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media/image9.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3.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noFill/>
              <a:miter lim="400000"/>
            </a:ln>
          </a:insideV>
        </a:tcBdr>
        <a:fill>
          <a:solidFill>
            <a:srgbClr val="E8EBF5"/>
          </a:solidFill>
        </a:fill>
      </a:tcStyle>
    </a:wholeTbl>
    <a:band2H>
      <a:tcTxStyle b="def" i="def"/>
      <a:tcStyle>
        <a:tcBdr/>
        <a:fill>
          <a:solidFill>
            <a:srgbClr val="FFFFFF"/>
          </a:solidFill>
        </a:fill>
      </a:tcStyle>
    </a:band2H>
    <a:firstCol>
      <a:tcTxStyle b="on" i="off">
        <a:font>
          <a:latin typeface="Raleway Regular"/>
          <a:ea typeface="Raleway Regular"/>
          <a:cs typeface="Raleway Regular"/>
        </a:font>
        <a:srgbClr val="000000"/>
      </a:tcTxStyle>
      <a:tcStyle>
        <a:tcBdr>
          <a:left>
            <a:ln w="12700" cap="flat">
              <a:solidFill>
                <a:schemeClr val="accent5"/>
              </a:solidFill>
              <a:prstDash val="solid"/>
              <a:round/>
            </a:ln>
          </a:left>
          <a:right>
            <a:ln w="12700" cap="flat">
              <a:noFill/>
              <a:miter lim="400000"/>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E8EBF5"/>
          </a:solidFill>
        </a:fill>
      </a:tcStyle>
    </a:firstCol>
    <a:lastRow>
      <a:tcTxStyle b="on" i="off">
        <a:font>
          <a:latin typeface="Raleway Regular"/>
          <a:ea typeface="Raleway Regular"/>
          <a:cs typeface="Raleway Regular"/>
        </a:font>
        <a:srgbClr val="000000"/>
      </a:tcTxStyle>
      <a:tcStyle>
        <a:tcBdr>
          <a:left>
            <a:ln w="12700" cap="flat">
              <a:noFill/>
              <a:miter lim="400000"/>
            </a:ln>
          </a:left>
          <a:right>
            <a:ln w="12700" cap="flat">
              <a:noFill/>
              <a:miter lim="400000"/>
            </a:ln>
          </a:right>
          <a:top>
            <a:ln w="50800" cap="flat">
              <a:solidFill>
                <a:schemeClr val="accent5"/>
              </a:solidFill>
              <a:prstDash val="solid"/>
              <a:round/>
            </a:ln>
          </a:top>
          <a:bottom>
            <a:ln w="12700" cap="flat">
              <a:solidFill>
                <a:schemeClr val="accent5"/>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Raleway Regular"/>
          <a:ea typeface="Raleway Regular"/>
          <a:cs typeface="Raleway Regular"/>
        </a:font>
        <a:srgbClr val="FFFFFF"/>
      </a:tcTxStyle>
      <a:tcStyle>
        <a:tcBdr>
          <a:left>
            <a:ln w="12700" cap="flat">
              <a:noFill/>
              <a:miter lim="400000"/>
            </a:ln>
          </a:left>
          <a:right>
            <a:ln w="12700" cap="flat">
              <a:noFill/>
              <a:miter lim="400000"/>
            </a:ln>
          </a:right>
          <a:top>
            <a:ln w="12700" cap="flat">
              <a:solidFill>
                <a:schemeClr val="accent5"/>
              </a:solidFill>
              <a:prstDash val="solid"/>
              <a:round/>
            </a:ln>
          </a:top>
          <a:bottom>
            <a:ln w="12700" cap="flat">
              <a:solidFill>
                <a:schemeClr val="accent5"/>
              </a:solidFill>
              <a:prstDash val="solid"/>
              <a:round/>
            </a:ln>
          </a:bottom>
          <a:insideH>
            <a:ln w="12700" cap="flat">
              <a:noFill/>
              <a:miter lim="400000"/>
            </a:ln>
          </a:insideH>
          <a:insideV>
            <a:ln w="12700" cap="flat">
              <a:noFill/>
              <a:miter lim="400000"/>
            </a:ln>
          </a:insideV>
        </a:tcBdr>
        <a:fill>
          <a:solidFill>
            <a:schemeClr val="accent5"/>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Raleway Regular"/>
          <a:ea typeface="Raleway Regular"/>
          <a:cs typeface="Raleway Regular"/>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Raleway Regular"/>
          <a:ea typeface="Raleway Regular"/>
          <a:cs typeface="Raleway Regular"/>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Raleway Regular"/>
          <a:ea typeface="Raleway Regular"/>
          <a:cs typeface="Raleway Regular"/>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Raleway Regular"/>
          <a:ea typeface="Raleway Regular"/>
          <a:cs typeface="Raleway Regular"/>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Relationships xmlns="http://schemas.openxmlformats.org/package/2006/relationships"><Relationship Id="rId1" Type="http://schemas.openxmlformats.org/officeDocument/2006/relationships/package" Target="../embeddings/Microsoft_Excel_Sheet12.xlsx"/></Relationships>

</file>

<file path=ppt/charts/_rels/chart13.xml.rels><?xml version="1.0" encoding="UTF-8"?>
<Relationships xmlns="http://schemas.openxmlformats.org/package/2006/relationships"><Relationship Id="rId1" Type="http://schemas.openxmlformats.org/officeDocument/2006/relationships/package" Target="../embeddings/Microsoft_Excel_Sheet13.xlsx"/></Relationships>

</file>

<file path=ppt/charts/_rels/chart14.xml.rels><?xml version="1.0" encoding="UTF-8"?>
<Relationships xmlns="http://schemas.openxmlformats.org/package/2006/relationships"><Relationship Id="rId1" Type="http://schemas.openxmlformats.org/officeDocument/2006/relationships/package" Target="../embeddings/Microsoft_Excel_Sheet14.xlsx"/></Relationships>

</file>

<file path=ppt/charts/_rels/chart15.xml.rels><?xml version="1.0" encoding="UTF-8"?>
<Relationships xmlns="http://schemas.openxmlformats.org/package/2006/relationships"><Relationship Id="rId1" Type="http://schemas.openxmlformats.org/officeDocument/2006/relationships/package" Target="../embeddings/Microsoft_Excel_Sheet15.xlsx"/></Relationships>

</file>

<file path=ppt/charts/_rels/chart16.xml.rels><?xml version="1.0" encoding="UTF-8"?>
<Relationships xmlns="http://schemas.openxmlformats.org/package/2006/relationships"><Relationship Id="rId1" Type="http://schemas.openxmlformats.org/officeDocument/2006/relationships/package" Target="../embeddings/Microsoft_Excel_Sheet16.xlsx"/></Relationships>

</file>

<file path=ppt/charts/_rels/chart17.xml.rels><?xml version="1.0" encoding="UTF-8"?>
<Relationships xmlns="http://schemas.openxmlformats.org/package/2006/relationships"><Relationship Id="rId1" Type="http://schemas.openxmlformats.org/officeDocument/2006/relationships/package" Target="../embeddings/Microsoft_Excel_Sheet17.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view3D>
      <c:rotX val="60"/>
      <c:hPercent val="48"/>
      <c:rotY val="210"/>
      <c:depthPercent val="100"/>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537776"/>
          <c:y val="0.005"/>
          <c:w val="0.892445"/>
          <c:h val="0.534417"/>
        </c:manualLayout>
      </c:layout>
      <c:pie3DChart>
        <c:varyColors val="0"/>
        <c:ser>
          <c:idx val="0"/>
          <c:order val="0"/>
          <c:tx>
            <c:strRef>
              <c:f>Sheet1!$A$2</c:f>
              <c:strCache>
                <c:ptCount val="1"/>
                <c:pt idx="0">
                  <c:v>Sales</c:v>
                </c:pt>
              </c:strCache>
            </c:strRef>
          </c:tx>
          <c:spPr>
            <a:solidFill>
              <a:srgbClr val="3F130F"/>
            </a:solidFill>
            <a:ln w="12700" cap="flat">
              <a:noFill/>
              <a:miter lim="400000"/>
            </a:ln>
            <a:effectLst/>
            <a:sp3d prstMaterial="matte"/>
          </c:spPr>
          <c:explosion val="0"/>
          <c:dPt>
            <c:idx val="0"/>
            <c:explosion val="0"/>
            <c:spPr>
              <a:solidFill>
                <a:srgbClr val="3F130F"/>
              </a:solidFill>
              <a:ln w="12700" cap="flat">
                <a:noFill/>
                <a:miter lim="400000"/>
              </a:ln>
              <a:effectLst/>
              <a:sp3d prstMaterial="matte"/>
            </c:spPr>
          </c:dPt>
          <c:dPt>
            <c:idx val="1"/>
            <c:explosion val="0"/>
            <c:spPr>
              <a:solidFill>
                <a:srgbClr val="722C28"/>
              </a:solidFill>
              <a:ln w="12700" cap="flat">
                <a:noFill/>
                <a:miter lim="400000"/>
              </a:ln>
              <a:effectLst/>
              <a:sp3d prstMaterial="matte"/>
            </c:spPr>
          </c:dPt>
          <c:dPt>
            <c:idx val="2"/>
            <c:explosion val="0"/>
            <c:spPr>
              <a:solidFill>
                <a:srgbClr val="953832"/>
              </a:solidFill>
              <a:ln w="12700" cap="flat">
                <a:noFill/>
                <a:miter lim="400000"/>
              </a:ln>
              <a:effectLst/>
              <a:sp3d prstMaterial="matte"/>
            </c:spPr>
          </c:dPt>
          <c:dPt>
            <c:idx val="3"/>
            <c:explosion val="0"/>
            <c:spPr>
              <a:solidFill>
                <a:srgbClr val="A93F38"/>
              </a:solidFill>
              <a:ln w="12700" cap="flat">
                <a:noFill/>
                <a:miter lim="400000"/>
              </a:ln>
              <a:effectLst/>
              <a:sp3d prstMaterial="matte"/>
            </c:spPr>
          </c:dPt>
          <c:dLbls>
            <c:dLbl>
              <c:idx val="0"/>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1"/>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2"/>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3"/>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showLeaderLines val="0"/>
          </c:dLbls>
          <c:cat>
            <c:strRef>
              <c:f>Sheet1!$B$1:$E$1</c:f>
              <c:strCache>
                <c:ptCount val="4"/>
                <c:pt idx="0">
                  <c:v>1st Qtr</c:v>
                </c:pt>
                <c:pt idx="1">
                  <c:v>2nd Qtr</c:v>
                </c:pt>
                <c:pt idx="2">
                  <c:v>3rd Qtr</c:v>
                </c:pt>
                <c:pt idx="3">
                  <c:v>4th Qtr</c:v>
                </c:pt>
              </c:strCache>
            </c:strRef>
          </c:cat>
          <c:val>
            <c:numRef>
              <c:f>Sheet1!$B$2:$E$2</c:f>
              <c:numCache>
                <c:ptCount val="4"/>
                <c:pt idx="0">
                  <c:v>8.000000</c:v>
                </c:pt>
                <c:pt idx="1">
                  <c:v>3.200000</c:v>
                </c:pt>
                <c:pt idx="2">
                  <c:v>1.400000</c:v>
                </c:pt>
                <c:pt idx="3">
                  <c:v>1.200000</c:v>
                </c:pt>
              </c:numCache>
            </c:numRef>
          </c:val>
        </c:ser>
      </c:pie3DChart>
      <c:spPr>
        <a:noFill/>
        <a:ln w="12700" cap="flat">
          <a:noFill/>
          <a:miter lim="400000"/>
        </a:ln>
        <a:effectLst/>
      </c:spPr>
    </c:plotArea>
    <c:legend>
      <c:legendPos val="b"/>
      <c:layout>
        <c:manualLayout>
          <c:xMode val="edge"/>
          <c:yMode val="edge"/>
          <c:x val="0"/>
          <c:y val="0.858999"/>
          <c:w val="1"/>
          <c:h val="0.141001"/>
        </c:manualLayout>
      </c:layout>
      <c:overlay val="1"/>
      <c:spPr>
        <a:noFill/>
        <a:ln w="12700" cap="flat">
          <a:noFill/>
          <a:miter lim="400000"/>
        </a:ln>
        <a:effectLst/>
      </c:spPr>
      <c:txPr>
        <a:bodyPr rot="0"/>
        <a:lstStyle/>
        <a:p>
          <a:pPr>
            <a:defRPr b="0" i="0" strike="noStrike" sz="1800" u="none">
              <a:solidFill>
                <a:srgbClr val="000000"/>
              </a:solidFill>
              <a:latin typeface="Raleway"/>
            </a:defRPr>
          </a:pPr>
        </a:p>
      </c:txPr>
    </c:legend>
    <c:plotVisOnly val="1"/>
    <c:dispBlanksAs val="gap"/>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Progress</c:v>
                </c:pt>
              </c:strCache>
            </c:strRef>
          </c:tx>
          <c:spPr>
            <a:solidFill>
              <a:srgbClr val="BB9A62"/>
            </a:solidFill>
            <a:ln w="12700" cap="flat">
              <a:noFill/>
              <a:miter lim="400000"/>
            </a:ln>
            <a:effectLst/>
          </c:spPr>
          <c:explosion val="0"/>
          <c:dPt>
            <c:idx val="0"/>
            <c:explosion val="0"/>
            <c:spPr>
              <a:solidFill>
                <a:srgbClr val="BB9A62"/>
              </a:solidFill>
              <a:ln w="12700" cap="flat">
                <a:noFill/>
                <a:miter lim="400000"/>
              </a:ln>
              <a:effectLst/>
            </c:spPr>
          </c:dPt>
          <c:dPt>
            <c:idx val="1"/>
            <c:explosion val="0"/>
            <c:spPr>
              <a:solidFill>
                <a:srgbClr val="D6D6D6"/>
              </a:solidFill>
              <a:ln w="12700" cap="flat">
                <a:noFill/>
                <a:miter lim="400000"/>
              </a:ln>
              <a:effectLst/>
            </c:spPr>
          </c:dPt>
          <c:dLbls>
            <c:dLbl>
              <c:idx val="0"/>
              <c:numFmt formatCode="0%" sourceLinked="0"/>
              <c:txPr>
                <a:bodyPr/>
                <a:lstStyle/>
                <a:p>
                  <a:pPr>
                    <a:defRPr b="0" i="0" strike="noStrike" sz="1200" u="none">
                      <a:solidFill>
                        <a:srgbClr val="404040"/>
                      </a:solidFill>
                      <a:latin typeface="Suisse Int'l Semi Bold"/>
                    </a:defRPr>
                  </a:pPr>
                </a:p>
              </c:txPr>
              <c:showLegendKey val="0"/>
              <c:showVal val="0"/>
              <c:showCatName val="0"/>
              <c:showSerName val="0"/>
              <c:showPercent val="0"/>
              <c:showBubbleSize val="0"/>
            </c:dLbl>
            <c:dLbl>
              <c:idx val="1"/>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numFmt formatCode="0%" sourceLinked="0"/>
            <c:txPr>
              <a:bodyPr/>
              <a:lstStyle/>
              <a:p>
                <a:pPr>
                  <a:defRPr b="0" i="0" strike="noStrike" sz="1200" u="none">
                    <a:solidFill>
                      <a:srgbClr val="404040"/>
                    </a:solidFill>
                    <a:latin typeface="Suisse Int'l Semi Bold"/>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Done</c:v>
                </c:pt>
                <c:pt idx="1">
                  <c:v>Remaining</c:v>
                </c:pt>
              </c:strCache>
            </c:strRef>
          </c:cat>
          <c:val>
            <c:numRef>
              <c:f>Sheet1!$B$2:$C$2</c:f>
              <c:numCache>
                <c:ptCount val="2"/>
                <c:pt idx="0">
                  <c:v>0.050000</c:v>
                </c:pt>
                <c:pt idx="1">
                  <c:v>0.950000</c:v>
                </c:pt>
              </c:numCache>
            </c:numRef>
          </c:val>
        </c:ser>
        <c:firstSliceAng val="0"/>
        <c:holeSize val="6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Progress</c:v>
                </c:pt>
              </c:strCache>
            </c:strRef>
          </c:tx>
          <c:spPr>
            <a:solidFill>
              <a:srgbClr val="923339"/>
            </a:solidFill>
            <a:ln w="12700" cap="flat">
              <a:noFill/>
              <a:miter lim="400000"/>
            </a:ln>
            <a:effectLst/>
          </c:spPr>
          <c:explosion val="0"/>
          <c:dPt>
            <c:idx val="0"/>
            <c:explosion val="0"/>
            <c:spPr>
              <a:solidFill>
                <a:srgbClr val="923339"/>
              </a:solidFill>
              <a:ln w="12700" cap="flat">
                <a:noFill/>
                <a:miter lim="400000"/>
              </a:ln>
              <a:effectLst/>
            </c:spPr>
          </c:dPt>
          <c:dPt>
            <c:idx val="1"/>
            <c:explosion val="0"/>
            <c:spPr>
              <a:solidFill>
                <a:srgbClr val="D6D6D6"/>
              </a:solidFill>
              <a:ln w="12700" cap="flat">
                <a:noFill/>
                <a:miter lim="400000"/>
              </a:ln>
              <a:effectLst/>
            </c:spPr>
          </c:dPt>
          <c:dLbls>
            <c:dLbl>
              <c:idx val="0"/>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dLbl>
              <c:idx val="1"/>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Done</c:v>
                </c:pt>
                <c:pt idx="1">
                  <c:v>Remaining</c:v>
                </c:pt>
              </c:strCache>
            </c:strRef>
          </c:cat>
          <c:val>
            <c:numRef>
              <c:f>Sheet1!$B$2:$C$2</c:f>
              <c:numCache>
                <c:ptCount val="2"/>
                <c:pt idx="0">
                  <c:v>0.350000</c:v>
                </c:pt>
                <c:pt idx="1">
                  <c:v>0.650000</c:v>
                </c:pt>
              </c:numCache>
            </c:numRef>
          </c:val>
        </c:ser>
        <c:firstSliceAng val="0"/>
        <c:holeSize val="6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Progress</c:v>
                </c:pt>
              </c:strCache>
            </c:strRef>
          </c:tx>
          <c:spPr>
            <a:solidFill>
              <a:srgbClr val="323232"/>
            </a:solidFill>
            <a:ln w="12700" cap="flat">
              <a:noFill/>
              <a:miter lim="400000"/>
            </a:ln>
            <a:effectLst/>
          </c:spPr>
          <c:explosion val="0"/>
          <c:dPt>
            <c:idx val="0"/>
            <c:explosion val="0"/>
            <c:spPr>
              <a:solidFill>
                <a:srgbClr val="323232"/>
              </a:solidFill>
              <a:ln w="12700" cap="flat">
                <a:noFill/>
                <a:miter lim="400000"/>
              </a:ln>
              <a:effectLst/>
            </c:spPr>
          </c:dPt>
          <c:dPt>
            <c:idx val="1"/>
            <c:explosion val="0"/>
            <c:spPr>
              <a:solidFill>
                <a:srgbClr val="D6D6D6"/>
              </a:solidFill>
              <a:ln w="12700" cap="flat">
                <a:noFill/>
                <a:miter lim="400000"/>
              </a:ln>
              <a:effectLst/>
            </c:spPr>
          </c:dPt>
          <c:dLbls>
            <c:dLbl>
              <c:idx val="0"/>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dLbl>
              <c:idx val="1"/>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Done</c:v>
                </c:pt>
                <c:pt idx="1">
                  <c:v>Remaining</c:v>
                </c:pt>
              </c:strCache>
            </c:strRef>
          </c:cat>
          <c:val>
            <c:numRef>
              <c:f>Sheet1!$B$2:$C$2</c:f>
              <c:numCache>
                <c:ptCount val="2"/>
                <c:pt idx="0">
                  <c:v>0.250000</c:v>
                </c:pt>
                <c:pt idx="1">
                  <c:v>0.750000</c:v>
                </c:pt>
              </c:numCache>
            </c:numRef>
          </c:val>
        </c:ser>
        <c:firstSliceAng val="0"/>
        <c:holeSize val="6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Progress</c:v>
                </c:pt>
              </c:strCache>
            </c:strRef>
          </c:tx>
          <c:spPr>
            <a:solidFill>
              <a:srgbClr val="D49793"/>
            </a:solidFill>
            <a:ln w="12700" cap="flat">
              <a:noFill/>
              <a:miter lim="400000"/>
            </a:ln>
            <a:effectLst/>
          </c:spPr>
          <c:explosion val="0"/>
          <c:dPt>
            <c:idx val="0"/>
            <c:explosion val="0"/>
            <c:spPr>
              <a:solidFill>
                <a:srgbClr val="D49793"/>
              </a:solidFill>
              <a:ln w="12700" cap="flat">
                <a:noFill/>
                <a:miter lim="400000"/>
              </a:ln>
              <a:effectLst/>
            </c:spPr>
          </c:dPt>
          <c:dPt>
            <c:idx val="1"/>
            <c:explosion val="0"/>
            <c:spPr>
              <a:solidFill>
                <a:srgbClr val="D6D6D6"/>
              </a:solidFill>
              <a:ln w="12700" cap="flat">
                <a:noFill/>
                <a:miter lim="400000"/>
              </a:ln>
              <a:effectLst/>
            </c:spPr>
          </c:dPt>
          <c:dLbls>
            <c:dLbl>
              <c:idx val="0"/>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dLbl>
              <c:idx val="1"/>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Done</c:v>
                </c:pt>
                <c:pt idx="1">
                  <c:v>Remaining</c:v>
                </c:pt>
              </c:strCache>
            </c:strRef>
          </c:cat>
          <c:val>
            <c:numRef>
              <c:f>Sheet1!$B$2:$C$2</c:f>
              <c:numCache>
                <c:ptCount val="2"/>
                <c:pt idx="0">
                  <c:v>0.300000</c:v>
                </c:pt>
                <c:pt idx="1">
                  <c:v>0.700000</c:v>
                </c:pt>
              </c:numCache>
            </c:numRef>
          </c:val>
        </c:ser>
        <c:firstSliceAng val="0"/>
        <c:holeSize val="6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Progress</c:v>
                </c:pt>
              </c:strCache>
            </c:strRef>
          </c:tx>
          <c:spPr>
            <a:solidFill>
              <a:srgbClr val="CD9368"/>
            </a:solidFill>
            <a:ln w="12700" cap="flat">
              <a:noFill/>
              <a:miter lim="400000"/>
            </a:ln>
            <a:effectLst/>
          </c:spPr>
          <c:explosion val="0"/>
          <c:dPt>
            <c:idx val="0"/>
            <c:explosion val="0"/>
            <c:spPr>
              <a:solidFill>
                <a:srgbClr val="CD9368"/>
              </a:solidFill>
              <a:ln w="12700" cap="flat">
                <a:noFill/>
                <a:miter lim="400000"/>
              </a:ln>
              <a:effectLst/>
            </c:spPr>
          </c:dPt>
          <c:dPt>
            <c:idx val="1"/>
            <c:explosion val="0"/>
            <c:spPr>
              <a:solidFill>
                <a:srgbClr val="D6D6D6"/>
              </a:solidFill>
              <a:ln w="12700" cap="flat">
                <a:noFill/>
                <a:miter lim="400000"/>
              </a:ln>
              <a:effectLst/>
            </c:spPr>
          </c:dPt>
          <c:dLbls>
            <c:dLbl>
              <c:idx val="0"/>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dLbl>
              <c:idx val="1"/>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Done</c:v>
                </c:pt>
                <c:pt idx="1">
                  <c:v>Remaining</c:v>
                </c:pt>
              </c:strCache>
            </c:strRef>
          </c:cat>
          <c:val>
            <c:numRef>
              <c:f>Sheet1!$B$2:$C$2</c:f>
              <c:numCache>
                <c:ptCount val="2"/>
                <c:pt idx="0">
                  <c:v>0.200000</c:v>
                </c:pt>
                <c:pt idx="1">
                  <c:v>0.800000</c:v>
                </c:pt>
              </c:numCache>
            </c:numRef>
          </c:val>
        </c:ser>
        <c:firstSliceAng val="0"/>
        <c:holeSize val="6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Progress</c:v>
                </c:pt>
              </c:strCache>
            </c:strRef>
          </c:tx>
          <c:spPr>
            <a:solidFill>
              <a:srgbClr val="265697"/>
            </a:solidFill>
            <a:ln w="12700" cap="flat">
              <a:noFill/>
              <a:miter lim="400000"/>
            </a:ln>
            <a:effectLst/>
          </c:spPr>
          <c:explosion val="0"/>
          <c:dPt>
            <c:idx val="0"/>
            <c:explosion val="0"/>
            <c:spPr>
              <a:solidFill>
                <a:srgbClr val="265697"/>
              </a:solidFill>
              <a:ln w="12700" cap="flat">
                <a:noFill/>
                <a:miter lim="400000"/>
              </a:ln>
              <a:effectLst/>
            </c:spPr>
          </c:dPt>
          <c:dPt>
            <c:idx val="1"/>
            <c:explosion val="0"/>
            <c:spPr>
              <a:solidFill>
                <a:srgbClr val="D6D6D6"/>
              </a:solidFill>
              <a:ln w="12700" cap="flat">
                <a:noFill/>
                <a:miter lim="400000"/>
              </a:ln>
              <a:effectLst/>
            </c:spPr>
          </c:dPt>
          <c:dLbls>
            <c:dLbl>
              <c:idx val="0"/>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dLbl>
              <c:idx val="1"/>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dLbl>
            <c:numFmt formatCode="0%" sourceLinked="0"/>
            <c:txPr>
              <a:bodyPr/>
              <a:lstStyle/>
              <a:p>
                <a:pPr>
                  <a:defRPr b="1" i="0" strike="noStrike" sz="1200" u="none">
                    <a:solidFill>
                      <a:srgbClr val="404040"/>
                    </a:solidFill>
                    <a:latin typeface="Calibri"/>
                  </a:defRPr>
                </a:pPr>
              </a:p>
            </c:txPr>
            <c:showLegendKey val="0"/>
            <c:showVal val="0"/>
            <c:showCatName val="0"/>
            <c:showSerName val="0"/>
            <c:showPercent val="0"/>
            <c:showBubbleSize val="0"/>
            <c:showLeaderLines val="0"/>
            <c:leaderLines>
              <c:spPr>
                <a:noFill/>
                <a:ln w="6350" cap="flat">
                  <a:solidFill>
                    <a:srgbClr val="000000"/>
                  </a:solidFill>
                  <a:prstDash val="solid"/>
                  <a:miter lim="400000"/>
                </a:ln>
                <a:effectLst/>
              </c:spPr>
            </c:leaderLines>
          </c:dLbls>
          <c:cat>
            <c:strRef>
              <c:f>Sheet1!$B$1:$C$1</c:f>
              <c:strCache>
                <c:ptCount val="2"/>
                <c:pt idx="0">
                  <c:v>Done</c:v>
                </c:pt>
                <c:pt idx="1">
                  <c:v>Remaining</c:v>
                </c:pt>
              </c:strCache>
            </c:strRef>
          </c:cat>
          <c:val>
            <c:numRef>
              <c:f>Sheet1!$B$2:$C$2</c:f>
              <c:numCache>
                <c:ptCount val="2"/>
                <c:pt idx="0">
                  <c:v>0.550000</c:v>
                </c:pt>
                <c:pt idx="1">
                  <c:v>0.450000</c:v>
                </c:pt>
              </c:numCache>
            </c:numRef>
          </c:val>
        </c:ser>
        <c:firstSliceAng val="0"/>
        <c:holeSize val="60"/>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8D7449"/>
            </a:solidFill>
            <a:ln w="9525" cap="flat">
              <a:noFill/>
              <a:miter lim="400000"/>
            </a:ln>
            <a:effectLst/>
          </c:spPr>
          <c:explosion val="0"/>
          <c:dPt>
            <c:idx val="0"/>
            <c:explosion val="0"/>
            <c:spPr>
              <a:solidFill>
                <a:srgbClr val="8D7449"/>
              </a:solidFill>
              <a:ln w="9525" cap="flat">
                <a:noFill/>
                <a:miter lim="400000"/>
              </a:ln>
              <a:effectLst/>
            </c:spPr>
          </c:dPt>
          <c:dPt>
            <c:idx val="1"/>
            <c:explosion val="0"/>
            <c:spPr>
              <a:solidFill>
                <a:srgbClr val="5F2E2F"/>
              </a:solidFill>
              <a:ln w="9525" cap="flat">
                <a:noFill/>
                <a:miter lim="400000"/>
              </a:ln>
              <a:effectLst/>
            </c:spPr>
          </c:dPt>
          <c:dPt>
            <c:idx val="2"/>
            <c:explosion val="0"/>
            <c:spPr>
              <a:solidFill>
                <a:srgbClr val="B17473"/>
              </a:solidFill>
              <a:ln w="9525" cap="flat">
                <a:noFill/>
                <a:miter lim="400000"/>
              </a:ln>
              <a:effectLst/>
            </c:spPr>
          </c:dPt>
          <c:dPt>
            <c:idx val="3"/>
            <c:explosion val="0"/>
            <c:spPr>
              <a:solidFill>
                <a:srgbClr val="4A4A4A"/>
              </a:solidFill>
              <a:ln w="9525" cap="flat">
                <a:noFill/>
                <a:miter lim="400000"/>
              </a:ln>
              <a:effectLst/>
            </c:spPr>
          </c:dPt>
          <c:dLbls>
            <c:dLbl>
              <c:idx val="0"/>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dLbl>
            <c:dLbl>
              <c:idx val="1"/>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dLbl>
            <c:dLbl>
              <c:idx val="2"/>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dLbl>
            <c:dLbl>
              <c:idx val="3"/>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dLbl>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Sheet1!$B$1:$E$1</c:f>
              <c:strCache>
                <c:ptCount val="4"/>
                <c:pt idx="0">
                  <c:v>April</c:v>
                </c:pt>
                <c:pt idx="1">
                  <c:v>May</c:v>
                </c:pt>
                <c:pt idx="2">
                  <c:v>June</c:v>
                </c:pt>
                <c:pt idx="3">
                  <c:v>July</c:v>
                </c:pt>
              </c:strCache>
            </c:strRef>
          </c:cat>
          <c:val>
            <c:numRef>
              <c:f>Sheet1!$B$2:$E$2</c:f>
              <c:numCache>
                <c:ptCount val="4"/>
                <c:pt idx="0">
                  <c:v>25.000000</c:v>
                </c:pt>
                <c:pt idx="1">
                  <c:v>25.000000</c:v>
                </c:pt>
                <c:pt idx="2">
                  <c:v>25.000000</c:v>
                </c:pt>
                <c:pt idx="3">
                  <c:v>25.000000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B29C70"/>
            </a:solidFill>
            <a:ln w="9525" cap="flat">
              <a:noFill/>
              <a:miter lim="400000"/>
            </a:ln>
            <a:effectLst>
              <a:outerShdw sx="100000" sy="100000" kx="0" ky="0" algn="tl" rotWithShape="1" blurRad="152400" dist="88900" dir="5100000">
                <a:srgbClr val="000000">
                  <a:alpha val="23181"/>
                </a:srgbClr>
              </a:outerShdw>
            </a:effectLst>
          </c:spPr>
          <c:explosion val="5"/>
          <c:dPt>
            <c:idx val="0"/>
            <c:explosion val="5"/>
            <c:spPr>
              <a:solidFill>
                <a:srgbClr val="B29C70"/>
              </a:solidFill>
              <a:ln w="9525" cap="flat">
                <a:noFill/>
                <a:miter lim="400000"/>
              </a:ln>
              <a:effectLst>
                <a:outerShdw sx="100000" sy="100000" kx="0" ky="0" algn="tl" rotWithShape="1" blurRad="152400" dist="88900" dir="5100000">
                  <a:srgbClr val="000000">
                    <a:alpha val="23181"/>
                  </a:srgbClr>
                </a:outerShdw>
              </a:effectLst>
            </c:spPr>
          </c:dPt>
          <c:dPt>
            <c:idx val="1"/>
            <c:explosion val="5"/>
            <c:spPr>
              <a:solidFill>
                <a:srgbClr val="7D3E3E"/>
              </a:solidFill>
              <a:ln w="9525" cap="flat">
                <a:noFill/>
                <a:miter lim="400000"/>
              </a:ln>
              <a:effectLst>
                <a:outerShdw sx="100000" sy="100000" kx="0" ky="0" algn="tl" rotWithShape="1" blurRad="152400" dist="88900" dir="10200000">
                  <a:srgbClr val="000000">
                    <a:alpha val="22007"/>
                  </a:srgbClr>
                </a:outerShdw>
              </a:effectLst>
            </c:spPr>
          </c:dPt>
          <c:dPt>
            <c:idx val="2"/>
            <c:explosion val="5"/>
            <c:spPr>
              <a:solidFill>
                <a:srgbClr val="D48C89"/>
              </a:solidFill>
              <a:ln w="9525" cap="flat">
                <a:noFill/>
                <a:miter lim="400000"/>
              </a:ln>
              <a:effectLst>
                <a:outerShdw sx="100000" sy="100000" kx="0" ky="0" algn="tl" rotWithShape="1" blurRad="152400" dist="88900" dir="17625328">
                  <a:srgbClr val="000000">
                    <a:alpha val="20364"/>
                  </a:srgbClr>
                </a:outerShdw>
              </a:effectLst>
            </c:spPr>
          </c:dPt>
          <c:dPt>
            <c:idx val="3"/>
            <c:explosion val="5"/>
            <c:spPr>
              <a:solidFill>
                <a:srgbClr val="666666"/>
              </a:solidFill>
              <a:ln w="9525" cap="flat">
                <a:noFill/>
                <a:miter lim="400000"/>
              </a:ln>
              <a:effectLst>
                <a:outerShdw sx="100000" sy="100000" kx="0" ky="0" algn="tl" rotWithShape="1" blurRad="152400" dist="86907" dir="0">
                  <a:srgbClr val="000000">
                    <a:alpha val="23773"/>
                  </a:srgbClr>
                </a:outerShdw>
              </a:effectLst>
            </c:spPr>
          </c:dPt>
          <c:dLbls>
            <c:dLbl>
              <c:idx val="0"/>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dLbl>
            <c:dLbl>
              <c:idx val="1"/>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dLbl>
            <c:dLbl>
              <c:idx val="2"/>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dLbl>
            <c:dLbl>
              <c:idx val="3"/>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dLbl>
            <c:numFmt formatCode="#,##0%" sourceLinked="0"/>
            <c:txPr>
              <a:bodyPr/>
              <a:lstStyle/>
              <a:p>
                <a:pPr>
                  <a:defRPr b="0" i="0" strike="noStrike" sz="1800" u="none">
                    <a:solidFill>
                      <a:srgbClr val="000000"/>
                    </a:solidFill>
                    <a:latin typeface="Raleway"/>
                  </a:defRPr>
                </a:pPr>
              </a:p>
            </c:txPr>
            <c:dLblPos val="ct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Sheet1!$B$1:$E$1</c:f>
              <c:strCache>
                <c:ptCount val="4"/>
                <c:pt idx="0">
                  <c:v>April</c:v>
                </c:pt>
                <c:pt idx="1">
                  <c:v>May</c:v>
                </c:pt>
                <c:pt idx="2">
                  <c:v>June</c:v>
                </c:pt>
                <c:pt idx="3">
                  <c:v>July</c:v>
                </c:pt>
              </c:strCache>
            </c:strRef>
          </c:cat>
          <c:val>
            <c:numRef>
              <c:f>Sheet1!$B$2:$E$2</c:f>
              <c:numCache>
                <c:ptCount val="4"/>
                <c:pt idx="0">
                  <c:v>25.000000</c:v>
                </c:pt>
                <c:pt idx="1">
                  <c:v>25.000000</c:v>
                </c:pt>
                <c:pt idx="2">
                  <c:v>25.000000</c:v>
                </c:pt>
                <c:pt idx="3">
                  <c:v>25.000000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266555"/>
          <c:y val="0.0266555"/>
          <c:w val="0.946689"/>
          <c:h val="0.934189"/>
        </c:manualLayout>
      </c:layout>
      <c:pieChart>
        <c:varyColors val="0"/>
        <c:ser>
          <c:idx val="0"/>
          <c:order val="0"/>
          <c:tx>
            <c:strRef>
              <c:f>Sheet1!$A$2</c:f>
              <c:strCache>
                <c:ptCount val="1"/>
                <c:pt idx="0">
                  <c:v>Sales</c:v>
                </c:pt>
              </c:strCache>
            </c:strRef>
          </c:tx>
          <c:spPr>
            <a:solidFill>
              <a:srgbClr val="424242"/>
            </a:solidFill>
            <a:ln w="12700" cap="flat">
              <a:noFill/>
              <a:miter lim="400000"/>
            </a:ln>
            <a:effectLst/>
          </c:spPr>
          <c:explosion val="4"/>
          <c:dPt>
            <c:idx val="0"/>
            <c:explosion val="4"/>
            <c:spPr>
              <a:solidFill>
                <a:srgbClr val="424242"/>
              </a:solidFill>
              <a:ln w="12700" cap="flat">
                <a:noFill/>
                <a:miter lim="400000"/>
              </a:ln>
              <a:effectLst/>
            </c:spPr>
          </c:dPt>
          <c:dPt>
            <c:idx val="1"/>
            <c:explosion val="4"/>
            <c:spPr>
              <a:solidFill>
                <a:srgbClr val="923339"/>
              </a:solidFill>
              <a:ln w="12700" cap="flat">
                <a:noFill/>
                <a:miter lim="400000"/>
              </a:ln>
              <a:effectLst/>
            </c:spPr>
          </c:dPt>
          <c:dPt>
            <c:idx val="2"/>
            <c:explosion val="10"/>
            <c:spPr>
              <a:solidFill>
                <a:srgbClr val="D69595"/>
              </a:solidFill>
              <a:ln w="12700" cap="flat">
                <a:noFill/>
                <a:miter lim="400000"/>
              </a:ln>
              <a:effectLst/>
            </c:spPr>
          </c:dPt>
          <c:dPt>
            <c:idx val="3"/>
            <c:explosion val="4"/>
            <c:spPr>
              <a:solidFill>
                <a:srgbClr val="C2A974"/>
              </a:solidFill>
              <a:ln w="12700" cap="flat">
                <a:noFill/>
                <a:miter lim="400000"/>
              </a:ln>
              <a:effectLst/>
            </c:spPr>
          </c:dPt>
          <c:dPt>
            <c:idx val="4"/>
            <c:explosion val="3"/>
            <c:spPr>
              <a:solidFill>
                <a:srgbClr val="919191"/>
              </a:solidFill>
              <a:ln w="9525" cap="flat">
                <a:solidFill>
                  <a:srgbClr val="F9F9F9"/>
                </a:solidFill>
                <a:prstDash val="solid"/>
                <a:round/>
              </a:ln>
              <a:effectLst>
                <a:outerShdw sx="100000" sy="100000" kx="0" ky="0" algn="tl" rotWithShape="1" blurRad="38100" dist="20000" dir="5400000">
                  <a:srgbClr val="000000">
                    <a:alpha val="38000"/>
                  </a:srgbClr>
                </a:outerShdw>
              </a:effectLst>
            </c:spPr>
          </c:dPt>
          <c:dLbls>
            <c:dLbl>
              <c:idx val="0"/>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1"/>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2"/>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3"/>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4"/>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showLeaderLines val="0"/>
            <c:leaderLines>
              <c:spPr>
                <a:noFill/>
                <a:ln w="6350" cap="flat">
                  <a:solidFill>
                    <a:srgbClr val="000000"/>
                  </a:solidFill>
                  <a:prstDash val="solid"/>
                  <a:miter lim="400000"/>
                </a:ln>
                <a:effectLst/>
              </c:spPr>
            </c:leaderLines>
          </c:dLbls>
          <c:cat>
            <c:strRef>
              <c:f>Sheet1!$B$1:$F$1</c:f>
              <c:strCache>
                <c:ptCount val="5"/>
                <c:pt idx="0">
                  <c:v>1st Qtr</c:v>
                </c:pt>
                <c:pt idx="1">
                  <c:v>2nd Qtr</c:v>
                </c:pt>
                <c:pt idx="2">
                  <c:v>3rd Qtr</c:v>
                </c:pt>
                <c:pt idx="3">
                  <c:v>4th Qtr</c:v>
                </c:pt>
                <c:pt idx="4">
                  <c:v>5th Qtr</c:v>
                </c:pt>
              </c:strCache>
            </c:strRef>
          </c:cat>
          <c:val>
            <c:numRef>
              <c:f>Sheet1!$B$2:$F$2</c:f>
              <c:numCache>
                <c:ptCount val="5"/>
                <c:pt idx="0">
                  <c:v>8.000000</c:v>
                </c:pt>
                <c:pt idx="1">
                  <c:v>3.200000</c:v>
                </c:pt>
                <c:pt idx="2">
                  <c:v>1.400000</c:v>
                </c:pt>
                <c:pt idx="3">
                  <c:v>1.200000</c:v>
                </c:pt>
                <c:pt idx="4">
                  <c:v>3.000000</c:v>
                </c:pt>
              </c:numCache>
            </c:numRef>
          </c:val>
        </c:ser>
        <c:firstSliceAng val="21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266555"/>
          <c:y val="0.0266555"/>
          <c:w val="0.946689"/>
          <c:h val="0.934189"/>
        </c:manualLayout>
      </c:layout>
      <c:pieChart>
        <c:varyColors val="0"/>
        <c:ser>
          <c:idx val="0"/>
          <c:order val="0"/>
          <c:tx>
            <c:strRef>
              <c:f>Sheet1!$A$2</c:f>
              <c:strCache>
                <c:ptCount val="1"/>
                <c:pt idx="0">
                  <c:v>Sales</c:v>
                </c:pt>
              </c:strCache>
            </c:strRef>
          </c:tx>
          <c:spPr>
            <a:solidFill>
              <a:srgbClr val="424242"/>
            </a:solidFill>
            <a:ln w="12700" cap="flat">
              <a:noFill/>
              <a:miter lim="400000"/>
            </a:ln>
            <a:effectLst/>
          </c:spPr>
          <c:explosion val="4"/>
          <c:dPt>
            <c:idx val="0"/>
            <c:explosion val="4"/>
            <c:spPr>
              <a:solidFill>
                <a:srgbClr val="424242"/>
              </a:solidFill>
              <a:ln w="12700" cap="flat">
                <a:noFill/>
                <a:miter lim="400000"/>
              </a:ln>
              <a:effectLst/>
            </c:spPr>
          </c:dPt>
          <c:dPt>
            <c:idx val="1"/>
            <c:explosion val="4"/>
            <c:spPr>
              <a:solidFill>
                <a:srgbClr val="923339"/>
              </a:solidFill>
              <a:ln w="12700" cap="flat">
                <a:noFill/>
                <a:miter lim="400000"/>
              </a:ln>
              <a:effectLst/>
            </c:spPr>
          </c:dPt>
          <c:dPt>
            <c:idx val="2"/>
            <c:explosion val="10"/>
            <c:spPr>
              <a:solidFill>
                <a:srgbClr val="D69595"/>
              </a:solidFill>
              <a:ln w="12700" cap="flat">
                <a:noFill/>
                <a:miter lim="400000"/>
              </a:ln>
              <a:effectLst/>
            </c:spPr>
          </c:dPt>
          <c:dPt>
            <c:idx val="3"/>
            <c:explosion val="4"/>
            <c:spPr>
              <a:solidFill>
                <a:srgbClr val="C2A974"/>
              </a:solidFill>
              <a:ln w="12700" cap="flat">
                <a:noFill/>
                <a:miter lim="400000"/>
              </a:ln>
              <a:effectLst/>
            </c:spPr>
          </c:dPt>
          <c:dPt>
            <c:idx val="4"/>
            <c:explosion val="3"/>
            <c:spPr>
              <a:solidFill>
                <a:srgbClr val="919191"/>
              </a:solidFill>
              <a:ln w="9525" cap="flat">
                <a:solidFill>
                  <a:srgbClr val="F9F9F9"/>
                </a:solidFill>
                <a:prstDash val="solid"/>
                <a:round/>
              </a:ln>
              <a:effectLst>
                <a:outerShdw sx="100000" sy="100000" kx="0" ky="0" algn="tl" rotWithShape="1" blurRad="38100" dist="20000" dir="5400000">
                  <a:srgbClr val="000000">
                    <a:alpha val="38000"/>
                  </a:srgbClr>
                </a:outerShdw>
              </a:effectLst>
            </c:spPr>
          </c:dPt>
          <c:dLbls>
            <c:dLbl>
              <c:idx val="0"/>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1"/>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2"/>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3"/>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4"/>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showLeaderLines val="0"/>
            <c:leaderLines>
              <c:spPr>
                <a:noFill/>
                <a:ln w="6350" cap="flat">
                  <a:solidFill>
                    <a:srgbClr val="000000"/>
                  </a:solidFill>
                  <a:prstDash val="solid"/>
                  <a:miter lim="400000"/>
                </a:ln>
                <a:effectLst/>
              </c:spPr>
            </c:leaderLines>
          </c:dLbls>
          <c:cat>
            <c:strRef>
              <c:f>Sheet1!$B$1:$F$1</c:f>
              <c:strCache>
                <c:ptCount val="5"/>
                <c:pt idx="0">
                  <c:v>1st Qtr</c:v>
                </c:pt>
                <c:pt idx="1">
                  <c:v>2nd Qtr</c:v>
                </c:pt>
                <c:pt idx="2">
                  <c:v>3rd Qtr</c:v>
                </c:pt>
                <c:pt idx="3">
                  <c:v>4th Qtr</c:v>
                </c:pt>
                <c:pt idx="4">
                  <c:v>5th Qtr</c:v>
                </c:pt>
              </c:strCache>
            </c:strRef>
          </c:cat>
          <c:val>
            <c:numRef>
              <c:f>Sheet1!$B$2:$F$2</c:f>
              <c:numCache>
                <c:ptCount val="5"/>
                <c:pt idx="0">
                  <c:v>8.000000</c:v>
                </c:pt>
                <c:pt idx="1">
                  <c:v>3.200000</c:v>
                </c:pt>
                <c:pt idx="2">
                  <c:v>1.400000</c:v>
                </c:pt>
                <c:pt idx="3">
                  <c:v>1.200000</c:v>
                </c:pt>
                <c:pt idx="4">
                  <c:v>3.000000</c:v>
                </c:pt>
              </c:numCache>
            </c:numRef>
          </c:val>
        </c:ser>
        <c:firstSliceAng val="21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266555"/>
          <c:y val="0.0266555"/>
          <c:w val="0.946689"/>
          <c:h val="0.934189"/>
        </c:manualLayout>
      </c:layout>
      <c:pieChart>
        <c:varyColors val="0"/>
        <c:ser>
          <c:idx val="0"/>
          <c:order val="0"/>
          <c:tx>
            <c:strRef>
              <c:f>Sheet1!$A$2</c:f>
              <c:strCache>
                <c:ptCount val="1"/>
                <c:pt idx="0">
                  <c:v>Sales</c:v>
                </c:pt>
              </c:strCache>
            </c:strRef>
          </c:tx>
          <c:spPr>
            <a:solidFill>
              <a:srgbClr val="424242"/>
            </a:solidFill>
            <a:ln w="12700" cap="flat">
              <a:noFill/>
              <a:miter lim="400000"/>
            </a:ln>
            <a:effectLst/>
          </c:spPr>
          <c:explosion val="4"/>
          <c:dPt>
            <c:idx val="0"/>
            <c:explosion val="4"/>
            <c:spPr>
              <a:solidFill>
                <a:srgbClr val="424242"/>
              </a:solidFill>
              <a:ln w="12700" cap="flat">
                <a:noFill/>
                <a:miter lim="400000"/>
              </a:ln>
              <a:effectLst/>
            </c:spPr>
          </c:dPt>
          <c:dPt>
            <c:idx val="1"/>
            <c:explosion val="4"/>
            <c:spPr>
              <a:solidFill>
                <a:srgbClr val="923339"/>
              </a:solidFill>
              <a:ln w="12700" cap="flat">
                <a:noFill/>
                <a:miter lim="400000"/>
              </a:ln>
              <a:effectLst/>
            </c:spPr>
          </c:dPt>
          <c:dPt>
            <c:idx val="2"/>
            <c:explosion val="10"/>
            <c:spPr>
              <a:solidFill>
                <a:srgbClr val="D69595"/>
              </a:solidFill>
              <a:ln w="12700" cap="flat">
                <a:noFill/>
                <a:miter lim="400000"/>
              </a:ln>
              <a:effectLst/>
            </c:spPr>
          </c:dPt>
          <c:dPt>
            <c:idx val="3"/>
            <c:explosion val="4"/>
            <c:spPr>
              <a:solidFill>
                <a:srgbClr val="C2A974"/>
              </a:solidFill>
              <a:ln w="12700" cap="flat">
                <a:noFill/>
                <a:miter lim="400000"/>
              </a:ln>
              <a:effectLst/>
            </c:spPr>
          </c:dPt>
          <c:dPt>
            <c:idx val="4"/>
            <c:explosion val="3"/>
            <c:spPr>
              <a:solidFill>
                <a:srgbClr val="919191"/>
              </a:solidFill>
              <a:ln w="9525" cap="flat">
                <a:solidFill>
                  <a:srgbClr val="F9F9F9"/>
                </a:solidFill>
                <a:prstDash val="solid"/>
                <a:round/>
              </a:ln>
              <a:effectLst>
                <a:outerShdw sx="100000" sy="100000" kx="0" ky="0" algn="tl" rotWithShape="1" blurRad="38100" dist="20000" dir="5400000">
                  <a:srgbClr val="000000">
                    <a:alpha val="38000"/>
                  </a:srgbClr>
                </a:outerShdw>
              </a:effectLst>
            </c:spPr>
          </c:dPt>
          <c:dLbls>
            <c:dLbl>
              <c:idx val="0"/>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1"/>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2"/>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3"/>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dLbl>
              <c:idx val="4"/>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dLbl>
            <c:numFmt formatCode="0%" sourceLinked="0"/>
            <c:txPr>
              <a:bodyPr/>
              <a:lstStyle/>
              <a:p>
                <a:pPr>
                  <a:defRPr b="0" i="0" strike="noStrike" sz="1800" u="none">
                    <a:solidFill>
                      <a:srgbClr val="FFFFFF"/>
                    </a:solidFill>
                    <a:latin typeface="Raleway"/>
                  </a:defRPr>
                </a:pPr>
              </a:p>
            </c:txPr>
            <c:dLblPos val="ctr"/>
            <c:showLegendKey val="0"/>
            <c:showVal val="0"/>
            <c:showCatName val="0"/>
            <c:showSerName val="0"/>
            <c:showPercent val="1"/>
            <c:showBubbleSize val="0"/>
            <c:showLeaderLines val="0"/>
            <c:leaderLines>
              <c:spPr>
                <a:noFill/>
                <a:ln w="6350" cap="flat">
                  <a:solidFill>
                    <a:srgbClr val="000000"/>
                  </a:solidFill>
                  <a:prstDash val="solid"/>
                  <a:miter lim="400000"/>
                </a:ln>
                <a:effectLst/>
              </c:spPr>
            </c:leaderLines>
          </c:dLbls>
          <c:cat>
            <c:strRef>
              <c:f>Sheet1!$B$1:$F$1</c:f>
              <c:strCache>
                <c:ptCount val="5"/>
                <c:pt idx="0">
                  <c:v>1st Qtr</c:v>
                </c:pt>
                <c:pt idx="1">
                  <c:v>2nd Qtr</c:v>
                </c:pt>
                <c:pt idx="2">
                  <c:v>3rd Qtr</c:v>
                </c:pt>
                <c:pt idx="3">
                  <c:v>4th Qtr</c:v>
                </c:pt>
                <c:pt idx="4">
                  <c:v>5th Qtr</c:v>
                </c:pt>
              </c:strCache>
            </c:strRef>
          </c:cat>
          <c:val>
            <c:numRef>
              <c:f>Sheet1!$B$2:$F$2</c:f>
              <c:numCache>
                <c:ptCount val="5"/>
                <c:pt idx="0">
                  <c:v>8.000000</c:v>
                </c:pt>
                <c:pt idx="1">
                  <c:v>3.200000</c:v>
                </c:pt>
                <c:pt idx="2">
                  <c:v>1.400000</c:v>
                </c:pt>
                <c:pt idx="3">
                  <c:v>1.200000</c:v>
                </c:pt>
                <c:pt idx="4">
                  <c:v>3.000000</c:v>
                </c:pt>
              </c:numCache>
            </c:numRef>
          </c:val>
        </c:ser>
        <c:firstSliceAng val="21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A93F38"/>
            </a:solidFill>
            <a:ln w="12700" cap="flat">
              <a:noFill/>
              <a:miter lim="400000"/>
            </a:ln>
            <a:effectLst>
              <a:outerShdw sx="100000" sy="100000" kx="0" ky="0" algn="tl" rotWithShape="1" blurRad="254000" dist="0" dir="0">
                <a:srgbClr val="000000">
                  <a:alpha val="20000"/>
                </a:srgbClr>
              </a:outerShdw>
            </a:effectLst>
          </c:spPr>
          <c:explosion val="0"/>
          <c:dPt>
            <c:idx val="0"/>
            <c:explosion val="0"/>
            <c:spPr>
              <a:solidFill>
                <a:srgbClr val="A93F38"/>
              </a:solidFill>
              <a:ln w="12700" cap="flat">
                <a:noFill/>
                <a:miter lim="400000"/>
              </a:ln>
              <a:effectLst>
                <a:outerShdw sx="100000" sy="100000" kx="0" ky="0" algn="tl" rotWithShape="1" blurRad="254000" dist="0" dir="0">
                  <a:srgbClr val="000000">
                    <a:alpha val="20000"/>
                  </a:srgbClr>
                </a:outerShdw>
              </a:effectLst>
            </c:spPr>
          </c:dPt>
          <c:dPt>
            <c:idx val="1"/>
            <c:explosion val="0"/>
            <c:spPr>
              <a:solidFill>
                <a:srgbClr val="C67376"/>
              </a:solidFill>
              <a:ln w="12700" cap="flat">
                <a:noFill/>
                <a:miter lim="400000"/>
              </a:ln>
              <a:effectLst>
                <a:outerShdw sx="100000" sy="100000" kx="0" ky="0" algn="tl" rotWithShape="1" blurRad="254000" dist="0" dir="0">
                  <a:srgbClr val="000000">
                    <a:alpha val="20000"/>
                  </a:srgbClr>
                </a:outerShdw>
              </a:effectLst>
            </c:spPr>
          </c:dPt>
          <c:dPt>
            <c:idx val="2"/>
            <c:explosion val="0"/>
            <c:spPr>
              <a:solidFill>
                <a:srgbClr val="3F130F"/>
              </a:solidFill>
              <a:ln w="12700" cap="flat">
                <a:noFill/>
                <a:miter lim="400000"/>
              </a:ln>
              <a:effectLst>
                <a:outerShdw sx="100000" sy="100000" kx="0" ky="0" algn="tl" rotWithShape="1" blurRad="254000" dist="0" dir="0">
                  <a:srgbClr val="000000">
                    <a:alpha val="20000"/>
                  </a:srgbClr>
                </a:outerShdw>
              </a:effectLst>
            </c:spPr>
          </c:dPt>
          <c:dPt>
            <c:idx val="3"/>
            <c:explosion val="0"/>
            <c:spPr>
              <a:solidFill>
                <a:srgbClr val="702A26"/>
              </a:solidFill>
              <a:ln w="12700" cap="flat">
                <a:noFill/>
                <a:miter lim="400000"/>
              </a:ln>
              <a:effectLst>
                <a:outerShdw sx="100000" sy="100000" kx="0" ky="0" algn="tl" rotWithShape="1" blurRad="254000" dist="0" dir="0">
                  <a:srgbClr val="000000">
                    <a:alpha val="20000"/>
                  </a:srgbClr>
                </a:outerShdw>
              </a:effectLst>
            </c:spPr>
          </c:dPt>
          <c:dLbls>
            <c:dLbl>
              <c:idx val="0"/>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dLbl>
            <c:dLbl>
              <c:idx val="1"/>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dLbl>
            <c:dLbl>
              <c:idx val="2"/>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dLbl>
            <c:dLbl>
              <c:idx val="3"/>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dLbl>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Sheet1!$B$1:$E$1</c:f>
              <c:strCache>
                <c:ptCount val="4"/>
                <c:pt idx="0">
                  <c:v>1st Qtr</c:v>
                </c:pt>
                <c:pt idx="1">
                  <c:v>2nd Qtr</c:v>
                </c:pt>
                <c:pt idx="2">
                  <c:v>3rd Qtr</c:v>
                </c:pt>
                <c:pt idx="3">
                  <c:v>4th Qtr</c:v>
                </c:pt>
              </c:strCache>
            </c:strRef>
          </c:cat>
          <c:val>
            <c:numRef>
              <c:f>Sheet1!$B$2:$E$2</c:f>
              <c:numCache>
                <c:ptCount val="4"/>
                <c:pt idx="0">
                  <c:v>8.200000</c:v>
                </c:pt>
                <c:pt idx="1">
                  <c:v>8.000000</c:v>
                </c:pt>
                <c:pt idx="2">
                  <c:v>1.400000</c:v>
                </c:pt>
                <c:pt idx="3">
                  <c:v>4.000000</c:v>
                </c:pt>
              </c:numCache>
            </c:numRef>
          </c:val>
        </c:ser>
        <c:firstSliceAng val="0"/>
        <c:holeSize val="51"/>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923339"/>
            </a:solidFill>
            <a:ln w="25400" cap="flat">
              <a:solidFill>
                <a:srgbClr val="FFFFFF"/>
              </a:solidFill>
              <a:prstDash val="solid"/>
              <a:miter lim="400000"/>
            </a:ln>
            <a:effectLst/>
          </c:spPr>
          <c:explosion val="0"/>
          <c:dPt>
            <c:idx val="0"/>
            <c:explosion val="0"/>
            <c:spPr>
              <a:solidFill>
                <a:srgbClr val="923339"/>
              </a:solidFill>
              <a:ln w="25400" cap="flat">
                <a:solidFill>
                  <a:srgbClr val="FFFFFF"/>
                </a:solidFill>
                <a:prstDash val="solid"/>
                <a:miter lim="400000"/>
              </a:ln>
              <a:effectLst/>
            </c:spPr>
          </c:dPt>
          <c:dPt>
            <c:idx val="1"/>
            <c:explosion val="0"/>
            <c:spPr>
              <a:solidFill>
                <a:srgbClr val="CA8F8B"/>
              </a:solidFill>
              <a:ln w="25400" cap="flat">
                <a:solidFill>
                  <a:srgbClr val="FFFFFF"/>
                </a:solidFill>
                <a:prstDash val="solid"/>
                <a:miter lim="400000"/>
              </a:ln>
              <a:effectLst/>
            </c:spPr>
          </c:dPt>
          <c:dPt>
            <c:idx val="2"/>
            <c:explosion val="0"/>
            <c:spPr>
              <a:solidFill>
                <a:srgbClr val="424242"/>
              </a:solidFill>
              <a:ln w="25400" cap="flat">
                <a:solidFill>
                  <a:srgbClr val="FFFFFF"/>
                </a:solidFill>
                <a:prstDash val="solid"/>
                <a:miter lim="400000"/>
              </a:ln>
              <a:effectLst/>
            </c:spPr>
          </c:dPt>
          <c:dPt>
            <c:idx val="3"/>
            <c:explosion val="0"/>
            <c:spPr>
              <a:solidFill>
                <a:srgbClr val="B69B6A"/>
              </a:solidFill>
              <a:ln w="25400" cap="flat">
                <a:solidFill>
                  <a:srgbClr val="FFFFFF"/>
                </a:solidFill>
                <a:prstDash val="solid"/>
                <a:miter lim="400000"/>
              </a:ln>
              <a:effectLst/>
            </c:spPr>
          </c:dPt>
          <c:dLbls>
            <c:dLbl>
              <c:idx val="0"/>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dLbl>
            <c:dLbl>
              <c:idx val="1"/>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dLbl>
            <c:dLbl>
              <c:idx val="2"/>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dLbl>
            <c:dLbl>
              <c:idx val="3"/>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dLbl>
            <c:numFmt formatCode="0.#" sourceLinked="0"/>
            <c:txPr>
              <a:bodyPr/>
              <a:lstStyle/>
              <a:p>
                <a:pPr>
                  <a:defRPr b="0" i="0" strike="noStrike" sz="1000" u="none">
                    <a:solidFill>
                      <a:srgbClr val="FFFFFF"/>
                    </a:solidFill>
                    <a:latin typeface="Raleway"/>
                  </a:defRPr>
                </a:pPr>
              </a:p>
            </c:txPr>
            <c:showLegendKey val="0"/>
            <c:showVal val="1"/>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Sheet1!$B$1:$E$1</c:f>
              <c:strCache>
                <c:ptCount val="4"/>
                <c:pt idx="0">
                  <c:v>1st Qtr</c:v>
                </c:pt>
                <c:pt idx="1">
                  <c:v>2nd Qtr</c:v>
                </c:pt>
                <c:pt idx="2">
                  <c:v>3rd Qtr</c:v>
                </c:pt>
                <c:pt idx="3">
                  <c:v>4th Qtr</c:v>
                </c:pt>
              </c:strCache>
            </c:strRef>
          </c:cat>
          <c:val>
            <c:numRef>
              <c:f>Sheet1!$B$2:$E$2</c:f>
              <c:numCache>
                <c:ptCount val="4"/>
                <c:pt idx="0">
                  <c:v>8.200000</c:v>
                </c:pt>
                <c:pt idx="1">
                  <c:v>8.000000</c:v>
                </c:pt>
                <c:pt idx="2">
                  <c:v>1.400000</c:v>
                </c:pt>
                <c:pt idx="3">
                  <c:v>4.000000</c:v>
                </c:pt>
              </c:numCache>
            </c:numRef>
          </c:val>
        </c:ser>
        <c:firstSliceAng val="0"/>
        <c:holeSize val="51"/>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59799"/>
          <c:y val="0.131854"/>
          <c:w val="0.808355"/>
          <c:h val="0.75341"/>
        </c:manualLayout>
      </c:layout>
      <c:barChart>
        <c:barDir val="bar"/>
        <c:grouping val="clustered"/>
        <c:varyColors val="0"/>
        <c:ser>
          <c:idx val="0"/>
          <c:order val="0"/>
          <c:tx>
            <c:strRef>
              <c:f>Sheet1!$A$2</c:f>
              <c:strCache>
                <c:ptCount val="1"/>
                <c:pt idx="0">
                  <c:v>Title 1</c:v>
                </c:pt>
              </c:strCache>
            </c:strRef>
          </c:tx>
          <c:spPr>
            <a:solidFill>
              <a:srgbClr val="3F130F"/>
            </a:solidFill>
            <a:ln w="6350" cap="flat">
              <a:solidFill>
                <a:srgbClr val="FFFFFF"/>
              </a:solidFill>
              <a:prstDash val="solid"/>
              <a:miter lim="800000"/>
            </a:ln>
            <a:effectLst/>
          </c:spPr>
          <c:invertIfNegative val="0"/>
          <c:dLbls>
            <c:numFmt formatCode="#,##0" sourceLinked="0"/>
            <c:txPr>
              <a:bodyPr/>
              <a:lstStyle/>
              <a:p>
                <a:pPr>
                  <a:defRPr b="0" i="0" strike="noStrike" sz="1800" u="none">
                    <a:solidFill>
                      <a:srgbClr val="000000"/>
                    </a:solidFill>
                    <a:latin typeface="Raleway"/>
                  </a:defRPr>
                </a:pPr>
              </a:p>
            </c:txPr>
            <c:dLblPos val="out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75.000000</c:v>
                </c:pt>
                <c:pt idx="1">
                  <c:v>75.000000</c:v>
                </c:pt>
                <c:pt idx="2">
                  <c:v>100.000000</c:v>
                </c:pt>
                <c:pt idx="3">
                  <c:v>75.000000</c:v>
                </c:pt>
              </c:numCache>
            </c:numRef>
          </c:val>
        </c:ser>
        <c:ser>
          <c:idx val="1"/>
          <c:order val="1"/>
          <c:tx>
            <c:strRef>
              <c:f>Sheet1!$A$3</c:f>
              <c:strCache>
                <c:ptCount val="1"/>
                <c:pt idx="0">
                  <c:v>Title 2</c:v>
                </c:pt>
              </c:strCache>
            </c:strRef>
          </c:tx>
          <c:spPr>
            <a:solidFill>
              <a:srgbClr val="702A26"/>
            </a:solidFill>
            <a:ln w="6350" cap="flat">
              <a:solidFill>
                <a:srgbClr val="FFFFFF"/>
              </a:solidFill>
              <a:prstDash val="solid"/>
              <a:miter lim="800000"/>
            </a:ln>
            <a:effectLst/>
          </c:spPr>
          <c:invertIfNegative val="0"/>
          <c:dLbls>
            <c:numFmt formatCode="#,##0" sourceLinked="0"/>
            <c:txPr>
              <a:bodyPr/>
              <a:lstStyle/>
              <a:p>
                <a:pPr>
                  <a:defRPr b="0" i="0" strike="noStrike" sz="1800" u="none">
                    <a:solidFill>
                      <a:srgbClr val="000000"/>
                    </a:solidFill>
                    <a:latin typeface="Raleway"/>
                  </a:defRPr>
                </a:pPr>
              </a:p>
            </c:txPr>
            <c:dLblPos val="out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150.000000</c:v>
                </c:pt>
                <c:pt idx="1">
                  <c:v>100.000000</c:v>
                </c:pt>
                <c:pt idx="2">
                  <c:v>150.000000</c:v>
                </c:pt>
                <c:pt idx="3">
                  <c:v>100.000000</c:v>
                </c:pt>
              </c:numCache>
            </c:numRef>
          </c:val>
        </c:ser>
        <c:ser>
          <c:idx val="2"/>
          <c:order val="2"/>
          <c:tx>
            <c:strRef>
              <c:f>Sheet1!$A$4</c:f>
              <c:strCache>
                <c:ptCount val="1"/>
                <c:pt idx="0">
                  <c:v>Title 3</c:v>
                </c:pt>
              </c:strCache>
            </c:strRef>
          </c:tx>
          <c:spPr>
            <a:solidFill>
              <a:srgbClr val="A93F38"/>
            </a:solidFill>
            <a:ln w="6350" cap="flat">
              <a:solidFill>
                <a:srgbClr val="FFFFFF"/>
              </a:solidFill>
              <a:prstDash val="solid"/>
              <a:miter lim="800000"/>
            </a:ln>
            <a:effectLst/>
          </c:spPr>
          <c:invertIfNegative val="0"/>
          <c:dLbls>
            <c:numFmt formatCode="#,##0" sourceLinked="0"/>
            <c:txPr>
              <a:bodyPr/>
              <a:lstStyle/>
              <a:p>
                <a:pPr>
                  <a:defRPr b="0" i="0" strike="noStrike" sz="1800" u="none">
                    <a:solidFill>
                      <a:srgbClr val="000000"/>
                    </a:solidFill>
                    <a:latin typeface="Raleway"/>
                  </a:defRPr>
                </a:pPr>
              </a:p>
            </c:txPr>
            <c:dLblPos val="out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Sheet1!$B$4:$E$4</c:f>
              <c:numCache>
                <c:ptCount val="4"/>
                <c:pt idx="0">
                  <c:v>115.000000</c:v>
                </c:pt>
                <c:pt idx="1">
                  <c:v>200.000000</c:v>
                </c:pt>
                <c:pt idx="2">
                  <c:v>75.000000</c:v>
                </c:pt>
                <c:pt idx="3">
                  <c:v>125.000000</c:v>
                </c:pt>
              </c:numCache>
            </c:numRef>
          </c:val>
        </c:ser>
        <c:ser>
          <c:idx val="3"/>
          <c:order val="3"/>
          <c:tx>
            <c:strRef>
              <c:f>Sheet1!$A$5</c:f>
              <c:strCache>
                <c:ptCount val="1"/>
                <c:pt idx="0">
                  <c:v>Title 4</c:v>
                </c:pt>
              </c:strCache>
            </c:strRef>
          </c:tx>
          <c:spPr>
            <a:solidFill>
              <a:srgbClr val="C67376"/>
            </a:solidFill>
            <a:ln w="6350" cap="flat">
              <a:solidFill>
                <a:srgbClr val="FFFFFF"/>
              </a:solidFill>
              <a:prstDash val="solid"/>
              <a:miter lim="800000"/>
            </a:ln>
            <a:effectLst/>
          </c:spPr>
          <c:invertIfNegative val="0"/>
          <c:dLbls>
            <c:numFmt formatCode="#,##0" sourceLinked="0"/>
            <c:txPr>
              <a:bodyPr/>
              <a:lstStyle/>
              <a:p>
                <a:pPr>
                  <a:defRPr b="0" i="0" strike="noStrike" sz="1800" u="none">
                    <a:solidFill>
                      <a:srgbClr val="000000"/>
                    </a:solidFill>
                    <a:latin typeface="Raleway"/>
                  </a:defRPr>
                </a:pPr>
              </a:p>
            </c:txPr>
            <c:dLblPos val="out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Sheet1!$B$5:$E$5</c:f>
              <c:numCache>
                <c:ptCount val="4"/>
                <c:pt idx="0">
                  <c:v>175.000000</c:v>
                </c:pt>
                <c:pt idx="1">
                  <c:v>100.000000</c:v>
                </c:pt>
                <c:pt idx="2">
                  <c:v>150.000000</c:v>
                </c:pt>
                <c:pt idx="3">
                  <c:v>200.000000</c:v>
                </c:pt>
              </c:numCache>
            </c:numRef>
          </c:val>
        </c:ser>
        <c:gapWidth val="80"/>
        <c:overlap val="-50"/>
        <c:axId val="2094734552"/>
        <c:axId val="2094734553"/>
      </c:barChart>
      <c:catAx>
        <c:axId val="2094734552"/>
        <c:scaling>
          <c:orientation val="maxMin"/>
        </c:scaling>
        <c:delete val="0"/>
        <c:axPos val="l"/>
        <c:numFmt formatCode="General" sourceLinked="0"/>
        <c:majorTickMark val="out"/>
        <c:minorTickMark val="none"/>
        <c:tickLblPos val="nextTo"/>
        <c:spPr>
          <a:ln w="12700" cap="flat">
            <a:solidFill>
              <a:srgbClr val="888888"/>
            </a:solidFill>
            <a:prstDash val="solid"/>
            <a:miter lim="800000"/>
          </a:ln>
        </c:spPr>
        <c:txPr>
          <a:bodyPr rot="0"/>
          <a:lstStyle/>
          <a:p>
            <a:pPr>
              <a:defRPr b="0" i="0" strike="noStrike" sz="1800" u="none">
                <a:solidFill>
                  <a:srgbClr val="000000"/>
                </a:solidFill>
                <a:latin typeface="Raleway"/>
              </a:defRPr>
            </a:pPr>
          </a:p>
        </c:txPr>
        <c:crossAx val="2094734553"/>
        <c:crosses val="autoZero"/>
        <c:auto val="1"/>
        <c:lblAlgn val="ctr"/>
        <c:noMultiLvlLbl val="1"/>
      </c:catAx>
      <c:valAx>
        <c:axId val="2094734553"/>
        <c:scaling>
          <c:orientation val="minMax"/>
        </c:scaling>
        <c:delete val="0"/>
        <c:axPos val="b"/>
        <c:majorGridlines>
          <c:spPr>
            <a:ln w="12700" cap="flat">
              <a:solidFill>
                <a:srgbClr val="888888"/>
              </a:solidFill>
              <a:prstDash val="solid"/>
              <a:miter lim="800000"/>
            </a:ln>
          </c:spPr>
        </c:majorGridlines>
        <c:numFmt formatCode="General" sourceLinked="0"/>
        <c:majorTickMark val="out"/>
        <c:minorTickMark val="none"/>
        <c:tickLblPos val="high"/>
        <c:spPr>
          <a:ln w="12700" cap="flat">
            <a:solidFill>
              <a:srgbClr val="888888"/>
            </a:solidFill>
            <a:prstDash val="solid"/>
            <a:miter lim="800000"/>
          </a:ln>
        </c:spPr>
        <c:txPr>
          <a:bodyPr rot="0"/>
          <a:lstStyle/>
          <a:p>
            <a:pPr>
              <a:defRPr b="0" i="0" strike="noStrike" sz="1800" u="none">
                <a:solidFill>
                  <a:srgbClr val="000000"/>
                </a:solidFill>
                <a:latin typeface="Raleway"/>
              </a:defRPr>
            </a:pPr>
          </a:p>
        </c:txPr>
        <c:crossAx val="2094734552"/>
        <c:crosses val="autoZero"/>
        <c:crossBetween val="between"/>
        <c:majorUnit val="50"/>
        <c:minorUnit val="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316874"/>
          <c:y val="0.0372502"/>
          <c:w val="0.963313"/>
          <c:h val="0.78147"/>
        </c:manualLayout>
      </c:layout>
      <c:barChart>
        <c:barDir val="col"/>
        <c:grouping val="clustered"/>
        <c:varyColors val="0"/>
        <c:ser>
          <c:idx val="0"/>
          <c:order val="0"/>
          <c:tx>
            <c:strRef>
              <c:f>Sheet1!$B$1</c:f>
              <c:strCache>
                <c:ptCount val="1"/>
                <c:pt idx="0">
                  <c:v>Volume</c:v>
                </c:pt>
              </c:strCache>
            </c:strRef>
          </c:tx>
          <c:spPr>
            <a:solidFill>
              <a:srgbClr val="923339"/>
            </a:solidFill>
            <a:ln w="12700" cap="flat">
              <a:noFill/>
              <a:miter lim="400000"/>
            </a:ln>
            <a:effectLst/>
          </c:spPr>
          <c:invertIfNegative val="0"/>
          <c:dLbls>
            <c:numFmt formatCode="0" sourceLinked="0"/>
            <c:txPr>
              <a:bodyPr/>
              <a:lstStyle/>
              <a:p>
                <a:pPr>
                  <a:defRPr b="0" i="0" strike="noStrike" sz="1000" u="none">
                    <a:solidFill>
                      <a:srgbClr val="000000"/>
                    </a:solidFill>
                    <a:latin typeface="Raleway"/>
                  </a:defRPr>
                </a:pPr>
              </a:p>
            </c:txPr>
            <c:dLblPos val="outEnd"/>
            <c:showLegendKey val="0"/>
            <c:showVal val="0"/>
            <c:showCatName val="0"/>
            <c:showSerName val="0"/>
            <c:showPercent val="0"/>
            <c:showBubbleSize val="0"/>
            <c:showLeaderLines val="0"/>
          </c:dLbls>
          <c:cat>
            <c:strRef>
              <c:f>Sheet1!$A$2:$A$6</c:f>
              <c:strCache>
                <c:ptCount val="5"/>
                <c:pt idx="0">
                  <c:v>5/1/02</c:v>
                </c:pt>
                <c:pt idx="1">
                  <c:v>6/1/02</c:v>
                </c:pt>
                <c:pt idx="2">
                  <c:v>7/1/02</c:v>
                </c:pt>
                <c:pt idx="3">
                  <c:v>8/1/02</c:v>
                </c:pt>
                <c:pt idx="4">
                  <c:v>9/1/02</c:v>
                </c:pt>
              </c:strCache>
            </c:strRef>
          </c:cat>
          <c:val>
            <c:numRef>
              <c:f>Sheet1!$B$2:$B$6</c:f>
              <c:numCache>
                <c:ptCount val="5"/>
                <c:pt idx="0">
                  <c:v>70.000000</c:v>
                </c:pt>
                <c:pt idx="1">
                  <c:v>120.000000</c:v>
                </c:pt>
                <c:pt idx="2">
                  <c:v>150.000000</c:v>
                </c:pt>
                <c:pt idx="3">
                  <c:v>135.000000</c:v>
                </c:pt>
                <c:pt idx="4">
                  <c:v>148.000000</c:v>
                </c:pt>
              </c:numCache>
            </c:numRef>
          </c:val>
        </c:ser>
        <c:gapWidth val="150"/>
        <c:overlap val="0"/>
        <c:axId val="2094734552"/>
        <c:axId val="2094734553"/>
      </c:barChart>
      <c:lineChart>
        <c:grouping val="standard"/>
        <c:varyColors val="0"/>
        <c:ser>
          <c:idx val="1"/>
          <c:order val="1"/>
          <c:tx>
            <c:strRef>
              <c:f>Sheet1!$C$1</c:f>
              <c:strCache>
                <c:ptCount val="1"/>
                <c:pt idx="0">
                  <c:v>Open</c:v>
                </c:pt>
              </c:strCache>
            </c:strRef>
          </c:tx>
          <c:spPr>
            <a:noFill/>
            <a:ln w="12700" cap="flat">
              <a:noFill/>
              <a:miter lim="400000"/>
            </a:ln>
            <a:effectLst/>
          </c:spPr>
          <c:marker>
            <c:symbol val="none"/>
            <c:size val="6"/>
            <c:spPr>
              <a:solidFill>
                <a:srgbClr val="000000">
                  <a:alpha val="0"/>
                </a:srgbClr>
              </a:solidFill>
              <a:ln w="12700" cap="flat">
                <a:noFill/>
                <a:miter lim="400000"/>
              </a:ln>
              <a:effectLst/>
            </c:spPr>
          </c:marker>
          <c:dLbls>
            <c:numFmt formatCode="0" sourceLinked="0"/>
            <c:txPr>
              <a:bodyPr/>
              <a:lstStyle/>
              <a:p>
                <a:pPr>
                  <a:defRPr b="0" i="0" strike="noStrike" sz="1000" u="none">
                    <a:solidFill>
                      <a:srgbClr val="000000"/>
                    </a:solidFill>
                    <a:latin typeface="Raleway"/>
                  </a:defRPr>
                </a:pPr>
              </a:p>
            </c:txPr>
            <c:dLblPos val="t"/>
            <c:showLegendKey val="0"/>
            <c:showVal val="0"/>
            <c:showCatName val="0"/>
            <c:showSerName val="0"/>
            <c:showPercent val="0"/>
            <c:showBubbleSize val="0"/>
            <c:showLeaderLines val="0"/>
          </c:dLbls>
          <c:cat>
            <c:strRef>
              <c:f>Sheet1!$A$2:$A$6</c:f>
              <c:strCache>
                <c:ptCount val="5"/>
                <c:pt idx="0">
                  <c:v>5/1/02</c:v>
                </c:pt>
                <c:pt idx="1">
                  <c:v>6/1/02</c:v>
                </c:pt>
                <c:pt idx="2">
                  <c:v>7/1/02</c:v>
                </c:pt>
                <c:pt idx="3">
                  <c:v>8/1/02</c:v>
                </c:pt>
                <c:pt idx="4">
                  <c:v>9/1/02</c:v>
                </c:pt>
              </c:strCache>
            </c:strRef>
          </c:cat>
          <c:val>
            <c:numRef>
              <c:f>Sheet1!$C$2:$C$6</c:f>
              <c:numCache>
                <c:ptCount val="5"/>
                <c:pt idx="0">
                  <c:v>44.000000</c:v>
                </c:pt>
                <c:pt idx="1">
                  <c:v>25.000000</c:v>
                </c:pt>
                <c:pt idx="2">
                  <c:v>38.000000</c:v>
                </c:pt>
                <c:pt idx="3">
                  <c:v>50.000000</c:v>
                </c:pt>
                <c:pt idx="4">
                  <c:v>34.000000</c:v>
                </c:pt>
              </c:numCache>
            </c:numRef>
          </c:val>
          <c:smooth val="0"/>
        </c:ser>
        <c:ser>
          <c:idx val="2"/>
          <c:order val="2"/>
          <c:tx>
            <c:strRef>
              <c:f>Sheet1!$D$1</c:f>
              <c:strCache>
                <c:ptCount val="1"/>
                <c:pt idx="0">
                  <c:v>High</c:v>
                </c:pt>
              </c:strCache>
            </c:strRef>
          </c:tx>
          <c:spPr>
            <a:noFill/>
            <a:ln w="12700" cap="flat">
              <a:noFill/>
              <a:miter lim="400000"/>
            </a:ln>
            <a:effectLst/>
          </c:spPr>
          <c:marker>
            <c:symbol val="none"/>
            <c:size val="6"/>
            <c:spPr>
              <a:solidFill>
                <a:srgbClr val="000000">
                  <a:alpha val="0"/>
                </a:srgbClr>
              </a:solidFill>
              <a:ln w="12700" cap="flat">
                <a:noFill/>
                <a:miter lim="400000"/>
              </a:ln>
              <a:effectLst/>
            </c:spPr>
          </c:marker>
          <c:dLbls>
            <c:numFmt formatCode="0" sourceLinked="0"/>
            <c:txPr>
              <a:bodyPr/>
              <a:lstStyle/>
              <a:p>
                <a:pPr>
                  <a:defRPr b="0" i="0" strike="noStrike" sz="1000" u="none">
                    <a:solidFill>
                      <a:srgbClr val="000000"/>
                    </a:solidFill>
                    <a:latin typeface="Raleway"/>
                  </a:defRPr>
                </a:pPr>
              </a:p>
            </c:txPr>
            <c:dLblPos val="t"/>
            <c:showLegendKey val="0"/>
            <c:showVal val="0"/>
            <c:showCatName val="0"/>
            <c:showSerName val="0"/>
            <c:showPercent val="0"/>
            <c:showBubbleSize val="0"/>
            <c:showLeaderLines val="0"/>
          </c:dLbls>
          <c:cat>
            <c:strRef>
              <c:f>Sheet1!$A$2:$A$6</c:f>
              <c:strCache>
                <c:ptCount val="5"/>
                <c:pt idx="0">
                  <c:v>5/1/02</c:v>
                </c:pt>
                <c:pt idx="1">
                  <c:v>6/1/02</c:v>
                </c:pt>
                <c:pt idx="2">
                  <c:v>7/1/02</c:v>
                </c:pt>
                <c:pt idx="3">
                  <c:v>8/1/02</c:v>
                </c:pt>
                <c:pt idx="4">
                  <c:v>9/1/02</c:v>
                </c:pt>
              </c:strCache>
            </c:strRef>
          </c:cat>
          <c:val>
            <c:numRef>
              <c:f>Sheet1!$D$2:$D$6</c:f>
              <c:numCache>
                <c:ptCount val="5"/>
                <c:pt idx="0">
                  <c:v>55.000000</c:v>
                </c:pt>
                <c:pt idx="1">
                  <c:v>57.000000</c:v>
                </c:pt>
                <c:pt idx="2">
                  <c:v>57.000000</c:v>
                </c:pt>
                <c:pt idx="3">
                  <c:v>58.000000</c:v>
                </c:pt>
                <c:pt idx="4">
                  <c:v>58.000000</c:v>
                </c:pt>
              </c:numCache>
            </c:numRef>
          </c:val>
          <c:smooth val="0"/>
        </c:ser>
        <c:ser>
          <c:idx val="3"/>
          <c:order val="3"/>
          <c:tx>
            <c:strRef>
              <c:f>Sheet1!$E$1</c:f>
              <c:strCache>
                <c:ptCount val="1"/>
                <c:pt idx="0">
                  <c:v>Low</c:v>
                </c:pt>
              </c:strCache>
            </c:strRef>
          </c:tx>
          <c:spPr>
            <a:noFill/>
            <a:ln w="12700" cap="flat">
              <a:noFill/>
              <a:miter lim="400000"/>
            </a:ln>
            <a:effectLst/>
          </c:spPr>
          <c:marker>
            <c:symbol val="none"/>
            <c:size val="6"/>
            <c:spPr>
              <a:solidFill>
                <a:srgbClr val="000000">
                  <a:alpha val="0"/>
                </a:srgbClr>
              </a:solidFill>
              <a:ln w="12700" cap="flat">
                <a:noFill/>
                <a:miter lim="400000"/>
              </a:ln>
              <a:effectLst/>
            </c:spPr>
          </c:marker>
          <c:dLbls>
            <c:numFmt formatCode="0" sourceLinked="0"/>
            <c:txPr>
              <a:bodyPr/>
              <a:lstStyle/>
              <a:p>
                <a:pPr>
                  <a:defRPr b="0" i="0" strike="noStrike" sz="1000" u="none">
                    <a:solidFill>
                      <a:srgbClr val="000000"/>
                    </a:solidFill>
                    <a:latin typeface="Raleway"/>
                  </a:defRPr>
                </a:pPr>
              </a:p>
            </c:txPr>
            <c:dLblPos val="t"/>
            <c:showLegendKey val="0"/>
            <c:showVal val="0"/>
            <c:showCatName val="0"/>
            <c:showSerName val="0"/>
            <c:showPercent val="0"/>
            <c:showBubbleSize val="0"/>
            <c:showLeaderLines val="0"/>
          </c:dLbls>
          <c:cat>
            <c:strRef>
              <c:f>Sheet1!$A$2:$A$6</c:f>
              <c:strCache>
                <c:ptCount val="5"/>
                <c:pt idx="0">
                  <c:v>5/1/02</c:v>
                </c:pt>
                <c:pt idx="1">
                  <c:v>6/1/02</c:v>
                </c:pt>
                <c:pt idx="2">
                  <c:v>7/1/02</c:v>
                </c:pt>
                <c:pt idx="3">
                  <c:v>8/1/02</c:v>
                </c:pt>
                <c:pt idx="4">
                  <c:v>9/1/02</c:v>
                </c:pt>
              </c:strCache>
            </c:strRef>
          </c:cat>
          <c:val>
            <c:numRef>
              <c:f>Sheet1!$E$2:$E$6</c:f>
              <c:numCache>
                <c:ptCount val="5"/>
                <c:pt idx="0">
                  <c:v>11.000000</c:v>
                </c:pt>
                <c:pt idx="1">
                  <c:v>12.000000</c:v>
                </c:pt>
                <c:pt idx="2">
                  <c:v>13.000000</c:v>
                </c:pt>
                <c:pt idx="3">
                  <c:v>11.000000</c:v>
                </c:pt>
                <c:pt idx="4">
                  <c:v>25.000000</c:v>
                </c:pt>
              </c:numCache>
            </c:numRef>
          </c:val>
          <c:smooth val="0"/>
        </c:ser>
        <c:ser>
          <c:idx val="4"/>
          <c:order val="4"/>
          <c:tx>
            <c:strRef>
              <c:f>Sheet1!$F$1</c:f>
              <c:strCache>
                <c:ptCount val="1"/>
                <c:pt idx="0">
                  <c:v>Close</c:v>
                </c:pt>
              </c:strCache>
            </c:strRef>
          </c:tx>
          <c:spPr>
            <a:noFill/>
            <a:ln w="25400" cap="rnd">
              <a:solidFill>
                <a:srgbClr val="CAE0EC"/>
              </a:solidFill>
              <a:prstDash val="solid"/>
              <a:round/>
            </a:ln>
            <a:effectLst/>
          </c:spPr>
          <c:marker>
            <c:symbol val="none"/>
            <c:size val="5"/>
            <c:spPr>
              <a:solidFill>
                <a:srgbClr val="000000">
                  <a:alpha val="0"/>
                </a:srgbClr>
              </a:solidFill>
              <a:ln w="25400" cap="rnd">
                <a:solidFill>
                  <a:srgbClr val="CAE0EC"/>
                </a:solidFill>
                <a:prstDash val="solid"/>
                <a:round/>
              </a:ln>
              <a:effectLst/>
            </c:spPr>
          </c:marker>
          <c:dLbls>
            <c:numFmt formatCode="0" sourceLinked="0"/>
            <c:txPr>
              <a:bodyPr/>
              <a:lstStyle/>
              <a:p>
                <a:pPr>
                  <a:defRPr b="0" i="0" strike="noStrike" sz="1000" u="none">
                    <a:solidFill>
                      <a:srgbClr val="000000"/>
                    </a:solidFill>
                    <a:latin typeface="Raleway"/>
                  </a:defRPr>
                </a:pPr>
              </a:p>
            </c:txPr>
            <c:dLblPos val="t"/>
            <c:showLegendKey val="0"/>
            <c:showVal val="0"/>
            <c:showCatName val="0"/>
            <c:showSerName val="0"/>
            <c:showPercent val="0"/>
            <c:showBubbleSize val="0"/>
            <c:showLeaderLines val="0"/>
          </c:dLbls>
          <c:cat>
            <c:strRef>
              <c:f>Sheet1!$A$2:$A$6</c:f>
              <c:strCache>
                <c:ptCount val="5"/>
                <c:pt idx="0">
                  <c:v>5/1/02</c:v>
                </c:pt>
                <c:pt idx="1">
                  <c:v>6/1/02</c:v>
                </c:pt>
                <c:pt idx="2">
                  <c:v>7/1/02</c:v>
                </c:pt>
                <c:pt idx="3">
                  <c:v>8/1/02</c:v>
                </c:pt>
                <c:pt idx="4">
                  <c:v>9/1/02</c:v>
                </c:pt>
              </c:strCache>
            </c:strRef>
          </c:cat>
          <c:val>
            <c:numRef>
              <c:f>Sheet1!$F$2:$F$6</c:f>
              <c:numCache>
                <c:ptCount val="5"/>
                <c:pt idx="0">
                  <c:v>25.000000</c:v>
                </c:pt>
                <c:pt idx="1">
                  <c:v>38.000000</c:v>
                </c:pt>
                <c:pt idx="2">
                  <c:v>50.000000</c:v>
                </c:pt>
                <c:pt idx="3">
                  <c:v>35.000000</c:v>
                </c:pt>
                <c:pt idx="4">
                  <c:v>43.000000</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800" u="none">
                <a:solidFill>
                  <a:srgbClr val="595959"/>
                </a:solidFill>
                <a:latin typeface="Raleway"/>
              </a:defRPr>
            </a:pPr>
          </a:p>
        </c:txPr>
        <c:crossAx val="2094734553"/>
        <c:crosses val="autoZero"/>
        <c:auto val="1"/>
        <c:lblAlgn val="ctr"/>
        <c:noMultiLvlLbl val="1"/>
      </c:catAx>
      <c:valAx>
        <c:axId val="2094734553"/>
        <c:scaling>
          <c:orientation val="minMax"/>
        </c:scaling>
        <c:delete val="0"/>
        <c:axPos val="l"/>
        <c:majorGridlines>
          <c:spPr>
            <a:ln w="12700" cap="flat">
              <a:solidFill>
                <a:srgbClr val="F2F2F2"/>
              </a:solidFill>
              <a:prstDash val="solid"/>
              <a:round/>
            </a:ln>
          </c:spPr>
        </c:majorGridlines>
        <c:numFmt formatCode="0" sourceLinked="0"/>
        <c:majorTickMark val="none"/>
        <c:minorTickMark val="none"/>
        <c:tickLblPos val="none"/>
        <c:spPr>
          <a:ln w="12700" cap="flat">
            <a:noFill/>
            <a:prstDash val="solid"/>
            <a:round/>
          </a:ln>
        </c:spPr>
        <c:txPr>
          <a:bodyPr rot="0"/>
          <a:lstStyle/>
          <a:p>
            <a:pPr>
              <a:defRPr b="0" i="0" strike="noStrike" sz="1000" u="none">
                <a:solidFill>
                  <a:srgbClr val="000000"/>
                </a:solidFill>
                <a:latin typeface="Raleway"/>
              </a:defRPr>
            </a:pPr>
          </a:p>
        </c:txPr>
        <c:crossAx val="2094734552"/>
        <c:crosses val="autoZero"/>
        <c:crossBetween val="between"/>
        <c:majorUnit val="40"/>
        <c:minorUnit val="20"/>
      </c:valAx>
      <c:spPr>
        <a:noFill/>
        <a:ln w="12700" cap="flat">
          <a:noFill/>
          <a:miter lim="400000"/>
        </a:ln>
        <a:effectLst/>
      </c:spPr>
    </c:plotArea>
    <c:legend>
      <c:legendPos val="b"/>
      <c:layout>
        <c:manualLayout>
          <c:xMode val="edge"/>
          <c:yMode val="edge"/>
          <c:x val="0.123198"/>
          <c:y val="0.89024"/>
          <c:w val="0.779679"/>
          <c:h val="0.10976"/>
        </c:manualLayout>
      </c:layout>
      <c:overlay val="1"/>
      <c:spPr>
        <a:noFill/>
        <a:ln w="12700" cap="flat">
          <a:noFill/>
          <a:miter lim="400000"/>
        </a:ln>
        <a:effectLst/>
      </c:spPr>
      <c:txPr>
        <a:bodyPr rot="0"/>
        <a:lstStyle/>
        <a:p>
          <a:pPr>
            <a:defRPr b="0" i="0" strike="noStrike" sz="1100" u="none">
              <a:solidFill>
                <a:srgbClr val="595959"/>
              </a:solidFill>
              <a:latin typeface="Raleway"/>
            </a:defRPr>
          </a:pPr>
        </a:p>
      </c:txPr>
    </c:legend>
    <c:plotVisOnly val="1"/>
    <c:dispBlanksAs val="gap"/>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97545"/>
          <c:y val="0.0542756"/>
          <c:w val="0.905246"/>
          <c:h val="0.849384"/>
        </c:manualLayout>
      </c:layout>
      <c:barChart>
        <c:barDir val="col"/>
        <c:grouping val="clustered"/>
        <c:varyColors val="0"/>
        <c:ser>
          <c:idx val="0"/>
          <c:order val="0"/>
          <c:tx>
            <c:strRef>
              <c:f>Sheet1!$A$2</c:f>
              <c:strCache>
                <c:ptCount val="1"/>
                <c:pt idx="0">
                  <c:v>Region 1</c:v>
                </c:pt>
              </c:strCache>
            </c:strRef>
          </c:tx>
          <c:spPr>
            <a:solidFill>
              <a:srgbClr val="A9302F"/>
            </a:solidFill>
            <a:ln w="6350" cap="flat">
              <a:solidFill>
                <a:srgbClr val="FFFFFF"/>
              </a:solidFill>
              <a:prstDash val="solid"/>
              <a:miter lim="800000"/>
            </a:ln>
            <a:effectLst/>
          </c:spPr>
          <c:invertIfNegative val="0"/>
          <c:dLbls>
            <c:numFmt formatCode="#,##0" sourceLinked="0"/>
            <c:txPr>
              <a:bodyPr/>
              <a:lstStyle/>
              <a:p>
                <a:pPr>
                  <a:defRPr b="0" i="0" strike="noStrike" sz="1800" u="none">
                    <a:solidFill>
                      <a:srgbClr val="000000"/>
                    </a:solidFill>
                    <a:latin typeface="Raleway"/>
                  </a:defRPr>
                </a:pPr>
              </a:p>
            </c:txPr>
            <c:dLblPos val="out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er>
        <c:ser>
          <c:idx val="1"/>
          <c:order val="1"/>
          <c:tx>
            <c:strRef>
              <c:f>Sheet1!$A$3</c:f>
              <c:strCache>
                <c:ptCount val="1"/>
                <c:pt idx="0">
                  <c:v>Region 2</c:v>
                </c:pt>
              </c:strCache>
            </c:strRef>
          </c:tx>
          <c:spPr>
            <a:solidFill>
              <a:srgbClr val="E5938D"/>
            </a:solidFill>
            <a:ln w="6350" cap="flat">
              <a:solidFill>
                <a:srgbClr val="FFFFFF"/>
              </a:solidFill>
              <a:prstDash val="solid"/>
              <a:miter lim="800000"/>
            </a:ln>
            <a:effectLst/>
          </c:spPr>
          <c:invertIfNegative val="0"/>
          <c:dLbls>
            <c:numFmt formatCode="#,##0" sourceLinked="0"/>
            <c:txPr>
              <a:bodyPr/>
              <a:lstStyle/>
              <a:p>
                <a:pPr>
                  <a:defRPr b="0" i="0" strike="noStrike" sz="1800" u="none">
                    <a:solidFill>
                      <a:srgbClr val="000000"/>
                    </a:solidFill>
                    <a:latin typeface="Raleway"/>
                  </a:defRPr>
                </a:pPr>
              </a:p>
            </c:txPr>
            <c:dLblPos val="out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er>
        <c:gapWidth val="150"/>
        <c:overlap val="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miter lim="800000"/>
          </a:ln>
        </c:spPr>
        <c:txPr>
          <a:bodyPr rot="0"/>
          <a:lstStyle/>
          <a:p>
            <a:pPr>
              <a:defRPr b="0" i="0" strike="noStrike" sz="1500" u="none">
                <a:solidFill>
                  <a:srgbClr val="000000"/>
                </a:solidFill>
                <a:latin typeface="Raleway"/>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miter lim="800000"/>
            </a:ln>
          </c:spPr>
        </c:majorGridlines>
        <c:numFmt formatCode="General" sourceLinked="0"/>
        <c:majorTickMark val="out"/>
        <c:minorTickMark val="none"/>
        <c:tickLblPos val="nextTo"/>
        <c:spPr>
          <a:ln w="12700" cap="flat">
            <a:solidFill>
              <a:srgbClr val="888888"/>
            </a:solidFill>
            <a:prstDash val="solid"/>
            <a:miter lim="800000"/>
          </a:ln>
        </c:spPr>
        <c:txPr>
          <a:bodyPr rot="0"/>
          <a:lstStyle/>
          <a:p>
            <a:pPr>
              <a:defRPr b="0" i="0" strike="noStrike" sz="1500" u="none">
                <a:solidFill>
                  <a:srgbClr val="000000"/>
                </a:solidFill>
                <a:latin typeface="Raleway"/>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956" name="Shape 9956"/>
          <p:cNvSpPr/>
          <p:nvPr>
            <p:ph type="sldImg"/>
          </p:nvPr>
        </p:nvSpPr>
        <p:spPr>
          <a:xfrm>
            <a:off x="1143000" y="685800"/>
            <a:ext cx="4572000" cy="3429000"/>
          </a:xfrm>
          <a:prstGeom prst="rect">
            <a:avLst/>
          </a:prstGeom>
        </p:spPr>
        <p:txBody>
          <a:bodyPr/>
          <a:lstStyle/>
          <a:p>
            <a:pPr/>
          </a:p>
        </p:txBody>
      </p:sp>
      <p:sp>
        <p:nvSpPr>
          <p:cNvPr id="9957" name="Shape 995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Raleway"/>
      </a:defRPr>
    </a:lvl1pPr>
    <a:lvl2pPr indent="228600" latinLnBrk="0">
      <a:defRPr sz="1200">
        <a:latin typeface="+mn-lt"/>
        <a:ea typeface="+mn-ea"/>
        <a:cs typeface="+mn-cs"/>
        <a:sym typeface="Raleway"/>
      </a:defRPr>
    </a:lvl2pPr>
    <a:lvl3pPr indent="457200" latinLnBrk="0">
      <a:defRPr sz="1200">
        <a:latin typeface="+mn-lt"/>
        <a:ea typeface="+mn-ea"/>
        <a:cs typeface="+mn-cs"/>
        <a:sym typeface="Raleway"/>
      </a:defRPr>
    </a:lvl3pPr>
    <a:lvl4pPr indent="685800" latinLnBrk="0">
      <a:defRPr sz="1200">
        <a:latin typeface="+mn-lt"/>
        <a:ea typeface="+mn-ea"/>
        <a:cs typeface="+mn-cs"/>
        <a:sym typeface="Raleway"/>
      </a:defRPr>
    </a:lvl4pPr>
    <a:lvl5pPr indent="914400" latinLnBrk="0">
      <a:defRPr sz="1200">
        <a:latin typeface="+mn-lt"/>
        <a:ea typeface="+mn-ea"/>
        <a:cs typeface="+mn-cs"/>
        <a:sym typeface="Raleway"/>
      </a:defRPr>
    </a:lvl5pPr>
    <a:lvl6pPr indent="1143000" latinLnBrk="0">
      <a:defRPr sz="1200">
        <a:latin typeface="+mn-lt"/>
        <a:ea typeface="+mn-ea"/>
        <a:cs typeface="+mn-cs"/>
        <a:sym typeface="Raleway"/>
      </a:defRPr>
    </a:lvl6pPr>
    <a:lvl7pPr indent="1371600" latinLnBrk="0">
      <a:defRPr sz="1200">
        <a:latin typeface="+mn-lt"/>
        <a:ea typeface="+mn-ea"/>
        <a:cs typeface="+mn-cs"/>
        <a:sym typeface="Raleway"/>
      </a:defRPr>
    </a:lvl7pPr>
    <a:lvl8pPr indent="1600200" latinLnBrk="0">
      <a:defRPr sz="1200">
        <a:latin typeface="+mn-lt"/>
        <a:ea typeface="+mn-ea"/>
        <a:cs typeface="+mn-cs"/>
        <a:sym typeface="Raleway"/>
      </a:defRPr>
    </a:lvl8pPr>
    <a:lvl9pPr indent="1828800" latinLnBrk="0">
      <a:defRPr sz="1200">
        <a:latin typeface="+mn-lt"/>
        <a:ea typeface="+mn-ea"/>
        <a:cs typeface="+mn-cs"/>
        <a:sym typeface="Raleway"/>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09" name="Shape 10609"/>
          <p:cNvSpPr/>
          <p:nvPr>
            <p:ph type="sldImg"/>
          </p:nvPr>
        </p:nvSpPr>
        <p:spPr>
          <a:prstGeom prst="rect">
            <a:avLst/>
          </a:prstGeom>
        </p:spPr>
        <p:txBody>
          <a:bodyPr/>
          <a:lstStyle/>
          <a:p>
            <a:pPr/>
          </a:p>
        </p:txBody>
      </p:sp>
      <p:sp>
        <p:nvSpPr>
          <p:cNvPr id="10610" name="Shape 10610"/>
          <p:cNvSpPr/>
          <p:nvPr>
            <p:ph type="body" sz="quarter" idx="1"/>
          </p:nvPr>
        </p:nvSpPr>
        <p:spPr>
          <a:prstGeom prst="rect">
            <a:avLst/>
          </a:prstGeom>
        </p:spPr>
        <p:txBody>
          <a:bodyPr/>
          <a:lstStyle>
            <a:lvl1pPr defTabSz="457200">
              <a:lnSpc>
                <a:spcPct val="117999"/>
              </a:lnSpc>
              <a:defRPr sz="1400"/>
            </a:lvl1pPr>
          </a:lstStyle>
          <a:p>
            <a:pPr/>
            <a:r>
              <a:t>6. Way forward for digital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56" name="Shape 11656"/>
          <p:cNvSpPr/>
          <p:nvPr>
            <p:ph type="sldImg"/>
          </p:nvPr>
        </p:nvSpPr>
        <p:spPr>
          <a:prstGeom prst="rect">
            <a:avLst/>
          </a:prstGeom>
        </p:spPr>
        <p:txBody>
          <a:bodyPr/>
          <a:lstStyle/>
          <a:p>
            <a:pPr/>
          </a:p>
        </p:txBody>
      </p:sp>
      <p:sp>
        <p:nvSpPr>
          <p:cNvPr id="11657" name="Shape 11657"/>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r>
              <a:t>5. We will talk about UX studio impact, formulation , and expanding its services and i</a:t>
            </a:r>
            <a:r>
              <a:rPr b="1"/>
              <a:t>mpact on other teams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66" name="Shape 12366"/>
          <p:cNvSpPr/>
          <p:nvPr>
            <p:ph type="sldImg"/>
          </p:nvPr>
        </p:nvSpPr>
        <p:spPr>
          <a:prstGeom prst="rect">
            <a:avLst/>
          </a:prstGeom>
        </p:spPr>
        <p:txBody>
          <a:bodyPr/>
          <a:lstStyle/>
          <a:p>
            <a:pPr/>
          </a:p>
        </p:txBody>
      </p:sp>
      <p:sp>
        <p:nvSpPr>
          <p:cNvPr id="12367" name="Shape 12367"/>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r>
              <a:t>5. We will talk about </a:t>
            </a:r>
            <a:r>
              <a:rPr b="1"/>
              <a:t>UX studio impact,</a:t>
            </a:r>
            <a:r>
              <a:t> formulation , and expanding its services and impact on other teams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4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4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4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4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4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4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5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5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5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5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5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5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5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5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5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5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6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6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6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6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6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6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6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6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6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6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0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7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7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7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7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7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7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7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7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7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7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7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7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7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8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8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8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8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8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8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8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8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8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8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8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8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8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457189" algn="ctr">
              <a:buSzTx/>
              <a:buFontTx/>
              <a:buNone/>
              <a:defRPr sz="2400"/>
            </a:lvl2pPr>
            <a:lvl3pPr marL="0" indent="914377" algn="ctr">
              <a:buSzTx/>
              <a:buFontTx/>
              <a:buNone/>
              <a:defRPr sz="2400"/>
            </a:lvl3pPr>
            <a:lvl4pPr marL="0" indent="1371565" algn="ctr">
              <a:buSzTx/>
              <a:buFontTx/>
              <a:buNone/>
              <a:defRPr sz="2400"/>
            </a:lvl4pPr>
            <a:lvl5pPr marL="0" indent="1828754"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9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0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10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11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11"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1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8_Title Slide">
    <p:spTree>
      <p:nvGrpSpPr>
        <p:cNvPr id="1" name=""/>
        <p:cNvGrpSpPr/>
        <p:nvPr/>
      </p:nvGrpSpPr>
      <p:grpSpPr>
        <a:xfrm>
          <a:off x="0" y="0"/>
          <a:ext cx="0" cy="0"/>
          <a:chOff x="0" y="0"/>
          <a:chExt cx="0" cy="0"/>
        </a:xfrm>
      </p:grpSpPr>
      <p:pic>
        <p:nvPicPr>
          <p:cNvPr id="1119"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1120"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121"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11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29"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130"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113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3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39"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140"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114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4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1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50"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151"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115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53"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154"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155"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156"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1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64"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165"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116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67"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168"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169"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170"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1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78"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179"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118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8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18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18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18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18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18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18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18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95"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196"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119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98"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19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5_Title Slide">
    <p:spTree>
      <p:nvGrpSpPr>
        <p:cNvPr id="1" name=""/>
        <p:cNvGrpSpPr/>
        <p:nvPr/>
      </p:nvGrpSpPr>
      <p:grpSpPr>
        <a:xfrm>
          <a:off x="0" y="0"/>
          <a:ext cx="0" cy="0"/>
          <a:chOff x="0" y="0"/>
          <a:chExt cx="0" cy="0"/>
        </a:xfrm>
      </p:grpSpPr>
      <p:pic>
        <p:nvPicPr>
          <p:cNvPr id="1206" name="Picture 4" descr="Picture 4"/>
          <p:cNvPicPr>
            <a:picLocks noChangeAspect="1"/>
          </p:cNvPicPr>
          <p:nvPr/>
        </p:nvPicPr>
        <p:blipFill>
          <a:blip r:embed="rId2">
            <a:extLst/>
          </a:blip>
          <a:stretch>
            <a:fillRect/>
          </a:stretch>
        </p:blipFill>
        <p:spPr>
          <a:xfrm>
            <a:off x="10769627" y="1"/>
            <a:ext cx="816812" cy="647284"/>
          </a:xfrm>
          <a:prstGeom prst="rect">
            <a:avLst/>
          </a:prstGeom>
          <a:ln w="12700">
            <a:miter lim="400000"/>
          </a:ln>
        </p:spPr>
      </p:pic>
      <p:sp>
        <p:nvSpPr>
          <p:cNvPr id="1207"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208"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120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16"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217" name="Body Level One…"/>
          <p:cNvSpPr txBox="1"/>
          <p:nvPr>
            <p:ph type="body" sz="quarter" idx="1"/>
          </p:nvPr>
        </p:nvSpPr>
        <p:spPr>
          <a:xfrm>
            <a:off x="609600" y="2895600"/>
            <a:ext cx="5283200" cy="990600"/>
          </a:xfrm>
          <a:prstGeom prst="rect">
            <a:avLst/>
          </a:prstGeom>
        </p:spPr>
        <p:txBody>
          <a:bodyPr lIns="45407" tIns="45407" rIns="45407" bIns="45407"/>
          <a:lstStyle>
            <a:lvl1pPr marL="454308" indent="-454308" defTabSz="1211496">
              <a:lnSpc>
                <a:spcPct val="100000"/>
              </a:lnSpc>
              <a:spcBef>
                <a:spcPts val="900"/>
              </a:spcBef>
              <a:defRPr sz="4200">
                <a:solidFill>
                  <a:srgbClr val="FFFFFF"/>
                </a:solidFill>
              </a:defRPr>
            </a:lvl1pPr>
            <a:lvl2pPr marL="1038434" indent="-432674" defTabSz="1211496">
              <a:lnSpc>
                <a:spcPct val="100000"/>
              </a:lnSpc>
              <a:spcBef>
                <a:spcPts val="900"/>
              </a:spcBef>
              <a:buChar char="–"/>
              <a:defRPr sz="4200">
                <a:solidFill>
                  <a:srgbClr val="FFFFFF"/>
                </a:solidFill>
              </a:defRPr>
            </a:lvl2pPr>
            <a:lvl3pPr marL="1615336" indent="-403826" defTabSz="1211496">
              <a:lnSpc>
                <a:spcPct val="100000"/>
              </a:lnSpc>
              <a:spcBef>
                <a:spcPts val="900"/>
              </a:spcBef>
              <a:defRPr sz="4200">
                <a:solidFill>
                  <a:srgbClr val="FFFFFF"/>
                </a:solidFill>
              </a:defRPr>
            </a:lvl3pPr>
            <a:lvl4pPr marL="2301861" indent="-484592" defTabSz="1211496">
              <a:lnSpc>
                <a:spcPct val="100000"/>
              </a:lnSpc>
              <a:spcBef>
                <a:spcPts val="900"/>
              </a:spcBef>
              <a:buChar char="–"/>
              <a:defRPr sz="4200">
                <a:solidFill>
                  <a:srgbClr val="FFFFFF"/>
                </a:solidFill>
              </a:defRPr>
            </a:lvl4pPr>
            <a:lvl5pPr marL="2907611" indent="-484593" defTabSz="1211496">
              <a:lnSpc>
                <a:spcPct val="100000"/>
              </a:lnSpc>
              <a:spcBef>
                <a:spcPts val="900"/>
              </a:spcBef>
              <a:buChar char="»"/>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1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25"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22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33"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234" name="Title Text"/>
          <p:cNvSpPr txBox="1"/>
          <p:nvPr>
            <p:ph type="title"/>
          </p:nvPr>
        </p:nvSpPr>
        <p:spPr>
          <a:xfrm>
            <a:off x="527999" y="431999"/>
            <a:ext cx="11136002" cy="1080003"/>
          </a:xfrm>
          <a:prstGeom prst="rect">
            <a:avLst/>
          </a:prstGeom>
        </p:spPr>
        <p:txBody>
          <a:bodyPr lIns="45407" tIns="45407" rIns="45407" bIns="45407" anchor="t"/>
          <a:lstStyle>
            <a:lvl1pPr algn="ctr" defTabSz="1211496">
              <a:lnSpc>
                <a:spcPct val="100000"/>
              </a:lnSpc>
              <a:defRPr sz="5800"/>
            </a:lvl1pPr>
          </a:lstStyle>
          <a:p>
            <a:pPr/>
            <a:r>
              <a:t>Title Text</a:t>
            </a:r>
          </a:p>
        </p:txBody>
      </p:sp>
      <p:sp>
        <p:nvSpPr>
          <p:cNvPr id="1235" name="Body Level One…"/>
          <p:cNvSpPr txBox="1"/>
          <p:nvPr>
            <p:ph type="body" sz="quarter" idx="1" hasCustomPrompt="1"/>
          </p:nvPr>
        </p:nvSpPr>
        <p:spPr>
          <a:xfrm>
            <a:off x="527999" y="971999"/>
            <a:ext cx="11136002" cy="540002"/>
          </a:xfrm>
          <a:prstGeom prst="rect">
            <a:avLst/>
          </a:prstGeom>
        </p:spPr>
        <p:txBody>
          <a:bodyPr lIns="45407" tIns="45407" rIns="45407" bIns="45407"/>
          <a:lstStyle>
            <a:lvl1pPr marL="0" indent="0" defTabSz="1211496">
              <a:lnSpc>
                <a:spcPct val="100000"/>
              </a:lnSpc>
              <a:spcBef>
                <a:spcPts val="500"/>
              </a:spcBef>
              <a:buSzTx/>
              <a:buFontTx/>
              <a:buNone/>
              <a:defRPr sz="2600">
                <a:solidFill>
                  <a:srgbClr val="808080"/>
                </a:solidFill>
              </a:defRPr>
            </a:lvl1pPr>
            <a:lvl2pPr marL="876181" indent="-270420" defTabSz="1211496">
              <a:lnSpc>
                <a:spcPct val="100000"/>
              </a:lnSpc>
              <a:spcBef>
                <a:spcPts val="500"/>
              </a:spcBef>
              <a:buFontTx/>
              <a:buChar char="–"/>
              <a:defRPr sz="2600">
                <a:solidFill>
                  <a:srgbClr val="808080"/>
                </a:solidFill>
              </a:defRPr>
            </a:lvl2pPr>
            <a:lvl3pPr marL="1463902" indent="-252392" defTabSz="1211496">
              <a:lnSpc>
                <a:spcPct val="100000"/>
              </a:lnSpc>
              <a:spcBef>
                <a:spcPts val="500"/>
              </a:spcBef>
              <a:buFontTx/>
              <a:defRPr sz="2600">
                <a:solidFill>
                  <a:srgbClr val="808080"/>
                </a:solidFill>
              </a:defRPr>
            </a:lvl3pPr>
            <a:lvl4pPr marL="2120138" indent="-302871" defTabSz="1211496">
              <a:lnSpc>
                <a:spcPct val="100000"/>
              </a:lnSpc>
              <a:spcBef>
                <a:spcPts val="500"/>
              </a:spcBef>
              <a:buFontTx/>
              <a:buChar char="–"/>
              <a:defRPr sz="2600">
                <a:solidFill>
                  <a:srgbClr val="808080"/>
                </a:solidFill>
              </a:defRPr>
            </a:lvl4pPr>
            <a:lvl5pPr marL="2725889" indent="-302871" defTabSz="1211496">
              <a:lnSpc>
                <a:spcPct val="100000"/>
              </a:lnSpc>
              <a:spcBef>
                <a:spcPts val="500"/>
              </a:spcBef>
              <a:buFontTx/>
              <a:buChar char="»"/>
              <a:defRPr sz="2600">
                <a:solidFill>
                  <a:srgbClr val="808080"/>
                </a:solidFill>
              </a:defRPr>
            </a:lvl5pPr>
          </a:lstStyle>
          <a:p>
            <a:pPr/>
            <a:r>
              <a:t>Enter your subtitle here</a:t>
            </a:r>
          </a:p>
          <a:p>
            <a:pPr lvl="1"/>
            <a:r>
              <a:t/>
            </a:r>
          </a:p>
          <a:p>
            <a:pPr lvl="2"/>
            <a:r>
              <a:t/>
            </a:r>
          </a:p>
          <a:p>
            <a:pPr lvl="3"/>
            <a:r>
              <a:t/>
            </a:r>
          </a:p>
          <a:p>
            <a:pPr lvl="4"/>
            <a:r>
              <a:t/>
            </a:r>
          </a:p>
        </p:txBody>
      </p:sp>
      <p:sp>
        <p:nvSpPr>
          <p:cNvPr id="1236" name="Slide Number"/>
          <p:cNvSpPr txBox="1"/>
          <p:nvPr>
            <p:ph type="sldNum" sz="quarter" idx="2"/>
          </p:nvPr>
        </p:nvSpPr>
        <p:spPr>
          <a:xfrm>
            <a:off x="528001" y="6084001"/>
            <a:ext cx="421423" cy="459117"/>
          </a:xfrm>
          <a:prstGeom prst="rect">
            <a:avLst/>
          </a:prstGeom>
        </p:spPr>
        <p:txBody>
          <a:bodyPr lIns="45407" tIns="45407" rIns="45407" bIns="45407" anchor="t"/>
          <a:lstStyle>
            <a:lvl1pPr algn="l" defTabSz="1211496">
              <a:defRPr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43"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244"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124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46"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24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54"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1255"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496">
              <a:lnSpc>
                <a:spcPct val="100000"/>
              </a:lnSpc>
              <a:spcBef>
                <a:spcPts val="600"/>
              </a:spcBef>
              <a:buSzTx/>
              <a:buFontTx/>
              <a:buNone/>
              <a:defRPr sz="3200">
                <a:solidFill>
                  <a:srgbClr val="FFFFFF"/>
                </a:solidFill>
              </a:defRPr>
            </a:lvl1pPr>
            <a:lvl2pPr marL="0" indent="0" defTabSz="1211496">
              <a:lnSpc>
                <a:spcPct val="100000"/>
              </a:lnSpc>
              <a:spcBef>
                <a:spcPts val="600"/>
              </a:spcBef>
              <a:buSzTx/>
              <a:buFontTx/>
              <a:buNone/>
              <a:defRPr sz="3200">
                <a:solidFill>
                  <a:srgbClr val="FFFFFF"/>
                </a:solidFill>
              </a:defRPr>
            </a:lvl2pPr>
            <a:lvl3pPr marL="0" indent="0" defTabSz="1211496">
              <a:lnSpc>
                <a:spcPct val="100000"/>
              </a:lnSpc>
              <a:spcBef>
                <a:spcPts val="600"/>
              </a:spcBef>
              <a:buSzTx/>
              <a:buFontTx/>
              <a:buNone/>
              <a:defRPr sz="3200">
                <a:solidFill>
                  <a:srgbClr val="FFFFFF"/>
                </a:solidFill>
              </a:defRPr>
            </a:lvl3pPr>
            <a:lvl4pPr marL="0" indent="0" defTabSz="1211496">
              <a:lnSpc>
                <a:spcPct val="100000"/>
              </a:lnSpc>
              <a:spcBef>
                <a:spcPts val="600"/>
              </a:spcBef>
              <a:buSzTx/>
              <a:buFontTx/>
              <a:buNone/>
              <a:defRPr sz="3200">
                <a:solidFill>
                  <a:srgbClr val="FFFFFF"/>
                </a:solidFill>
              </a:defRPr>
            </a:lvl4pPr>
            <a:lvl5pPr marL="0" indent="0" defTabSz="1211496">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63"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26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26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6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73"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27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27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76"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27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84"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28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28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87"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288"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289"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290"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29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298"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29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30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0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30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30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30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30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312"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31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31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1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31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31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31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31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32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32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3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329"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33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33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32"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33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4_Title Slide">
    <p:spTree>
      <p:nvGrpSpPr>
        <p:cNvPr id="1" name=""/>
        <p:cNvGrpSpPr/>
        <p:nvPr/>
      </p:nvGrpSpPr>
      <p:grpSpPr>
        <a:xfrm>
          <a:off x="0" y="0"/>
          <a:ext cx="0" cy="0"/>
          <a:chOff x="0" y="0"/>
          <a:chExt cx="0" cy="0"/>
        </a:xfrm>
      </p:grpSpPr>
      <p:pic>
        <p:nvPicPr>
          <p:cNvPr id="1340" name="Picture 4" descr="Picture 4"/>
          <p:cNvPicPr>
            <a:picLocks noChangeAspect="1"/>
          </p:cNvPicPr>
          <p:nvPr/>
        </p:nvPicPr>
        <p:blipFill>
          <a:blip r:embed="rId2">
            <a:extLst/>
          </a:blip>
          <a:stretch>
            <a:fillRect/>
          </a:stretch>
        </p:blipFill>
        <p:spPr>
          <a:xfrm>
            <a:off x="10769600" y="1"/>
            <a:ext cx="816811" cy="647284"/>
          </a:xfrm>
          <a:prstGeom prst="rect">
            <a:avLst/>
          </a:prstGeom>
          <a:ln w="12700">
            <a:miter lim="400000"/>
          </a:ln>
        </p:spPr>
      </p:pic>
      <p:sp>
        <p:nvSpPr>
          <p:cNvPr id="1341"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342"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13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35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35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35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5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36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36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36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6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36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371"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37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37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7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37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37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37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37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385"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38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38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8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38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39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39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39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39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40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40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0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40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40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40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40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40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40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40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1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41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41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1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42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1_Title Slide">
    <p:spTree>
      <p:nvGrpSpPr>
        <p:cNvPr id="1" name=""/>
        <p:cNvGrpSpPr/>
        <p:nvPr/>
      </p:nvGrpSpPr>
      <p:grpSpPr>
        <a:xfrm>
          <a:off x="0" y="0"/>
          <a:ext cx="0" cy="0"/>
          <a:chOff x="0" y="0"/>
          <a:chExt cx="0" cy="0"/>
        </a:xfrm>
      </p:grpSpPr>
      <p:pic>
        <p:nvPicPr>
          <p:cNvPr id="1427"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142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429"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143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3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43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43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4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44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44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5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45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Text"/>
          <p:cNvSpPr txBox="1"/>
          <p:nvPr>
            <p:ph type="title"/>
          </p:nvPr>
        </p:nvSpPr>
        <p:spPr>
          <a:xfrm>
            <a:off x="963084" y="4406953"/>
            <a:ext cx="10363201" cy="1362077"/>
          </a:xfrm>
          <a:prstGeom prst="rect">
            <a:avLst/>
          </a:prstGeom>
        </p:spPr>
        <p:txBody>
          <a:bodyPr lIns="45407" tIns="45407" rIns="45407" bIns="45407" anchor="t"/>
          <a:lstStyle>
            <a:lvl1pPr defTabSz="1211551">
              <a:lnSpc>
                <a:spcPct val="100000"/>
              </a:lnSpc>
              <a:defRPr b="1" cap="all" sz="5300">
                <a:latin typeface="Raleway Regular"/>
                <a:ea typeface="Raleway Regular"/>
                <a:cs typeface="Raleway Regular"/>
                <a:sym typeface="Raleway Regular"/>
              </a:defRPr>
            </a:lvl1pPr>
          </a:lstStyle>
          <a:p>
            <a:pPr/>
            <a:r>
              <a:t>Title Text</a:t>
            </a:r>
          </a:p>
        </p:txBody>
      </p:sp>
      <p:sp>
        <p:nvSpPr>
          <p:cNvPr id="118"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51">
              <a:lnSpc>
                <a:spcPct val="100000"/>
              </a:lnSpc>
              <a:spcBef>
                <a:spcPts val="500"/>
              </a:spcBef>
              <a:buSzTx/>
              <a:buFontTx/>
              <a:buNone/>
              <a:defRPr sz="2600">
                <a:solidFill>
                  <a:srgbClr val="888888"/>
                </a:solidFill>
              </a:defRPr>
            </a:lvl1pPr>
            <a:lvl2pPr marL="0" indent="0" defTabSz="1211551">
              <a:lnSpc>
                <a:spcPct val="100000"/>
              </a:lnSpc>
              <a:spcBef>
                <a:spcPts val="500"/>
              </a:spcBef>
              <a:buSzTx/>
              <a:buFontTx/>
              <a:buNone/>
              <a:defRPr sz="2600">
                <a:solidFill>
                  <a:srgbClr val="888888"/>
                </a:solidFill>
              </a:defRPr>
            </a:lvl2pPr>
            <a:lvl3pPr marL="0" indent="0" defTabSz="1211551">
              <a:lnSpc>
                <a:spcPct val="100000"/>
              </a:lnSpc>
              <a:spcBef>
                <a:spcPts val="500"/>
              </a:spcBef>
              <a:buSzTx/>
              <a:buFontTx/>
              <a:buNone/>
              <a:defRPr sz="2600">
                <a:solidFill>
                  <a:srgbClr val="888888"/>
                </a:solidFill>
              </a:defRPr>
            </a:lvl3pPr>
            <a:lvl4pPr marL="0" indent="0" defTabSz="1211551">
              <a:lnSpc>
                <a:spcPct val="100000"/>
              </a:lnSpc>
              <a:spcBef>
                <a:spcPts val="500"/>
              </a:spcBef>
              <a:buSzTx/>
              <a:buFontTx/>
              <a:buNone/>
              <a:defRPr sz="2600">
                <a:solidFill>
                  <a:srgbClr val="888888"/>
                </a:solidFill>
              </a:defRPr>
            </a:lvl4pPr>
            <a:lvl5pPr marL="0" indent="0" defTabSz="1211551">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5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45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46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61"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462"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463"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464"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46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7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47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47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75"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476"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477"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478"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47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8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48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48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89"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490"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491"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492"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493"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494"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495"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49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50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50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50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06"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50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8_Title Slide">
    <p:spTree>
      <p:nvGrpSpPr>
        <p:cNvPr id="1" name=""/>
        <p:cNvGrpSpPr/>
        <p:nvPr/>
      </p:nvGrpSpPr>
      <p:grpSpPr>
        <a:xfrm>
          <a:off x="0" y="0"/>
          <a:ext cx="0" cy="0"/>
          <a:chOff x="0" y="0"/>
          <a:chExt cx="0" cy="0"/>
        </a:xfrm>
      </p:grpSpPr>
      <p:pic>
        <p:nvPicPr>
          <p:cNvPr id="1514"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1515"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516"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151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4"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152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2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3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15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3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53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4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154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45"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546"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547"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548"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54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5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155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5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55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56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56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56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6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157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7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57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57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57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57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57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57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57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0">
    <p:spTree>
      <p:nvGrpSpPr>
        <p:cNvPr id="1" name=""/>
        <p:cNvGrpSpPr/>
        <p:nvPr/>
      </p:nvGrpSpPr>
      <p:grpSpPr>
        <a:xfrm>
          <a:off x="0" y="0"/>
          <a:ext cx="0" cy="0"/>
          <a:chOff x="0" y="0"/>
          <a:chExt cx="0" cy="0"/>
        </a:xfrm>
      </p:grpSpPr>
      <p:sp>
        <p:nvSpPr>
          <p:cNvPr id="126" name="Title Text"/>
          <p:cNvSpPr txBox="1"/>
          <p:nvPr>
            <p:ph type="title"/>
          </p:nvPr>
        </p:nvSpPr>
        <p:spPr>
          <a:xfrm>
            <a:off x="963084" y="4406953"/>
            <a:ext cx="10363201" cy="1362077"/>
          </a:xfrm>
          <a:prstGeom prst="rect">
            <a:avLst/>
          </a:prstGeom>
        </p:spPr>
        <p:txBody>
          <a:bodyPr lIns="45407" tIns="45407" rIns="45407" bIns="45407" anchor="t"/>
          <a:lstStyle>
            <a:lvl1pPr defTabSz="1211551">
              <a:lnSpc>
                <a:spcPct val="100000"/>
              </a:lnSpc>
              <a:defRPr b="1" cap="all" sz="5300">
                <a:latin typeface="Raleway Regular"/>
                <a:ea typeface="Raleway Regular"/>
                <a:cs typeface="Raleway Regular"/>
                <a:sym typeface="Raleway Regular"/>
              </a:defRPr>
            </a:lvl1pPr>
          </a:lstStyle>
          <a:p>
            <a:pPr/>
            <a:r>
              <a:t>Title Text</a:t>
            </a:r>
          </a:p>
        </p:txBody>
      </p:sp>
      <p:sp>
        <p:nvSpPr>
          <p:cNvPr id="127"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51">
              <a:lnSpc>
                <a:spcPct val="100000"/>
              </a:lnSpc>
              <a:spcBef>
                <a:spcPts val="500"/>
              </a:spcBef>
              <a:buSzTx/>
              <a:buFontTx/>
              <a:buNone/>
              <a:defRPr sz="2600">
                <a:solidFill>
                  <a:srgbClr val="888888"/>
                </a:solidFill>
              </a:defRPr>
            </a:lvl1pPr>
            <a:lvl2pPr marL="0" indent="0" defTabSz="1211551">
              <a:lnSpc>
                <a:spcPct val="100000"/>
              </a:lnSpc>
              <a:spcBef>
                <a:spcPts val="500"/>
              </a:spcBef>
              <a:buSzTx/>
              <a:buFontTx/>
              <a:buNone/>
              <a:defRPr sz="2600">
                <a:solidFill>
                  <a:srgbClr val="888888"/>
                </a:solidFill>
              </a:defRPr>
            </a:lvl2pPr>
            <a:lvl3pPr marL="0" indent="0" defTabSz="1211551">
              <a:lnSpc>
                <a:spcPct val="100000"/>
              </a:lnSpc>
              <a:spcBef>
                <a:spcPts val="500"/>
              </a:spcBef>
              <a:buSzTx/>
              <a:buFontTx/>
              <a:buNone/>
              <a:defRPr sz="2600">
                <a:solidFill>
                  <a:srgbClr val="888888"/>
                </a:solidFill>
              </a:defRPr>
            </a:lvl3pPr>
            <a:lvl4pPr marL="0" indent="0" defTabSz="1211551">
              <a:lnSpc>
                <a:spcPct val="100000"/>
              </a:lnSpc>
              <a:spcBef>
                <a:spcPts val="500"/>
              </a:spcBef>
              <a:buSzTx/>
              <a:buFontTx/>
              <a:buNone/>
              <a:defRPr sz="2600">
                <a:solidFill>
                  <a:srgbClr val="888888"/>
                </a:solidFill>
              </a:defRPr>
            </a:lvl4pPr>
            <a:lvl5pPr marL="0" indent="0" defTabSz="1211551">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5"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158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87"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58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95"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596"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159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04"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0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12"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1613"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1614"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1615"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2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62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62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3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63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6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3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63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4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64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64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46"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647"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648"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649"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65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5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65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65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60"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661"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662"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663"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66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7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67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67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7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67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67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67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67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67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68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68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8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68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69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91"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69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Title Text"/>
          <p:cNvSpPr txBox="1"/>
          <p:nvPr>
            <p:ph type="title"/>
          </p:nvPr>
        </p:nvSpPr>
        <p:spPr>
          <a:xfrm>
            <a:off x="609600" y="274638"/>
            <a:ext cx="10972800" cy="1143001"/>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136" name="Body Level One…"/>
          <p:cNvSpPr txBox="1"/>
          <p:nvPr>
            <p:ph type="body" sz="half" idx="1"/>
          </p:nvPr>
        </p:nvSpPr>
        <p:spPr>
          <a:xfrm>
            <a:off x="609600" y="1600205"/>
            <a:ext cx="5384800" cy="4525965"/>
          </a:xfrm>
          <a:prstGeom prst="rect">
            <a:avLst/>
          </a:prstGeom>
        </p:spPr>
        <p:txBody>
          <a:bodyPr lIns="45407" tIns="45407" rIns="45407" bIns="45407"/>
          <a:lstStyle>
            <a:lvl1pPr marL="454330" indent="-454330" defTabSz="1211551">
              <a:lnSpc>
                <a:spcPct val="100000"/>
              </a:lnSpc>
              <a:spcBef>
                <a:spcPts val="800"/>
              </a:spcBef>
              <a:defRPr sz="3700"/>
            </a:lvl1pPr>
            <a:lvl2pPr marL="1047503" indent="-441708" defTabSz="1211551">
              <a:lnSpc>
                <a:spcPct val="100000"/>
              </a:lnSpc>
              <a:spcBef>
                <a:spcPts val="800"/>
              </a:spcBef>
              <a:buChar char="–"/>
              <a:defRPr sz="3700"/>
            </a:lvl2pPr>
            <a:lvl3pPr marL="1635613" indent="-424040" defTabSz="1211551">
              <a:lnSpc>
                <a:spcPct val="100000"/>
              </a:lnSpc>
              <a:spcBef>
                <a:spcPts val="800"/>
              </a:spcBef>
              <a:defRPr sz="3700"/>
            </a:lvl3pPr>
            <a:lvl4pPr marL="2288511" indent="-471158" defTabSz="1211551">
              <a:lnSpc>
                <a:spcPct val="100000"/>
              </a:lnSpc>
              <a:spcBef>
                <a:spcPts val="800"/>
              </a:spcBef>
              <a:buChar char="–"/>
              <a:defRPr sz="3700"/>
            </a:lvl4pPr>
            <a:lvl5pPr marL="2894296" indent="-471158" defTabSz="1211551">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2_Title Slide">
    <p:spTree>
      <p:nvGrpSpPr>
        <p:cNvPr id="1" name=""/>
        <p:cNvGrpSpPr/>
        <p:nvPr/>
      </p:nvGrpSpPr>
      <p:grpSpPr>
        <a:xfrm>
          <a:off x="0" y="0"/>
          <a:ext cx="0" cy="0"/>
          <a:chOff x="0" y="0"/>
          <a:chExt cx="0" cy="0"/>
        </a:xfrm>
      </p:grpSpPr>
      <p:pic>
        <p:nvPicPr>
          <p:cNvPr id="1699"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1700"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701"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170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09"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71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71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19"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72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72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2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72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30"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73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73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33"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734"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735"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736"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73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44"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74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74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47"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748"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749"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750"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75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58"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75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76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6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76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76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76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76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76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76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76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75"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177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77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78"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77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9_Title Slide">
    <p:spTree>
      <p:nvGrpSpPr>
        <p:cNvPr id="1" name=""/>
        <p:cNvGrpSpPr/>
        <p:nvPr/>
      </p:nvGrpSpPr>
      <p:grpSpPr>
        <a:xfrm>
          <a:off x="0" y="0"/>
          <a:ext cx="0" cy="0"/>
          <a:chOff x="0" y="0"/>
          <a:chExt cx="0" cy="0"/>
        </a:xfrm>
      </p:grpSpPr>
      <p:pic>
        <p:nvPicPr>
          <p:cNvPr id="1786" name="Picture 4" descr="Picture 4"/>
          <p:cNvPicPr>
            <a:picLocks noChangeAspect="1"/>
          </p:cNvPicPr>
          <p:nvPr/>
        </p:nvPicPr>
        <p:blipFill>
          <a:blip r:embed="rId2">
            <a:extLst/>
          </a:blip>
          <a:stretch>
            <a:fillRect/>
          </a:stretch>
        </p:blipFill>
        <p:spPr>
          <a:xfrm>
            <a:off x="10769600" y="1"/>
            <a:ext cx="816811" cy="647284"/>
          </a:xfrm>
          <a:prstGeom prst="rect">
            <a:avLst/>
          </a:prstGeom>
          <a:ln w="12700">
            <a:miter lim="400000"/>
          </a:ln>
        </p:spPr>
      </p:pic>
      <p:sp>
        <p:nvSpPr>
          <p:cNvPr id="1787"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788"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178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9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79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79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9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0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80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80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09"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81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Title Text"/>
          <p:cNvSpPr txBox="1"/>
          <p:nvPr>
            <p:ph type="title"/>
          </p:nvPr>
        </p:nvSpPr>
        <p:spPr>
          <a:xfrm>
            <a:off x="609600" y="274638"/>
            <a:ext cx="10972800" cy="1143001"/>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145"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51">
              <a:lnSpc>
                <a:spcPct val="100000"/>
              </a:lnSpc>
              <a:spcBef>
                <a:spcPts val="600"/>
              </a:spcBef>
              <a:buSzTx/>
              <a:buFontTx/>
              <a:buNone/>
              <a:defRPr b="1" sz="3200">
                <a:latin typeface="Raleway Regular"/>
                <a:ea typeface="Raleway Regular"/>
                <a:cs typeface="Raleway Regular"/>
                <a:sym typeface="Raleway Regular"/>
              </a:defRPr>
            </a:lvl1pPr>
            <a:lvl2pPr marL="0" indent="0" defTabSz="1211551">
              <a:lnSpc>
                <a:spcPct val="100000"/>
              </a:lnSpc>
              <a:spcBef>
                <a:spcPts val="600"/>
              </a:spcBef>
              <a:buSzTx/>
              <a:buFontTx/>
              <a:buNone/>
              <a:defRPr b="1" sz="3200">
                <a:latin typeface="Raleway Regular"/>
                <a:ea typeface="Raleway Regular"/>
                <a:cs typeface="Raleway Regular"/>
                <a:sym typeface="Raleway Regular"/>
              </a:defRPr>
            </a:lvl2pPr>
            <a:lvl3pPr marL="0" indent="0" defTabSz="1211551">
              <a:lnSpc>
                <a:spcPct val="100000"/>
              </a:lnSpc>
              <a:spcBef>
                <a:spcPts val="600"/>
              </a:spcBef>
              <a:buSzTx/>
              <a:buFontTx/>
              <a:buNone/>
              <a:defRPr b="1" sz="3200">
                <a:latin typeface="Raleway Regular"/>
                <a:ea typeface="Raleway Regular"/>
                <a:cs typeface="Raleway Regular"/>
                <a:sym typeface="Raleway Regular"/>
              </a:defRPr>
            </a:lvl3pPr>
            <a:lvl4pPr marL="0" indent="0" defTabSz="1211551">
              <a:lnSpc>
                <a:spcPct val="100000"/>
              </a:lnSpc>
              <a:spcBef>
                <a:spcPts val="600"/>
              </a:spcBef>
              <a:buSzTx/>
              <a:buFontTx/>
              <a:buNone/>
              <a:defRPr b="1" sz="3200">
                <a:latin typeface="Raleway Regular"/>
                <a:ea typeface="Raleway Regular"/>
                <a:cs typeface="Raleway Regular"/>
                <a:sym typeface="Raleway Regular"/>
              </a:defRPr>
            </a:lvl4pPr>
            <a:lvl5pPr marL="0" indent="0" defTabSz="1211551">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146" name="Text Placeholder 4"/>
          <p:cNvSpPr/>
          <p:nvPr>
            <p:ph type="body" sz="quarter" idx="21"/>
          </p:nvPr>
        </p:nvSpPr>
        <p:spPr>
          <a:xfrm>
            <a:off x="6193377" y="1535112"/>
            <a:ext cx="5389036" cy="639765"/>
          </a:xfrm>
          <a:prstGeom prst="rect">
            <a:avLst/>
          </a:prstGeom>
        </p:spPr>
        <p:txBody>
          <a:bodyPr lIns="45407" tIns="45407" rIns="45407" bIns="45407" anchor="b"/>
          <a:lstStyle/>
          <a:p>
            <a:pPr marL="0" indent="0" defTabSz="1211551">
              <a:lnSpc>
                <a:spcPct val="100000"/>
              </a:lnSpc>
              <a:spcBef>
                <a:spcPts val="600"/>
              </a:spcBef>
              <a:buSzTx/>
              <a:buFontTx/>
              <a:buNone/>
              <a:defRPr b="1" sz="3200">
                <a:latin typeface="Raleway Regular"/>
                <a:ea typeface="Raleway Regular"/>
                <a:cs typeface="Raleway Regular"/>
                <a:sym typeface="Raleway Regular"/>
              </a:defRPr>
            </a:pPr>
          </a:p>
        </p:txBody>
      </p:sp>
      <p:sp>
        <p:nvSpPr>
          <p:cNvPr id="147"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17"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81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81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20"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821"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822"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823"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82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31"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83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83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34"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835"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836"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837"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83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45"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84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84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48"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849"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850"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851"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852"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853"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854"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85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6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186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86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65"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86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6_Title Slide">
    <p:spTree>
      <p:nvGrpSpPr>
        <p:cNvPr id="1" name=""/>
        <p:cNvGrpSpPr/>
        <p:nvPr/>
      </p:nvGrpSpPr>
      <p:grpSpPr>
        <a:xfrm>
          <a:off x="0" y="0"/>
          <a:ext cx="0" cy="0"/>
          <a:chOff x="0" y="0"/>
          <a:chExt cx="0" cy="0"/>
        </a:xfrm>
      </p:grpSpPr>
      <p:pic>
        <p:nvPicPr>
          <p:cNvPr id="1873"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1874"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875"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187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8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884" name="Title Text"/>
          <p:cNvSpPr txBox="1"/>
          <p:nvPr>
            <p:ph type="title"/>
          </p:nvPr>
        </p:nvSpPr>
        <p:spPr>
          <a:xfrm>
            <a:off x="203200" y="73032"/>
            <a:ext cx="10363200" cy="612777"/>
          </a:xfrm>
          <a:prstGeom prst="rect">
            <a:avLst/>
          </a:prstGeom>
        </p:spPr>
        <p:txBody>
          <a:bodyPr lIns="45407" tIns="45407" rIns="45407" bIns="45407" anchor="t"/>
          <a:lstStyle>
            <a:lvl1pPr defTabSz="908623">
              <a:lnSpc>
                <a:spcPct val="100000"/>
              </a:lnSpc>
              <a:defRPr b="1" sz="2800">
                <a:latin typeface="Raleway Regular"/>
                <a:ea typeface="Raleway Regular"/>
                <a:cs typeface="Raleway Regular"/>
                <a:sym typeface="Raleway Regular"/>
              </a:defRPr>
            </a:lvl1pPr>
          </a:lstStyle>
          <a:p>
            <a:pPr/>
            <a:r>
              <a:t>Title Text</a:t>
            </a:r>
          </a:p>
        </p:txBody>
      </p:sp>
      <p:sp>
        <p:nvSpPr>
          <p:cNvPr id="188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400"/>
              </a:spcBef>
              <a:buSzTx/>
              <a:buFontTx/>
              <a:buNone/>
              <a:defRPr sz="2100">
                <a:solidFill>
                  <a:srgbClr val="FFFFFF"/>
                </a:solidFill>
              </a:defRPr>
            </a:lvl1pPr>
            <a:lvl2pPr marL="0" indent="0" defTabSz="908623">
              <a:lnSpc>
                <a:spcPct val="100000"/>
              </a:lnSpc>
              <a:spcBef>
                <a:spcPts val="400"/>
              </a:spcBef>
              <a:buSzTx/>
              <a:buFontTx/>
              <a:buNone/>
              <a:defRPr sz="2100">
                <a:solidFill>
                  <a:srgbClr val="FFFFFF"/>
                </a:solidFill>
              </a:defRPr>
            </a:lvl2pPr>
            <a:lvl3pPr marL="0" indent="0" defTabSz="908623">
              <a:lnSpc>
                <a:spcPct val="100000"/>
              </a:lnSpc>
              <a:spcBef>
                <a:spcPts val="400"/>
              </a:spcBef>
              <a:buSzTx/>
              <a:buFontTx/>
              <a:buNone/>
              <a:defRPr sz="2100">
                <a:solidFill>
                  <a:srgbClr val="FFFFFF"/>
                </a:solidFill>
              </a:defRPr>
            </a:lvl3pPr>
            <a:lvl4pPr marL="0" indent="0" defTabSz="908623">
              <a:lnSpc>
                <a:spcPct val="100000"/>
              </a:lnSpc>
              <a:spcBef>
                <a:spcPts val="400"/>
              </a:spcBef>
              <a:buSzTx/>
              <a:buFontTx/>
              <a:buNone/>
              <a:defRPr sz="2100">
                <a:solidFill>
                  <a:srgbClr val="FFFFFF"/>
                </a:solidFill>
              </a:defRPr>
            </a:lvl4pPr>
            <a:lvl5pPr marL="0" indent="0" defTabSz="908623">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8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9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894" name="Title Text"/>
          <p:cNvSpPr txBox="1"/>
          <p:nvPr>
            <p:ph type="title"/>
          </p:nvPr>
        </p:nvSpPr>
        <p:spPr>
          <a:xfrm>
            <a:off x="203200" y="73032"/>
            <a:ext cx="10363200" cy="612777"/>
          </a:xfrm>
          <a:prstGeom prst="rect">
            <a:avLst/>
          </a:prstGeom>
        </p:spPr>
        <p:txBody>
          <a:bodyPr lIns="45407" tIns="45407" rIns="45407" bIns="45407" anchor="t"/>
          <a:lstStyle>
            <a:lvl1pPr defTabSz="908623">
              <a:lnSpc>
                <a:spcPct val="100000"/>
              </a:lnSpc>
              <a:defRPr b="1" sz="2800">
                <a:latin typeface="Raleway Regular"/>
                <a:ea typeface="Raleway Regular"/>
                <a:cs typeface="Raleway Regular"/>
                <a:sym typeface="Raleway Regular"/>
              </a:defRPr>
            </a:lvl1pPr>
          </a:lstStyle>
          <a:p>
            <a:pPr/>
            <a:r>
              <a:t>Title Text</a:t>
            </a:r>
          </a:p>
        </p:txBody>
      </p:sp>
      <p:sp>
        <p:nvSpPr>
          <p:cNvPr id="189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400"/>
              </a:spcBef>
              <a:buSzTx/>
              <a:buFontTx/>
              <a:buNone/>
              <a:defRPr sz="2100">
                <a:solidFill>
                  <a:srgbClr val="FFFFFF"/>
                </a:solidFill>
              </a:defRPr>
            </a:lvl1pPr>
            <a:lvl2pPr marL="0" indent="0" defTabSz="908623">
              <a:lnSpc>
                <a:spcPct val="100000"/>
              </a:lnSpc>
              <a:spcBef>
                <a:spcPts val="400"/>
              </a:spcBef>
              <a:buSzTx/>
              <a:buFontTx/>
              <a:buNone/>
              <a:defRPr sz="2100">
                <a:solidFill>
                  <a:srgbClr val="FFFFFF"/>
                </a:solidFill>
              </a:defRPr>
            </a:lvl2pPr>
            <a:lvl3pPr marL="0" indent="0" defTabSz="908623">
              <a:lnSpc>
                <a:spcPct val="100000"/>
              </a:lnSpc>
              <a:spcBef>
                <a:spcPts val="400"/>
              </a:spcBef>
              <a:buSzTx/>
              <a:buFontTx/>
              <a:buNone/>
              <a:defRPr sz="2100">
                <a:solidFill>
                  <a:srgbClr val="FFFFFF"/>
                </a:solidFill>
              </a:defRPr>
            </a:lvl3pPr>
            <a:lvl4pPr marL="0" indent="0" defTabSz="908623">
              <a:lnSpc>
                <a:spcPct val="100000"/>
              </a:lnSpc>
              <a:spcBef>
                <a:spcPts val="400"/>
              </a:spcBef>
              <a:buSzTx/>
              <a:buFontTx/>
              <a:buNone/>
              <a:defRPr sz="2100">
                <a:solidFill>
                  <a:srgbClr val="FFFFFF"/>
                </a:solidFill>
              </a:defRPr>
            </a:lvl4pPr>
            <a:lvl5pPr marL="0" indent="0" defTabSz="908623">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96"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89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0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905"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23">
              <a:lnSpc>
                <a:spcPct val="100000"/>
              </a:lnSpc>
              <a:spcBef>
                <a:spcPts val="600"/>
              </a:spcBef>
              <a:buSzTx/>
              <a:buFontTx/>
              <a:buNone/>
              <a:defRPr sz="3200">
                <a:solidFill>
                  <a:srgbClr val="FFFFFF"/>
                </a:solidFill>
              </a:defRPr>
            </a:lvl1pPr>
            <a:lvl2pPr marL="0" indent="0" defTabSz="908623">
              <a:lnSpc>
                <a:spcPct val="100000"/>
              </a:lnSpc>
              <a:spcBef>
                <a:spcPts val="600"/>
              </a:spcBef>
              <a:buSzTx/>
              <a:buFontTx/>
              <a:buNone/>
              <a:defRPr sz="3200">
                <a:solidFill>
                  <a:srgbClr val="FFFFFF"/>
                </a:solidFill>
              </a:defRPr>
            </a:lvl2pPr>
            <a:lvl3pPr marL="0" indent="0" defTabSz="908623">
              <a:lnSpc>
                <a:spcPct val="100000"/>
              </a:lnSpc>
              <a:spcBef>
                <a:spcPts val="600"/>
              </a:spcBef>
              <a:buSzTx/>
              <a:buFontTx/>
              <a:buNone/>
              <a:defRPr sz="3200">
                <a:solidFill>
                  <a:srgbClr val="FFFFFF"/>
                </a:solidFill>
              </a:defRPr>
            </a:lvl3pPr>
            <a:lvl4pPr marL="0" indent="0" defTabSz="908623">
              <a:lnSpc>
                <a:spcPct val="100000"/>
              </a:lnSpc>
              <a:spcBef>
                <a:spcPts val="600"/>
              </a:spcBef>
              <a:buSzTx/>
              <a:buFontTx/>
              <a:buNone/>
              <a:defRPr sz="3200">
                <a:solidFill>
                  <a:srgbClr val="FFFFFF"/>
                </a:solidFill>
              </a:defRPr>
            </a:lvl4pPr>
            <a:lvl5pPr marL="0" indent="0" defTabSz="908623">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0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13" name="Title Text"/>
          <p:cNvSpPr txBox="1"/>
          <p:nvPr>
            <p:ph type="title"/>
          </p:nvPr>
        </p:nvSpPr>
        <p:spPr>
          <a:xfrm>
            <a:off x="282390" y="136528"/>
            <a:ext cx="11317946" cy="764429"/>
          </a:xfrm>
          <a:prstGeom prst="rect">
            <a:avLst/>
          </a:prstGeom>
        </p:spPr>
        <p:txBody>
          <a:bodyPr lIns="45407" tIns="45407" rIns="45407" bIns="45407" anchor="t"/>
          <a:lstStyle>
            <a:lvl1pPr algn="ctr" defTabSz="908623">
              <a:lnSpc>
                <a:spcPct val="100000"/>
              </a:lnSpc>
            </a:lvl1pPr>
          </a:lstStyle>
          <a:p>
            <a:pPr/>
            <a:r>
              <a:t>Title Text</a:t>
            </a:r>
          </a:p>
        </p:txBody>
      </p:sp>
      <p:sp>
        <p:nvSpPr>
          <p:cNvPr id="1914" name="Slide Number"/>
          <p:cNvSpPr txBox="1"/>
          <p:nvPr>
            <p:ph type="sldNum" sz="quarter" idx="2"/>
          </p:nvPr>
        </p:nvSpPr>
        <p:spPr>
          <a:xfrm>
            <a:off x="9435349" y="6465537"/>
            <a:ext cx="421424" cy="459117"/>
          </a:xfrm>
          <a:prstGeom prst="rect">
            <a:avLst/>
          </a:prstGeom>
        </p:spPr>
        <p:txBody>
          <a:bodyPr lIns="45407" tIns="45407" rIns="45407" bIns="45407" anchor="t"/>
          <a:lstStyle>
            <a:lvl1pPr algn="l" defTabSz="1211464">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2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922" name="Title Text"/>
          <p:cNvSpPr txBox="1"/>
          <p:nvPr>
            <p:ph type="title"/>
          </p:nvPr>
        </p:nvSpPr>
        <p:spPr>
          <a:xfrm>
            <a:off x="203200" y="73040"/>
            <a:ext cx="10363200" cy="612777"/>
          </a:xfrm>
          <a:prstGeom prst="rect">
            <a:avLst/>
          </a:prstGeom>
        </p:spPr>
        <p:txBody>
          <a:bodyPr lIns="45407" tIns="45407" rIns="45407" bIns="45407" anchor="t"/>
          <a:lstStyle>
            <a:lvl1pPr defTabSz="908623">
              <a:lnSpc>
                <a:spcPct val="100000"/>
              </a:lnSpc>
              <a:defRPr b="1" sz="3700">
                <a:latin typeface="Raleway Regular"/>
                <a:ea typeface="Raleway Regular"/>
                <a:cs typeface="Raleway Regular"/>
                <a:sym typeface="Raleway Regular"/>
              </a:defRPr>
            </a:lvl1pPr>
          </a:lstStyle>
          <a:p>
            <a:pPr/>
            <a:r>
              <a:t>Title Text</a:t>
            </a:r>
          </a:p>
        </p:txBody>
      </p:sp>
      <p:sp>
        <p:nvSpPr>
          <p:cNvPr id="192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600"/>
              </a:spcBef>
              <a:buSzTx/>
              <a:buFontTx/>
              <a:buNone/>
              <a:defRPr sz="2900">
                <a:solidFill>
                  <a:srgbClr val="FFFFFF"/>
                </a:solidFill>
              </a:defRPr>
            </a:lvl1pPr>
            <a:lvl2pPr marL="0" indent="0" defTabSz="908623">
              <a:lnSpc>
                <a:spcPct val="100000"/>
              </a:lnSpc>
              <a:spcBef>
                <a:spcPts val="600"/>
              </a:spcBef>
              <a:buSzTx/>
              <a:buFontTx/>
              <a:buNone/>
              <a:defRPr sz="2900">
                <a:solidFill>
                  <a:srgbClr val="FFFFFF"/>
                </a:solidFill>
              </a:defRPr>
            </a:lvl2pPr>
            <a:lvl3pPr marL="0" indent="0" defTabSz="908623">
              <a:lnSpc>
                <a:spcPct val="100000"/>
              </a:lnSpc>
              <a:spcBef>
                <a:spcPts val="600"/>
              </a:spcBef>
              <a:buSzTx/>
              <a:buFontTx/>
              <a:buNone/>
              <a:defRPr sz="2900">
                <a:solidFill>
                  <a:srgbClr val="FFFFFF"/>
                </a:solidFill>
              </a:defRPr>
            </a:lvl3pPr>
            <a:lvl4pPr marL="0" indent="0" defTabSz="908623">
              <a:lnSpc>
                <a:spcPct val="100000"/>
              </a:lnSpc>
              <a:spcBef>
                <a:spcPts val="600"/>
              </a:spcBef>
              <a:buSzTx/>
              <a:buFontTx/>
              <a:buNone/>
              <a:defRPr sz="2900">
                <a:solidFill>
                  <a:srgbClr val="FFFFFF"/>
                </a:solidFill>
              </a:defRPr>
            </a:lvl4pPr>
            <a:lvl5pPr marL="0" indent="0" defTabSz="908623">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2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92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92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92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92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92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93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93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4" name="Title Text"/>
          <p:cNvSpPr txBox="1"/>
          <p:nvPr>
            <p:ph type="title"/>
          </p:nvPr>
        </p:nvSpPr>
        <p:spPr>
          <a:xfrm>
            <a:off x="609600" y="274638"/>
            <a:ext cx="10972800" cy="1143001"/>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155"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38" name="Title Text"/>
          <p:cNvSpPr txBox="1"/>
          <p:nvPr>
            <p:ph type="title"/>
          </p:nvPr>
        </p:nvSpPr>
        <p:spPr>
          <a:xfrm>
            <a:off x="203200" y="73040"/>
            <a:ext cx="10363200" cy="612777"/>
          </a:xfrm>
          <a:prstGeom prst="rect">
            <a:avLst/>
          </a:prstGeom>
        </p:spPr>
        <p:txBody>
          <a:bodyPr lIns="45407" tIns="45407" rIns="45407" bIns="45407" anchor="t"/>
          <a:lstStyle>
            <a:lvl1pPr defTabSz="908623">
              <a:lnSpc>
                <a:spcPct val="100000"/>
              </a:lnSpc>
              <a:defRPr b="1" sz="3700">
                <a:latin typeface="Raleway Regular"/>
                <a:ea typeface="Raleway Regular"/>
                <a:cs typeface="Raleway Regular"/>
                <a:sym typeface="Raleway Regular"/>
              </a:defRPr>
            </a:lvl1pPr>
          </a:lstStyle>
          <a:p>
            <a:pPr/>
            <a:r>
              <a:t>Title Text</a:t>
            </a:r>
          </a:p>
        </p:txBody>
      </p:sp>
      <p:sp>
        <p:nvSpPr>
          <p:cNvPr id="193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600"/>
              </a:spcBef>
              <a:buSzTx/>
              <a:buFontTx/>
              <a:buNone/>
              <a:defRPr sz="2900">
                <a:solidFill>
                  <a:srgbClr val="FFFFFF"/>
                </a:solidFill>
              </a:defRPr>
            </a:lvl1pPr>
            <a:lvl2pPr marL="0" indent="0" defTabSz="908623">
              <a:lnSpc>
                <a:spcPct val="100000"/>
              </a:lnSpc>
              <a:spcBef>
                <a:spcPts val="600"/>
              </a:spcBef>
              <a:buSzTx/>
              <a:buFontTx/>
              <a:buNone/>
              <a:defRPr sz="2900">
                <a:solidFill>
                  <a:srgbClr val="FFFFFF"/>
                </a:solidFill>
              </a:defRPr>
            </a:lvl2pPr>
            <a:lvl3pPr marL="0" indent="0" defTabSz="908623">
              <a:lnSpc>
                <a:spcPct val="100000"/>
              </a:lnSpc>
              <a:spcBef>
                <a:spcPts val="600"/>
              </a:spcBef>
              <a:buSzTx/>
              <a:buFontTx/>
              <a:buNone/>
              <a:defRPr sz="2900">
                <a:solidFill>
                  <a:srgbClr val="FFFFFF"/>
                </a:solidFill>
              </a:defRPr>
            </a:lvl3pPr>
            <a:lvl4pPr marL="0" indent="0" defTabSz="908623">
              <a:lnSpc>
                <a:spcPct val="100000"/>
              </a:lnSpc>
              <a:spcBef>
                <a:spcPts val="600"/>
              </a:spcBef>
              <a:buSzTx/>
              <a:buFontTx/>
              <a:buNone/>
              <a:defRPr sz="2900">
                <a:solidFill>
                  <a:srgbClr val="FFFFFF"/>
                </a:solidFill>
              </a:defRPr>
            </a:lvl4pPr>
            <a:lvl5pPr marL="0" indent="0" defTabSz="908623">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7" name="Title Text"/>
          <p:cNvSpPr txBox="1"/>
          <p:nvPr>
            <p:ph type="title"/>
          </p:nvPr>
        </p:nvSpPr>
        <p:spPr>
          <a:xfrm>
            <a:off x="609600" y="274638"/>
            <a:ext cx="10972800" cy="1143001"/>
          </a:xfrm>
          <a:prstGeom prst="rect">
            <a:avLst/>
          </a:prstGeom>
        </p:spPr>
        <p:txBody>
          <a:bodyPr lIns="45407" tIns="45407" rIns="45407" bIns="45407" anchor="t"/>
          <a:lstStyle>
            <a:lvl1pPr algn="ctr" defTabSz="908623">
              <a:lnSpc>
                <a:spcPct val="100000"/>
              </a:lnSpc>
            </a:lvl1pPr>
          </a:lstStyle>
          <a:p>
            <a:pPr/>
            <a:r>
              <a:t>Title Text</a:t>
            </a:r>
          </a:p>
        </p:txBody>
      </p:sp>
      <p:sp>
        <p:nvSpPr>
          <p:cNvPr id="1948"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90864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5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95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95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5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6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96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96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6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96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7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97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97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79"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980"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981"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982"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98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9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99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99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93"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994"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995"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996"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99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0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00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00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07"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008"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009"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010"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011"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012"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013"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01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2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02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02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24"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0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7_Title Slide">
    <p:spTree>
      <p:nvGrpSpPr>
        <p:cNvPr id="1" name=""/>
        <p:cNvGrpSpPr/>
        <p:nvPr/>
      </p:nvGrpSpPr>
      <p:grpSpPr>
        <a:xfrm>
          <a:off x="0" y="0"/>
          <a:ext cx="0" cy="0"/>
          <a:chOff x="0" y="0"/>
          <a:chExt cx="0" cy="0"/>
        </a:xfrm>
      </p:grpSpPr>
      <p:pic>
        <p:nvPicPr>
          <p:cNvPr id="2032"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2033"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034"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203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4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04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04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4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5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05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05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5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0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6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06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06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66"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067"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068"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069"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0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7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07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07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80"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081"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082"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083"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08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9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09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09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9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09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09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09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09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09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10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1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0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10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11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11"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1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4_Title Slide">
    <p:spTree>
      <p:nvGrpSpPr>
        <p:cNvPr id="1" name=""/>
        <p:cNvGrpSpPr/>
        <p:nvPr/>
      </p:nvGrpSpPr>
      <p:grpSpPr>
        <a:xfrm>
          <a:off x="0" y="0"/>
          <a:ext cx="0" cy="0"/>
          <a:chOff x="0" y="0"/>
          <a:chExt cx="0" cy="0"/>
        </a:xfrm>
      </p:grpSpPr>
      <p:pic>
        <p:nvPicPr>
          <p:cNvPr id="2119"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2120"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121"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21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2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13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13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3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3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14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14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4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1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5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15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15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53"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154"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155"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156"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1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64"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16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16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67"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168"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169"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170"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1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9" name="Title Text"/>
          <p:cNvSpPr txBox="1"/>
          <p:nvPr>
            <p:ph type="title"/>
          </p:nvPr>
        </p:nvSpPr>
        <p:spPr>
          <a:xfrm>
            <a:off x="609609" y="273049"/>
            <a:ext cx="4011088" cy="1162053"/>
          </a:xfrm>
          <a:prstGeom prst="rect">
            <a:avLst/>
          </a:prstGeom>
        </p:spPr>
        <p:txBody>
          <a:bodyPr lIns="45407" tIns="45407" rIns="45407" bIns="45407" anchor="b"/>
          <a:lstStyle>
            <a:lvl1pPr defTabSz="1211551">
              <a:lnSpc>
                <a:spcPct val="100000"/>
              </a:lnSpc>
              <a:defRPr b="1" sz="2600">
                <a:latin typeface="Raleway Regular"/>
                <a:ea typeface="Raleway Regular"/>
                <a:cs typeface="Raleway Regular"/>
                <a:sym typeface="Raleway Regular"/>
              </a:defRPr>
            </a:lvl1pPr>
          </a:lstStyle>
          <a:p>
            <a:pPr/>
            <a:r>
              <a:t>Title Text</a:t>
            </a:r>
          </a:p>
        </p:txBody>
      </p:sp>
      <p:sp>
        <p:nvSpPr>
          <p:cNvPr id="170" name="Body Level One…"/>
          <p:cNvSpPr txBox="1"/>
          <p:nvPr>
            <p:ph type="body" idx="1"/>
          </p:nvPr>
        </p:nvSpPr>
        <p:spPr>
          <a:xfrm>
            <a:off x="4766735" y="273061"/>
            <a:ext cx="6815668" cy="5853117"/>
          </a:xfrm>
          <a:prstGeom prst="rect">
            <a:avLst/>
          </a:prstGeom>
        </p:spPr>
        <p:txBody>
          <a:bodyPr lIns="45407" tIns="45407" rIns="45407" bIns="45407"/>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171"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51">
              <a:lnSpc>
                <a:spcPct val="100000"/>
              </a:lnSpc>
              <a:spcBef>
                <a:spcPts val="400"/>
              </a:spcBef>
              <a:buSzTx/>
              <a:buFontTx/>
              <a:buNone/>
              <a:defRPr sz="1400"/>
            </a:pPr>
          </a:p>
        </p:txBody>
      </p:sp>
      <p:sp>
        <p:nvSpPr>
          <p:cNvPr id="172"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7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17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18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8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18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18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18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18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18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18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18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95"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19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19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98"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19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1_Title Slide">
    <p:spTree>
      <p:nvGrpSpPr>
        <p:cNvPr id="1" name=""/>
        <p:cNvGrpSpPr/>
        <p:nvPr/>
      </p:nvGrpSpPr>
      <p:grpSpPr>
        <a:xfrm>
          <a:off x="0" y="0"/>
          <a:ext cx="0" cy="0"/>
          <a:chOff x="0" y="0"/>
          <a:chExt cx="0" cy="0"/>
        </a:xfrm>
      </p:grpSpPr>
      <p:pic>
        <p:nvPicPr>
          <p:cNvPr id="2206"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2207"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208"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220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16"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217"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221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1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26"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227"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222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29"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23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37"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238"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223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40"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241"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242"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243"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24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51"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252"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225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54"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255"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256"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257"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25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65"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266"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226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68"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269"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270"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271"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272"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273"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274"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27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82"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283"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228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85"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28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8_Title Slide">
    <p:spTree>
      <p:nvGrpSpPr>
        <p:cNvPr id="1" name=""/>
        <p:cNvGrpSpPr/>
        <p:nvPr/>
      </p:nvGrpSpPr>
      <p:grpSpPr>
        <a:xfrm>
          <a:off x="0" y="0"/>
          <a:ext cx="0" cy="0"/>
          <a:chOff x="0" y="0"/>
          <a:chExt cx="0" cy="0"/>
        </a:xfrm>
      </p:grpSpPr>
      <p:pic>
        <p:nvPicPr>
          <p:cNvPr id="2293" name="Picture 3" descr="Picture 3"/>
          <p:cNvPicPr>
            <a:picLocks noChangeAspect="1"/>
          </p:cNvPicPr>
          <p:nvPr/>
        </p:nvPicPr>
        <p:blipFill>
          <a:blip r:embed="rId2">
            <a:extLst/>
          </a:blip>
          <a:stretch>
            <a:fillRect/>
          </a:stretch>
        </p:blipFill>
        <p:spPr>
          <a:xfrm>
            <a:off x="10902036" y="3601"/>
            <a:ext cx="883568" cy="664265"/>
          </a:xfrm>
          <a:prstGeom prst="rect">
            <a:avLst/>
          </a:prstGeom>
          <a:ln w="12700">
            <a:miter lim="400000"/>
          </a:ln>
        </p:spPr>
      </p:pic>
      <p:sp>
        <p:nvSpPr>
          <p:cNvPr id="2294" name="Picture Placeholder 3"/>
          <p:cNvSpPr/>
          <p:nvPr>
            <p:ph type="pic" idx="21"/>
          </p:nvPr>
        </p:nvSpPr>
        <p:spPr>
          <a:xfrm>
            <a:off x="-4550" y="-23813"/>
            <a:ext cx="12192002" cy="4020081"/>
          </a:xfrm>
          <a:prstGeom prst="rect">
            <a:avLst/>
          </a:prstGeom>
        </p:spPr>
        <p:txBody>
          <a:bodyPr lIns="91439" rIns="91439">
            <a:noAutofit/>
          </a:bodyPr>
          <a:lstStyle/>
          <a:p>
            <a:pPr/>
          </a:p>
        </p:txBody>
      </p:sp>
      <p:sp>
        <p:nvSpPr>
          <p:cNvPr id="2295" name="Picture Placeholder 3"/>
          <p:cNvSpPr/>
          <p:nvPr>
            <p:ph type="pic" sz="quarter" idx="22"/>
          </p:nvPr>
        </p:nvSpPr>
        <p:spPr>
          <a:xfrm flipH="1">
            <a:off x="2923819" y="1339810"/>
            <a:ext cx="2802718" cy="2258662"/>
          </a:xfrm>
          <a:prstGeom prst="rect">
            <a:avLst/>
          </a:prstGeom>
        </p:spPr>
        <p:txBody>
          <a:bodyPr lIns="91439" rIns="91439">
            <a:noAutofit/>
          </a:bodyPr>
          <a:lstStyle/>
          <a:p>
            <a:pPr/>
          </a:p>
        </p:txBody>
      </p:sp>
      <p:sp>
        <p:nvSpPr>
          <p:cNvPr id="229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Title Text"/>
          <p:cNvSpPr txBox="1"/>
          <p:nvPr>
            <p:ph type="title"/>
          </p:nvPr>
        </p:nvSpPr>
        <p:spPr>
          <a:xfrm>
            <a:off x="2389718" y="4800601"/>
            <a:ext cx="7315201" cy="566741"/>
          </a:xfrm>
          <a:prstGeom prst="rect">
            <a:avLst/>
          </a:prstGeom>
        </p:spPr>
        <p:txBody>
          <a:bodyPr lIns="45407" tIns="45407" rIns="45407" bIns="45407" anchor="b"/>
          <a:lstStyle>
            <a:lvl1pPr defTabSz="1211551">
              <a:lnSpc>
                <a:spcPct val="100000"/>
              </a:lnSpc>
              <a:defRPr b="1" sz="2600">
                <a:latin typeface="Raleway Regular"/>
                <a:ea typeface="Raleway Regular"/>
                <a:cs typeface="Raleway Regular"/>
                <a:sym typeface="Raleway Regular"/>
              </a:defRPr>
            </a:lvl1pPr>
          </a:lstStyle>
          <a:p>
            <a:pPr/>
            <a:r>
              <a:t>Title Text</a:t>
            </a:r>
          </a:p>
        </p:txBody>
      </p:sp>
      <p:sp>
        <p:nvSpPr>
          <p:cNvPr id="180"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181"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51">
              <a:lnSpc>
                <a:spcPct val="100000"/>
              </a:lnSpc>
              <a:spcBef>
                <a:spcPts val="400"/>
              </a:spcBef>
              <a:buSzTx/>
              <a:buFontTx/>
              <a:buNone/>
              <a:defRPr sz="1800"/>
            </a:lvl1pPr>
            <a:lvl2pPr marL="0" indent="0" defTabSz="1211551">
              <a:lnSpc>
                <a:spcPct val="100000"/>
              </a:lnSpc>
              <a:spcBef>
                <a:spcPts val="400"/>
              </a:spcBef>
              <a:buSzTx/>
              <a:buFontTx/>
              <a:buNone/>
              <a:defRPr sz="1800"/>
            </a:lvl2pPr>
            <a:lvl3pPr marL="0" indent="0" defTabSz="1211551">
              <a:lnSpc>
                <a:spcPct val="100000"/>
              </a:lnSpc>
              <a:spcBef>
                <a:spcPts val="400"/>
              </a:spcBef>
              <a:buSzTx/>
              <a:buFontTx/>
              <a:buNone/>
              <a:defRPr sz="1800"/>
            </a:lvl3pPr>
            <a:lvl4pPr marL="0" indent="0" defTabSz="1211551">
              <a:lnSpc>
                <a:spcPct val="100000"/>
              </a:lnSpc>
              <a:spcBef>
                <a:spcPts val="400"/>
              </a:spcBef>
              <a:buSzTx/>
              <a:buFontTx/>
              <a:buNone/>
              <a:defRPr sz="1800"/>
            </a:lvl4pPr>
            <a:lvl5pPr marL="0" indent="0" defTabSz="1211551">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82"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03"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304"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817809">
              <a:lnSpc>
                <a:spcPct val="100000"/>
              </a:lnSpc>
              <a:spcBef>
                <a:spcPts val="400"/>
              </a:spcBef>
              <a:buSzTx/>
              <a:buFontTx/>
              <a:buNone/>
              <a:defRPr sz="2100">
                <a:solidFill>
                  <a:srgbClr val="FFFFFF"/>
                </a:solidFill>
              </a:defRPr>
            </a:lvl1pPr>
            <a:lvl2pPr marL="0" indent="0" defTabSz="817809">
              <a:lnSpc>
                <a:spcPct val="100000"/>
              </a:lnSpc>
              <a:spcBef>
                <a:spcPts val="400"/>
              </a:spcBef>
              <a:buSzTx/>
              <a:buFontTx/>
              <a:buNone/>
              <a:defRPr sz="2100">
                <a:solidFill>
                  <a:srgbClr val="FFFFFF"/>
                </a:solidFill>
              </a:defRPr>
            </a:lvl2pPr>
            <a:lvl3pPr marL="0" indent="0" defTabSz="817809">
              <a:lnSpc>
                <a:spcPct val="100000"/>
              </a:lnSpc>
              <a:spcBef>
                <a:spcPts val="400"/>
              </a:spcBef>
              <a:buSzTx/>
              <a:buFontTx/>
              <a:buNone/>
              <a:defRPr sz="2100">
                <a:solidFill>
                  <a:srgbClr val="FFFFFF"/>
                </a:solidFill>
              </a:defRPr>
            </a:lvl3pPr>
            <a:lvl4pPr marL="0" indent="0" defTabSz="817809">
              <a:lnSpc>
                <a:spcPct val="100000"/>
              </a:lnSpc>
              <a:spcBef>
                <a:spcPts val="400"/>
              </a:spcBef>
              <a:buSzTx/>
              <a:buFontTx/>
              <a:buNone/>
              <a:defRPr sz="2100">
                <a:solidFill>
                  <a:srgbClr val="FFFFFF"/>
                </a:solidFill>
              </a:defRPr>
            </a:lvl4pPr>
            <a:lvl5pPr marL="0" indent="0" defTabSz="817809">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0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12"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313" name="Body Level One…"/>
          <p:cNvSpPr txBox="1"/>
          <p:nvPr>
            <p:ph type="body" sz="quarter" idx="1"/>
          </p:nvPr>
        </p:nvSpPr>
        <p:spPr>
          <a:xfrm>
            <a:off x="609600" y="2895600"/>
            <a:ext cx="5283200" cy="990600"/>
          </a:xfrm>
          <a:prstGeom prst="rect">
            <a:avLst/>
          </a:prstGeom>
        </p:spPr>
        <p:txBody>
          <a:bodyPr lIns="45407" tIns="45407" rIns="45407" bIns="45407"/>
          <a:lstStyle>
            <a:lvl1pPr marL="306693" indent="-306693" defTabSz="817809">
              <a:lnSpc>
                <a:spcPct val="100000"/>
              </a:lnSpc>
              <a:spcBef>
                <a:spcPts val="600"/>
              </a:spcBef>
              <a:defRPr>
                <a:solidFill>
                  <a:srgbClr val="FFFFFF"/>
                </a:solidFill>
              </a:defRPr>
            </a:lvl1pPr>
            <a:lvl2pPr marL="691365" indent="-282461" defTabSz="817809">
              <a:lnSpc>
                <a:spcPct val="100000"/>
              </a:lnSpc>
              <a:spcBef>
                <a:spcPts val="600"/>
              </a:spcBef>
              <a:buChar char="–"/>
              <a:defRPr>
                <a:solidFill>
                  <a:srgbClr val="FFFFFF"/>
                </a:solidFill>
              </a:defRPr>
            </a:lvl2pPr>
            <a:lvl3pPr marL="1086165" indent="-268359" defTabSz="817809">
              <a:lnSpc>
                <a:spcPct val="100000"/>
              </a:lnSpc>
              <a:spcBef>
                <a:spcPts val="600"/>
              </a:spcBef>
              <a:defRPr>
                <a:solidFill>
                  <a:srgbClr val="FFFFFF"/>
                </a:solidFill>
              </a:defRPr>
            </a:lvl3pPr>
            <a:lvl4pPr marL="1533397" indent="-306698" defTabSz="817809">
              <a:lnSpc>
                <a:spcPct val="100000"/>
              </a:lnSpc>
              <a:spcBef>
                <a:spcPts val="600"/>
              </a:spcBef>
              <a:buChar char="–"/>
              <a:defRPr>
                <a:solidFill>
                  <a:srgbClr val="FFFFFF"/>
                </a:solidFill>
              </a:defRPr>
            </a:lvl4pPr>
            <a:lvl5pPr marL="1942295" indent="-306697" defTabSz="817809">
              <a:lnSpc>
                <a:spcPct val="100000"/>
              </a:lnSpc>
              <a:spcBef>
                <a:spcPts val="600"/>
              </a:spcBef>
              <a:buChar cha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1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21"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3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29"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330" name="Body Level One…"/>
          <p:cNvSpPr txBox="1"/>
          <p:nvPr>
            <p:ph type="body" sz="quarter" idx="1"/>
          </p:nvPr>
        </p:nvSpPr>
        <p:spPr>
          <a:xfrm>
            <a:off x="609600" y="2895600"/>
            <a:ext cx="5283200" cy="990600"/>
          </a:xfrm>
          <a:prstGeom prst="rect">
            <a:avLst/>
          </a:prstGeom>
        </p:spPr>
        <p:txBody>
          <a:bodyPr lIns="45407" tIns="45407" rIns="45407" bIns="45407"/>
          <a:lstStyle>
            <a:lvl1pPr marL="306693" indent="-306693" defTabSz="817809">
              <a:lnSpc>
                <a:spcPct val="100000"/>
              </a:lnSpc>
              <a:spcBef>
                <a:spcPts val="600"/>
              </a:spcBef>
              <a:defRPr>
                <a:solidFill>
                  <a:srgbClr val="FFFFFF"/>
                </a:solidFill>
              </a:defRPr>
            </a:lvl1pPr>
            <a:lvl2pPr marL="691365" indent="-282461" defTabSz="817809">
              <a:lnSpc>
                <a:spcPct val="100000"/>
              </a:lnSpc>
              <a:spcBef>
                <a:spcPts val="600"/>
              </a:spcBef>
              <a:buChar char="–"/>
              <a:defRPr>
                <a:solidFill>
                  <a:srgbClr val="FFFFFF"/>
                </a:solidFill>
              </a:defRPr>
            </a:lvl2pPr>
            <a:lvl3pPr marL="1086165" indent="-268359" defTabSz="817809">
              <a:lnSpc>
                <a:spcPct val="100000"/>
              </a:lnSpc>
              <a:spcBef>
                <a:spcPts val="600"/>
              </a:spcBef>
              <a:defRPr>
                <a:solidFill>
                  <a:srgbClr val="FFFFFF"/>
                </a:solidFill>
              </a:defRPr>
            </a:lvl3pPr>
            <a:lvl4pPr marL="1533397" indent="-306698" defTabSz="817809">
              <a:lnSpc>
                <a:spcPct val="100000"/>
              </a:lnSpc>
              <a:spcBef>
                <a:spcPts val="600"/>
              </a:spcBef>
              <a:buChar char="–"/>
              <a:defRPr>
                <a:solidFill>
                  <a:srgbClr val="FFFFFF"/>
                </a:solidFill>
              </a:defRPr>
            </a:lvl4pPr>
            <a:lvl5pPr marL="1942295" indent="-306697" defTabSz="817809">
              <a:lnSpc>
                <a:spcPct val="100000"/>
              </a:lnSpc>
              <a:spcBef>
                <a:spcPts val="600"/>
              </a:spcBef>
              <a:buChar cha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3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38"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339"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817809">
              <a:lnSpc>
                <a:spcPct val="100000"/>
              </a:lnSpc>
              <a:spcBef>
                <a:spcPts val="400"/>
              </a:spcBef>
              <a:buSzTx/>
              <a:buFontTx/>
              <a:buNone/>
              <a:defRPr sz="2100">
                <a:solidFill>
                  <a:srgbClr val="FFFFFF"/>
                </a:solidFill>
              </a:defRPr>
            </a:lvl1pPr>
            <a:lvl2pPr marL="0" indent="0" defTabSz="817809">
              <a:lnSpc>
                <a:spcPct val="100000"/>
              </a:lnSpc>
              <a:spcBef>
                <a:spcPts val="400"/>
              </a:spcBef>
              <a:buSzTx/>
              <a:buFontTx/>
              <a:buNone/>
              <a:defRPr sz="2100">
                <a:solidFill>
                  <a:srgbClr val="FFFFFF"/>
                </a:solidFill>
              </a:defRPr>
            </a:lvl2pPr>
            <a:lvl3pPr marL="0" indent="0" defTabSz="817809">
              <a:lnSpc>
                <a:spcPct val="100000"/>
              </a:lnSpc>
              <a:spcBef>
                <a:spcPts val="400"/>
              </a:spcBef>
              <a:buSzTx/>
              <a:buFontTx/>
              <a:buNone/>
              <a:defRPr sz="2100">
                <a:solidFill>
                  <a:srgbClr val="FFFFFF"/>
                </a:solidFill>
              </a:defRPr>
            </a:lvl3pPr>
            <a:lvl4pPr marL="0" indent="0" defTabSz="817809">
              <a:lnSpc>
                <a:spcPct val="100000"/>
              </a:lnSpc>
              <a:spcBef>
                <a:spcPts val="400"/>
              </a:spcBef>
              <a:buSzTx/>
              <a:buFontTx/>
              <a:buNone/>
              <a:defRPr sz="2100">
                <a:solidFill>
                  <a:srgbClr val="FFFFFF"/>
                </a:solidFill>
              </a:defRPr>
            </a:lvl4pPr>
            <a:lvl5pPr marL="0" indent="0" defTabSz="817809">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47"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2348" name="Title Text"/>
          <p:cNvSpPr txBox="1"/>
          <p:nvPr>
            <p:ph type="title"/>
          </p:nvPr>
        </p:nvSpPr>
        <p:spPr>
          <a:xfrm>
            <a:off x="0" y="0"/>
            <a:ext cx="1693" cy="1693"/>
          </a:xfrm>
          <a:prstGeom prst="rect">
            <a:avLst/>
          </a:prstGeom>
        </p:spPr>
        <p:txBody>
          <a:bodyPr lIns="45407" tIns="45407" rIns="45407" bIns="45407" anchor="t"/>
          <a:lstStyle>
            <a:lvl1pPr algn="ctr" defTabSz="817809">
              <a:lnSpc>
                <a:spcPct val="100000"/>
              </a:lnSpc>
              <a:defRPr sz="4000"/>
            </a:lvl1pPr>
          </a:lstStyle>
          <a:p>
            <a:pPr/>
            <a:r>
              <a:t>Title Text</a:t>
            </a:r>
          </a:p>
        </p:txBody>
      </p:sp>
      <p:sp>
        <p:nvSpPr>
          <p:cNvPr id="2349" name="Body Level One…"/>
          <p:cNvSpPr txBox="1"/>
          <p:nvPr>
            <p:ph type="body" sz="quarter" idx="1"/>
          </p:nvPr>
        </p:nvSpPr>
        <p:spPr>
          <a:xfrm>
            <a:off x="0" y="0"/>
            <a:ext cx="1693" cy="1693"/>
          </a:xfrm>
          <a:prstGeom prst="rect">
            <a:avLst/>
          </a:prstGeom>
        </p:spPr>
        <p:txBody>
          <a:bodyPr lIns="45407" tIns="45407" rIns="45407" bIns="45407"/>
          <a:lstStyle>
            <a:lvl1pPr marL="306693" indent="-306693" defTabSz="817809">
              <a:lnSpc>
                <a:spcPct val="100000"/>
              </a:lnSpc>
              <a:spcBef>
                <a:spcPts val="600"/>
              </a:spcBef>
            </a:lvl1pPr>
            <a:lvl2pPr marL="691365" indent="-282461" defTabSz="817809">
              <a:lnSpc>
                <a:spcPct val="100000"/>
              </a:lnSpc>
              <a:spcBef>
                <a:spcPts val="600"/>
              </a:spcBef>
              <a:buChar char="–"/>
            </a:lvl2pPr>
            <a:lvl3pPr marL="1086165" indent="-268359" defTabSz="817809">
              <a:lnSpc>
                <a:spcPct val="100000"/>
              </a:lnSpc>
              <a:spcBef>
                <a:spcPts val="600"/>
              </a:spcBef>
            </a:lvl3pPr>
            <a:lvl4pPr marL="1533397" indent="-306698" defTabSz="817809">
              <a:lnSpc>
                <a:spcPct val="100000"/>
              </a:lnSpc>
              <a:spcBef>
                <a:spcPts val="600"/>
              </a:spcBef>
              <a:buChar char="–"/>
            </a:lvl4pPr>
            <a:lvl5pPr marL="1942295" indent="-306697" defTabSz="817809">
              <a:lnSpc>
                <a:spcPct val="100000"/>
              </a:lnSpc>
              <a:spcBef>
                <a:spcPts val="600"/>
              </a:spcBef>
              <a:buChar char="»"/>
            </a:lvl5pPr>
          </a:lstStyle>
          <a:p>
            <a:pPr/>
            <a:r>
              <a:t>Body Level One</a:t>
            </a:r>
          </a:p>
          <a:p>
            <a:pPr lvl="1"/>
            <a:r>
              <a:t>Body Level Two</a:t>
            </a:r>
          </a:p>
          <a:p>
            <a:pPr lvl="2"/>
            <a:r>
              <a:t>Body Level Three</a:t>
            </a:r>
          </a:p>
          <a:p>
            <a:pPr lvl="3"/>
            <a:r>
              <a:t>Body Level Four</a:t>
            </a:r>
          </a:p>
          <a:p>
            <a:pPr lvl="4"/>
            <a:r>
              <a:t>Body Level Five</a:t>
            </a:r>
          </a:p>
        </p:txBody>
      </p:sp>
      <p:sp>
        <p:nvSpPr>
          <p:cNvPr id="2350" name="Slide Number"/>
          <p:cNvSpPr txBox="1"/>
          <p:nvPr>
            <p:ph type="sldNum" sz="quarter" idx="2"/>
          </p:nvPr>
        </p:nvSpPr>
        <p:spPr>
          <a:xfrm>
            <a:off x="1" y="1"/>
            <a:ext cx="421423" cy="459116"/>
          </a:xfrm>
          <a:prstGeom prst="rect">
            <a:avLst/>
          </a:prstGeom>
        </p:spPr>
        <p:txBody>
          <a:bodyPr lIns="45407" tIns="45407" rIns="45407" bIns="45407" anchor="t"/>
          <a:lstStyle>
            <a:lvl1pPr algn="l" defTabSz="1090416">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5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35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35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6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36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36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7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3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7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37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38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81"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382"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383"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384"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38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9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39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39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95"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396"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397"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398"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39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40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40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40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09"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410"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411"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412"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413"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414"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415"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41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42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42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42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26"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42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7_Title Slide">
    <p:spTree>
      <p:nvGrpSpPr>
        <p:cNvPr id="1" name=""/>
        <p:cNvGrpSpPr/>
        <p:nvPr/>
      </p:nvGrpSpPr>
      <p:grpSpPr>
        <a:xfrm>
          <a:off x="0" y="0"/>
          <a:ext cx="0" cy="0"/>
          <a:chOff x="0" y="0"/>
          <a:chExt cx="0" cy="0"/>
        </a:xfrm>
      </p:grpSpPr>
      <p:pic>
        <p:nvPicPr>
          <p:cNvPr id="2434"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2435"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436"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243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44"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44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4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5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45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5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4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6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46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65"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466"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467"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468"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46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7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47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7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47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48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48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48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8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49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9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49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49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49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49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49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49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49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05"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50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07"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50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15"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516"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251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7"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19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9"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0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24"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532"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2533"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2534"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2535"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54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543" name="Title Text"/>
          <p:cNvSpPr txBox="1"/>
          <p:nvPr>
            <p:ph type="title"/>
          </p:nvPr>
        </p:nvSpPr>
        <p:spPr>
          <a:xfrm>
            <a:off x="203200" y="73032"/>
            <a:ext cx="10363200" cy="612777"/>
          </a:xfrm>
          <a:prstGeom prst="rect">
            <a:avLst/>
          </a:prstGeom>
        </p:spPr>
        <p:txBody>
          <a:bodyPr lIns="45407" tIns="45407" rIns="45407" bIns="45407" anchor="t"/>
          <a:lstStyle>
            <a:lvl1pPr defTabSz="908648">
              <a:lnSpc>
                <a:spcPct val="100000"/>
              </a:lnSpc>
              <a:defRPr b="1" sz="2800">
                <a:latin typeface="Raleway Regular"/>
                <a:ea typeface="Raleway Regular"/>
                <a:cs typeface="Raleway Regular"/>
                <a:sym typeface="Raleway Regular"/>
              </a:defRPr>
            </a:lvl1pPr>
          </a:lstStyle>
          <a:p>
            <a:pPr/>
            <a:r>
              <a:t>Title Text</a:t>
            </a:r>
          </a:p>
        </p:txBody>
      </p:sp>
      <p:sp>
        <p:nvSpPr>
          <p:cNvPr id="254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400"/>
              </a:spcBef>
              <a:buSzTx/>
              <a:buFontTx/>
              <a:buNone/>
              <a:defRPr sz="2100">
                <a:solidFill>
                  <a:srgbClr val="FFFFFF"/>
                </a:solidFill>
              </a:defRPr>
            </a:lvl1pPr>
            <a:lvl2pPr marL="0" indent="0" defTabSz="908648">
              <a:lnSpc>
                <a:spcPct val="100000"/>
              </a:lnSpc>
              <a:spcBef>
                <a:spcPts val="400"/>
              </a:spcBef>
              <a:buSzTx/>
              <a:buFontTx/>
              <a:buNone/>
              <a:defRPr sz="2100">
                <a:solidFill>
                  <a:srgbClr val="FFFFFF"/>
                </a:solidFill>
              </a:defRPr>
            </a:lvl2pPr>
            <a:lvl3pPr marL="0" indent="0" defTabSz="908648">
              <a:lnSpc>
                <a:spcPct val="100000"/>
              </a:lnSpc>
              <a:spcBef>
                <a:spcPts val="400"/>
              </a:spcBef>
              <a:buSzTx/>
              <a:buFontTx/>
              <a:buNone/>
              <a:defRPr sz="2100">
                <a:solidFill>
                  <a:srgbClr val="FFFFFF"/>
                </a:solidFill>
              </a:defRPr>
            </a:lvl3pPr>
            <a:lvl4pPr marL="0" indent="0" defTabSz="908648">
              <a:lnSpc>
                <a:spcPct val="100000"/>
              </a:lnSpc>
              <a:spcBef>
                <a:spcPts val="400"/>
              </a:spcBef>
              <a:buSzTx/>
              <a:buFontTx/>
              <a:buNone/>
              <a:defRPr sz="2100">
                <a:solidFill>
                  <a:srgbClr val="FFFFFF"/>
                </a:solidFill>
              </a:defRPr>
            </a:lvl4pPr>
            <a:lvl5pPr marL="0" indent="0" defTabSz="90864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4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55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553" name="Title Text"/>
          <p:cNvSpPr txBox="1"/>
          <p:nvPr>
            <p:ph type="title"/>
          </p:nvPr>
        </p:nvSpPr>
        <p:spPr>
          <a:xfrm>
            <a:off x="203200" y="73032"/>
            <a:ext cx="10363200" cy="612777"/>
          </a:xfrm>
          <a:prstGeom prst="rect">
            <a:avLst/>
          </a:prstGeom>
        </p:spPr>
        <p:txBody>
          <a:bodyPr lIns="45407" tIns="45407" rIns="45407" bIns="45407" anchor="t"/>
          <a:lstStyle>
            <a:lvl1pPr defTabSz="908648">
              <a:lnSpc>
                <a:spcPct val="100000"/>
              </a:lnSpc>
              <a:defRPr b="1" sz="2800">
                <a:latin typeface="Raleway Regular"/>
                <a:ea typeface="Raleway Regular"/>
                <a:cs typeface="Raleway Regular"/>
                <a:sym typeface="Raleway Regular"/>
              </a:defRPr>
            </a:lvl1pPr>
          </a:lstStyle>
          <a:p>
            <a:pPr/>
            <a:r>
              <a:t>Title Text</a:t>
            </a:r>
          </a:p>
        </p:txBody>
      </p:sp>
      <p:sp>
        <p:nvSpPr>
          <p:cNvPr id="255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400"/>
              </a:spcBef>
              <a:buSzTx/>
              <a:buFontTx/>
              <a:buNone/>
              <a:defRPr sz="2100">
                <a:solidFill>
                  <a:srgbClr val="FFFFFF"/>
                </a:solidFill>
              </a:defRPr>
            </a:lvl1pPr>
            <a:lvl2pPr marL="0" indent="0" defTabSz="908648">
              <a:lnSpc>
                <a:spcPct val="100000"/>
              </a:lnSpc>
              <a:spcBef>
                <a:spcPts val="400"/>
              </a:spcBef>
              <a:buSzTx/>
              <a:buFontTx/>
              <a:buNone/>
              <a:defRPr sz="2100">
                <a:solidFill>
                  <a:srgbClr val="FFFFFF"/>
                </a:solidFill>
              </a:defRPr>
            </a:lvl2pPr>
            <a:lvl3pPr marL="0" indent="0" defTabSz="908648">
              <a:lnSpc>
                <a:spcPct val="100000"/>
              </a:lnSpc>
              <a:spcBef>
                <a:spcPts val="400"/>
              </a:spcBef>
              <a:buSzTx/>
              <a:buFontTx/>
              <a:buNone/>
              <a:defRPr sz="2100">
                <a:solidFill>
                  <a:srgbClr val="FFFFFF"/>
                </a:solidFill>
              </a:defRPr>
            </a:lvl3pPr>
            <a:lvl4pPr marL="0" indent="0" defTabSz="908648">
              <a:lnSpc>
                <a:spcPct val="100000"/>
              </a:lnSpc>
              <a:spcBef>
                <a:spcPts val="400"/>
              </a:spcBef>
              <a:buSzTx/>
              <a:buFontTx/>
              <a:buNone/>
              <a:defRPr sz="2100">
                <a:solidFill>
                  <a:srgbClr val="FFFFFF"/>
                </a:solidFill>
              </a:defRPr>
            </a:lvl4pPr>
            <a:lvl5pPr marL="0" indent="0" defTabSz="90864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5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5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56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564"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48">
              <a:lnSpc>
                <a:spcPct val="100000"/>
              </a:lnSpc>
              <a:spcBef>
                <a:spcPts val="600"/>
              </a:spcBef>
              <a:buSzTx/>
              <a:buFontTx/>
              <a:buNone/>
              <a:defRPr sz="3200">
                <a:solidFill>
                  <a:srgbClr val="FFFFFF"/>
                </a:solidFill>
              </a:defRPr>
            </a:lvl1pPr>
            <a:lvl2pPr marL="0" indent="0" defTabSz="908648">
              <a:lnSpc>
                <a:spcPct val="100000"/>
              </a:lnSpc>
              <a:spcBef>
                <a:spcPts val="600"/>
              </a:spcBef>
              <a:buSzTx/>
              <a:buFontTx/>
              <a:buNone/>
              <a:defRPr sz="3200">
                <a:solidFill>
                  <a:srgbClr val="FFFFFF"/>
                </a:solidFill>
              </a:defRPr>
            </a:lvl2pPr>
            <a:lvl3pPr marL="0" indent="0" defTabSz="908648">
              <a:lnSpc>
                <a:spcPct val="100000"/>
              </a:lnSpc>
              <a:spcBef>
                <a:spcPts val="600"/>
              </a:spcBef>
              <a:buSzTx/>
              <a:buFontTx/>
              <a:buNone/>
              <a:defRPr sz="3200">
                <a:solidFill>
                  <a:srgbClr val="FFFFFF"/>
                </a:solidFill>
              </a:defRPr>
            </a:lvl3pPr>
            <a:lvl4pPr marL="0" indent="0" defTabSz="908648">
              <a:lnSpc>
                <a:spcPct val="100000"/>
              </a:lnSpc>
              <a:spcBef>
                <a:spcPts val="600"/>
              </a:spcBef>
              <a:buSzTx/>
              <a:buFontTx/>
              <a:buNone/>
              <a:defRPr sz="3200">
                <a:solidFill>
                  <a:srgbClr val="FFFFFF"/>
                </a:solidFill>
              </a:defRPr>
            </a:lvl4pPr>
            <a:lvl5pPr marL="0" indent="0" defTabSz="90864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6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72" name="Title Text"/>
          <p:cNvSpPr txBox="1"/>
          <p:nvPr>
            <p:ph type="title"/>
          </p:nvPr>
        </p:nvSpPr>
        <p:spPr>
          <a:xfrm>
            <a:off x="282388" y="136528"/>
            <a:ext cx="11317946" cy="764427"/>
          </a:xfrm>
          <a:prstGeom prst="rect">
            <a:avLst/>
          </a:prstGeom>
        </p:spPr>
        <p:txBody>
          <a:bodyPr lIns="45407" tIns="45407" rIns="45407" bIns="45407" anchor="t"/>
          <a:lstStyle>
            <a:lvl1pPr algn="ctr" defTabSz="908648">
              <a:lnSpc>
                <a:spcPct val="100000"/>
              </a:lnSpc>
            </a:lvl1pPr>
          </a:lstStyle>
          <a:p>
            <a:pPr/>
            <a:r>
              <a:t>Title Text</a:t>
            </a:r>
          </a:p>
        </p:txBody>
      </p:sp>
      <p:sp>
        <p:nvSpPr>
          <p:cNvPr id="2573" name="Slide Number"/>
          <p:cNvSpPr txBox="1"/>
          <p:nvPr>
            <p:ph type="sldNum" sz="quarter" idx="2"/>
          </p:nvPr>
        </p:nvSpPr>
        <p:spPr>
          <a:xfrm>
            <a:off x="9435349" y="6465537"/>
            <a:ext cx="421424" cy="459117"/>
          </a:xfrm>
          <a:prstGeom prst="rect">
            <a:avLst/>
          </a:prstGeom>
        </p:spPr>
        <p:txBody>
          <a:bodyPr lIns="45407" tIns="45407" rIns="45407" bIns="45407" anchor="t"/>
          <a:lstStyle>
            <a:lvl1pPr algn="l" defTabSz="1211496">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58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58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58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8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59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59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59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9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59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01"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60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60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0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60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60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60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60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15"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61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61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1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61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62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62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6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7"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0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9"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10"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11"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12"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1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2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63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63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3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63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63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63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63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63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63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63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4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64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64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4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65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3_Title Slide">
    <p:spTree>
      <p:nvGrpSpPr>
        <p:cNvPr id="1" name=""/>
        <p:cNvGrpSpPr/>
        <p:nvPr/>
      </p:nvGrpSpPr>
      <p:grpSpPr>
        <a:xfrm>
          <a:off x="0" y="0"/>
          <a:ext cx="0" cy="0"/>
          <a:chOff x="0" y="0"/>
          <a:chExt cx="0" cy="0"/>
        </a:xfrm>
      </p:grpSpPr>
      <p:pic>
        <p:nvPicPr>
          <p:cNvPr id="2657"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265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659"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26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67"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266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66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77"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267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67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8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68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88"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268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69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91"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692"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693"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694"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69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02"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270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70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05"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706"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707"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708"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70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16"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271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71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19"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720"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721"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722"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723"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724"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725"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72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33"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273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73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36"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73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0_Title Slide">
    <p:spTree>
      <p:nvGrpSpPr>
        <p:cNvPr id="1" name=""/>
        <p:cNvGrpSpPr/>
        <p:nvPr/>
      </p:nvGrpSpPr>
      <p:grpSpPr>
        <a:xfrm>
          <a:off x="0" y="0"/>
          <a:ext cx="0" cy="0"/>
          <a:chOff x="0" y="0"/>
          <a:chExt cx="0" cy="0"/>
        </a:xfrm>
      </p:grpSpPr>
      <p:pic>
        <p:nvPicPr>
          <p:cNvPr id="2744" name="Picture 4" descr="Picture 4"/>
          <p:cNvPicPr>
            <a:picLocks noChangeAspect="1"/>
          </p:cNvPicPr>
          <p:nvPr/>
        </p:nvPicPr>
        <p:blipFill>
          <a:blip r:embed="rId2">
            <a:extLst/>
          </a:blip>
          <a:stretch>
            <a:fillRect/>
          </a:stretch>
        </p:blipFill>
        <p:spPr>
          <a:xfrm>
            <a:off x="10769600" y="1"/>
            <a:ext cx="816811" cy="647284"/>
          </a:xfrm>
          <a:prstGeom prst="rect">
            <a:avLst/>
          </a:prstGeom>
          <a:ln w="12700">
            <a:miter lim="400000"/>
          </a:ln>
        </p:spPr>
      </p:pic>
      <p:sp>
        <p:nvSpPr>
          <p:cNvPr id="2745"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746"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274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0"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2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2"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23"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24"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25"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2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5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755" name="Title Text"/>
          <p:cNvSpPr txBox="1"/>
          <p:nvPr>
            <p:ph type="title"/>
          </p:nvPr>
        </p:nvSpPr>
        <p:spPr>
          <a:xfrm>
            <a:off x="203200" y="73032"/>
            <a:ext cx="10363200" cy="612777"/>
          </a:xfrm>
          <a:prstGeom prst="rect">
            <a:avLst/>
          </a:prstGeom>
        </p:spPr>
        <p:txBody>
          <a:bodyPr lIns="45407" tIns="45407" rIns="45407" bIns="45407" anchor="t"/>
          <a:lstStyle>
            <a:lvl1pPr defTabSz="908623">
              <a:lnSpc>
                <a:spcPct val="100000"/>
              </a:lnSpc>
              <a:defRPr b="1" sz="2800">
                <a:latin typeface="Raleway Regular"/>
                <a:ea typeface="Raleway Regular"/>
                <a:cs typeface="Raleway Regular"/>
                <a:sym typeface="Raleway Regular"/>
              </a:defRPr>
            </a:lvl1pPr>
          </a:lstStyle>
          <a:p>
            <a:pPr/>
            <a:r>
              <a:t>Title Text</a:t>
            </a:r>
          </a:p>
        </p:txBody>
      </p:sp>
      <p:sp>
        <p:nvSpPr>
          <p:cNvPr id="275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400"/>
              </a:spcBef>
              <a:buSzTx/>
              <a:buFontTx/>
              <a:buNone/>
              <a:defRPr sz="2100">
                <a:solidFill>
                  <a:srgbClr val="FFFFFF"/>
                </a:solidFill>
              </a:defRPr>
            </a:lvl1pPr>
            <a:lvl2pPr marL="0" indent="0" defTabSz="908623">
              <a:lnSpc>
                <a:spcPct val="100000"/>
              </a:lnSpc>
              <a:spcBef>
                <a:spcPts val="400"/>
              </a:spcBef>
              <a:buSzTx/>
              <a:buFontTx/>
              <a:buNone/>
              <a:defRPr sz="2100">
                <a:solidFill>
                  <a:srgbClr val="FFFFFF"/>
                </a:solidFill>
              </a:defRPr>
            </a:lvl2pPr>
            <a:lvl3pPr marL="0" indent="0" defTabSz="908623">
              <a:lnSpc>
                <a:spcPct val="100000"/>
              </a:lnSpc>
              <a:spcBef>
                <a:spcPts val="400"/>
              </a:spcBef>
              <a:buSzTx/>
              <a:buFontTx/>
              <a:buNone/>
              <a:defRPr sz="2100">
                <a:solidFill>
                  <a:srgbClr val="FFFFFF"/>
                </a:solidFill>
              </a:defRPr>
            </a:lvl3pPr>
            <a:lvl4pPr marL="0" indent="0" defTabSz="908623">
              <a:lnSpc>
                <a:spcPct val="100000"/>
              </a:lnSpc>
              <a:spcBef>
                <a:spcPts val="400"/>
              </a:spcBef>
              <a:buSzTx/>
              <a:buFontTx/>
              <a:buNone/>
              <a:defRPr sz="2100">
                <a:solidFill>
                  <a:srgbClr val="FFFFFF"/>
                </a:solidFill>
              </a:defRPr>
            </a:lvl4pPr>
            <a:lvl5pPr marL="0" indent="0" defTabSz="908623">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6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765" name="Title Text"/>
          <p:cNvSpPr txBox="1"/>
          <p:nvPr>
            <p:ph type="title"/>
          </p:nvPr>
        </p:nvSpPr>
        <p:spPr>
          <a:xfrm>
            <a:off x="203200" y="73032"/>
            <a:ext cx="10363200" cy="612777"/>
          </a:xfrm>
          <a:prstGeom prst="rect">
            <a:avLst/>
          </a:prstGeom>
        </p:spPr>
        <p:txBody>
          <a:bodyPr lIns="45407" tIns="45407" rIns="45407" bIns="45407" anchor="t"/>
          <a:lstStyle>
            <a:lvl1pPr defTabSz="908623">
              <a:lnSpc>
                <a:spcPct val="100000"/>
              </a:lnSpc>
              <a:defRPr b="1" sz="2800">
                <a:latin typeface="Raleway Regular"/>
                <a:ea typeface="Raleway Regular"/>
                <a:cs typeface="Raleway Regular"/>
                <a:sym typeface="Raleway Regular"/>
              </a:defRPr>
            </a:lvl1pPr>
          </a:lstStyle>
          <a:p>
            <a:pPr/>
            <a:r>
              <a:t>Title Text</a:t>
            </a:r>
          </a:p>
        </p:txBody>
      </p:sp>
      <p:sp>
        <p:nvSpPr>
          <p:cNvPr id="276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400"/>
              </a:spcBef>
              <a:buSzTx/>
              <a:buFontTx/>
              <a:buNone/>
              <a:defRPr sz="2100">
                <a:solidFill>
                  <a:srgbClr val="FFFFFF"/>
                </a:solidFill>
              </a:defRPr>
            </a:lvl1pPr>
            <a:lvl2pPr marL="0" indent="0" defTabSz="908623">
              <a:lnSpc>
                <a:spcPct val="100000"/>
              </a:lnSpc>
              <a:spcBef>
                <a:spcPts val="400"/>
              </a:spcBef>
              <a:buSzTx/>
              <a:buFontTx/>
              <a:buNone/>
              <a:defRPr sz="2100">
                <a:solidFill>
                  <a:srgbClr val="FFFFFF"/>
                </a:solidFill>
              </a:defRPr>
            </a:lvl2pPr>
            <a:lvl3pPr marL="0" indent="0" defTabSz="908623">
              <a:lnSpc>
                <a:spcPct val="100000"/>
              </a:lnSpc>
              <a:spcBef>
                <a:spcPts val="400"/>
              </a:spcBef>
              <a:buSzTx/>
              <a:buFontTx/>
              <a:buNone/>
              <a:defRPr sz="2100">
                <a:solidFill>
                  <a:srgbClr val="FFFFFF"/>
                </a:solidFill>
              </a:defRPr>
            </a:lvl3pPr>
            <a:lvl4pPr marL="0" indent="0" defTabSz="908623">
              <a:lnSpc>
                <a:spcPct val="100000"/>
              </a:lnSpc>
              <a:spcBef>
                <a:spcPts val="400"/>
              </a:spcBef>
              <a:buSzTx/>
              <a:buFontTx/>
              <a:buNone/>
              <a:defRPr sz="2100">
                <a:solidFill>
                  <a:srgbClr val="FFFFFF"/>
                </a:solidFill>
              </a:defRPr>
            </a:lvl4pPr>
            <a:lvl5pPr marL="0" indent="0" defTabSz="908623">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67"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76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7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776"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23">
              <a:lnSpc>
                <a:spcPct val="100000"/>
              </a:lnSpc>
              <a:spcBef>
                <a:spcPts val="600"/>
              </a:spcBef>
              <a:buSzTx/>
              <a:buFontTx/>
              <a:buNone/>
              <a:defRPr sz="3200">
                <a:solidFill>
                  <a:srgbClr val="FFFFFF"/>
                </a:solidFill>
              </a:defRPr>
            </a:lvl1pPr>
            <a:lvl2pPr marL="0" indent="0" defTabSz="908623">
              <a:lnSpc>
                <a:spcPct val="100000"/>
              </a:lnSpc>
              <a:spcBef>
                <a:spcPts val="600"/>
              </a:spcBef>
              <a:buSzTx/>
              <a:buFontTx/>
              <a:buNone/>
              <a:defRPr sz="3200">
                <a:solidFill>
                  <a:srgbClr val="FFFFFF"/>
                </a:solidFill>
              </a:defRPr>
            </a:lvl2pPr>
            <a:lvl3pPr marL="0" indent="0" defTabSz="908623">
              <a:lnSpc>
                <a:spcPct val="100000"/>
              </a:lnSpc>
              <a:spcBef>
                <a:spcPts val="600"/>
              </a:spcBef>
              <a:buSzTx/>
              <a:buFontTx/>
              <a:buNone/>
              <a:defRPr sz="3200">
                <a:solidFill>
                  <a:srgbClr val="FFFFFF"/>
                </a:solidFill>
              </a:defRPr>
            </a:lvl3pPr>
            <a:lvl4pPr marL="0" indent="0" defTabSz="908623">
              <a:lnSpc>
                <a:spcPct val="100000"/>
              </a:lnSpc>
              <a:spcBef>
                <a:spcPts val="600"/>
              </a:spcBef>
              <a:buSzTx/>
              <a:buFontTx/>
              <a:buNone/>
              <a:defRPr sz="3200">
                <a:solidFill>
                  <a:srgbClr val="FFFFFF"/>
                </a:solidFill>
              </a:defRPr>
            </a:lvl4pPr>
            <a:lvl5pPr marL="0" indent="0" defTabSz="908623">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7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84" name="Title Text"/>
          <p:cNvSpPr txBox="1"/>
          <p:nvPr>
            <p:ph type="title"/>
          </p:nvPr>
        </p:nvSpPr>
        <p:spPr>
          <a:xfrm>
            <a:off x="282390" y="136528"/>
            <a:ext cx="11317946" cy="764429"/>
          </a:xfrm>
          <a:prstGeom prst="rect">
            <a:avLst/>
          </a:prstGeom>
        </p:spPr>
        <p:txBody>
          <a:bodyPr lIns="45407" tIns="45407" rIns="45407" bIns="45407" anchor="t"/>
          <a:lstStyle>
            <a:lvl1pPr algn="ctr" defTabSz="908623">
              <a:lnSpc>
                <a:spcPct val="100000"/>
              </a:lnSpc>
            </a:lvl1pPr>
          </a:lstStyle>
          <a:p>
            <a:pPr/>
            <a:r>
              <a:t>Title Text</a:t>
            </a:r>
          </a:p>
        </p:txBody>
      </p:sp>
      <p:sp>
        <p:nvSpPr>
          <p:cNvPr id="2785" name="Slide Number"/>
          <p:cNvSpPr txBox="1"/>
          <p:nvPr>
            <p:ph type="sldNum" sz="quarter" idx="2"/>
          </p:nvPr>
        </p:nvSpPr>
        <p:spPr>
          <a:xfrm>
            <a:off x="9435349" y="6465537"/>
            <a:ext cx="421424" cy="459117"/>
          </a:xfrm>
          <a:prstGeom prst="rect">
            <a:avLst/>
          </a:prstGeom>
        </p:spPr>
        <p:txBody>
          <a:bodyPr lIns="45407" tIns="45407" rIns="45407" bIns="45407" anchor="t"/>
          <a:lstStyle>
            <a:lvl1pPr algn="l" defTabSz="1211464">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9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2793" name="Title Text"/>
          <p:cNvSpPr txBox="1"/>
          <p:nvPr>
            <p:ph type="title"/>
          </p:nvPr>
        </p:nvSpPr>
        <p:spPr>
          <a:xfrm>
            <a:off x="203200" y="73040"/>
            <a:ext cx="10363200" cy="612777"/>
          </a:xfrm>
          <a:prstGeom prst="rect">
            <a:avLst/>
          </a:prstGeom>
        </p:spPr>
        <p:txBody>
          <a:bodyPr lIns="45407" tIns="45407" rIns="45407" bIns="45407" anchor="t"/>
          <a:lstStyle>
            <a:lvl1pPr defTabSz="908623">
              <a:lnSpc>
                <a:spcPct val="100000"/>
              </a:lnSpc>
              <a:defRPr b="1" sz="3700">
                <a:latin typeface="Raleway Regular"/>
                <a:ea typeface="Raleway Regular"/>
                <a:cs typeface="Raleway Regular"/>
                <a:sym typeface="Raleway Regular"/>
              </a:defRPr>
            </a:lvl1pPr>
          </a:lstStyle>
          <a:p>
            <a:pPr/>
            <a:r>
              <a:t>Title Text</a:t>
            </a:r>
          </a:p>
        </p:txBody>
      </p:sp>
      <p:sp>
        <p:nvSpPr>
          <p:cNvPr id="279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600"/>
              </a:spcBef>
              <a:buSzTx/>
              <a:buFontTx/>
              <a:buNone/>
              <a:defRPr sz="2900">
                <a:solidFill>
                  <a:srgbClr val="FFFFFF"/>
                </a:solidFill>
              </a:defRPr>
            </a:lvl1pPr>
            <a:lvl2pPr marL="0" indent="0" defTabSz="908623">
              <a:lnSpc>
                <a:spcPct val="100000"/>
              </a:lnSpc>
              <a:spcBef>
                <a:spcPts val="600"/>
              </a:spcBef>
              <a:buSzTx/>
              <a:buFontTx/>
              <a:buNone/>
              <a:defRPr sz="2900">
                <a:solidFill>
                  <a:srgbClr val="FFFFFF"/>
                </a:solidFill>
              </a:defRPr>
            </a:lvl2pPr>
            <a:lvl3pPr marL="0" indent="0" defTabSz="908623">
              <a:lnSpc>
                <a:spcPct val="100000"/>
              </a:lnSpc>
              <a:spcBef>
                <a:spcPts val="600"/>
              </a:spcBef>
              <a:buSzTx/>
              <a:buFontTx/>
              <a:buNone/>
              <a:defRPr sz="2900">
                <a:solidFill>
                  <a:srgbClr val="FFFFFF"/>
                </a:solidFill>
              </a:defRPr>
            </a:lvl3pPr>
            <a:lvl4pPr marL="0" indent="0" defTabSz="908623">
              <a:lnSpc>
                <a:spcPct val="100000"/>
              </a:lnSpc>
              <a:spcBef>
                <a:spcPts val="600"/>
              </a:spcBef>
              <a:buSzTx/>
              <a:buFontTx/>
              <a:buNone/>
              <a:defRPr sz="2900">
                <a:solidFill>
                  <a:srgbClr val="FFFFFF"/>
                </a:solidFill>
              </a:defRPr>
            </a:lvl4pPr>
            <a:lvl5pPr marL="0" indent="0" defTabSz="908623">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9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79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79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79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79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80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80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80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09" name="Title Text"/>
          <p:cNvSpPr txBox="1"/>
          <p:nvPr>
            <p:ph type="title"/>
          </p:nvPr>
        </p:nvSpPr>
        <p:spPr>
          <a:xfrm>
            <a:off x="203200" y="73040"/>
            <a:ext cx="10363200" cy="612777"/>
          </a:xfrm>
          <a:prstGeom prst="rect">
            <a:avLst/>
          </a:prstGeom>
        </p:spPr>
        <p:txBody>
          <a:bodyPr lIns="45407" tIns="45407" rIns="45407" bIns="45407" anchor="t"/>
          <a:lstStyle>
            <a:lvl1pPr defTabSz="908623">
              <a:lnSpc>
                <a:spcPct val="100000"/>
              </a:lnSpc>
              <a:defRPr b="1" sz="3700">
                <a:latin typeface="Raleway Regular"/>
                <a:ea typeface="Raleway Regular"/>
                <a:cs typeface="Raleway Regular"/>
                <a:sym typeface="Raleway Regular"/>
              </a:defRPr>
            </a:lvl1pPr>
          </a:lstStyle>
          <a:p>
            <a:pPr/>
            <a:r>
              <a:t>Title Text</a:t>
            </a:r>
          </a:p>
        </p:txBody>
      </p:sp>
      <p:sp>
        <p:nvSpPr>
          <p:cNvPr id="281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600"/>
              </a:spcBef>
              <a:buSzTx/>
              <a:buFontTx/>
              <a:buNone/>
              <a:defRPr sz="2900">
                <a:solidFill>
                  <a:srgbClr val="FFFFFF"/>
                </a:solidFill>
              </a:defRPr>
            </a:lvl1pPr>
            <a:lvl2pPr marL="0" indent="0" defTabSz="908623">
              <a:lnSpc>
                <a:spcPct val="100000"/>
              </a:lnSpc>
              <a:spcBef>
                <a:spcPts val="600"/>
              </a:spcBef>
              <a:buSzTx/>
              <a:buFontTx/>
              <a:buNone/>
              <a:defRPr sz="2900">
                <a:solidFill>
                  <a:srgbClr val="FFFFFF"/>
                </a:solidFill>
              </a:defRPr>
            </a:lvl2pPr>
            <a:lvl3pPr marL="0" indent="0" defTabSz="908623">
              <a:lnSpc>
                <a:spcPct val="100000"/>
              </a:lnSpc>
              <a:spcBef>
                <a:spcPts val="600"/>
              </a:spcBef>
              <a:buSzTx/>
              <a:buFontTx/>
              <a:buNone/>
              <a:defRPr sz="2900">
                <a:solidFill>
                  <a:srgbClr val="FFFFFF"/>
                </a:solidFill>
              </a:defRPr>
            </a:lvl3pPr>
            <a:lvl4pPr marL="0" indent="0" defTabSz="908623">
              <a:lnSpc>
                <a:spcPct val="100000"/>
              </a:lnSpc>
              <a:spcBef>
                <a:spcPts val="600"/>
              </a:spcBef>
              <a:buSzTx/>
              <a:buFontTx/>
              <a:buNone/>
              <a:defRPr sz="2900">
                <a:solidFill>
                  <a:srgbClr val="FFFFFF"/>
                </a:solidFill>
              </a:defRPr>
            </a:lvl4pPr>
            <a:lvl5pPr marL="0" indent="0" defTabSz="908623">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81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18" name="Title Text"/>
          <p:cNvSpPr txBox="1"/>
          <p:nvPr>
            <p:ph type="title"/>
          </p:nvPr>
        </p:nvSpPr>
        <p:spPr>
          <a:xfrm>
            <a:off x="609600" y="274638"/>
            <a:ext cx="10972800" cy="1143001"/>
          </a:xfrm>
          <a:prstGeom prst="rect">
            <a:avLst/>
          </a:prstGeom>
        </p:spPr>
        <p:txBody>
          <a:bodyPr lIns="45407" tIns="45407" rIns="45407" bIns="45407" anchor="t"/>
          <a:lstStyle>
            <a:lvl1pPr algn="ctr" defTabSz="908623">
              <a:lnSpc>
                <a:spcPct val="100000"/>
              </a:lnSpc>
            </a:lvl1pPr>
          </a:lstStyle>
          <a:p>
            <a:pPr/>
            <a:r>
              <a:t>Title Text</a:t>
            </a:r>
          </a:p>
        </p:txBody>
      </p:sp>
      <p:sp>
        <p:nvSpPr>
          <p:cNvPr id="2819"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90864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2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82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82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8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3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83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83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839"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8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47"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84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84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850"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851"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852"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853"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85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3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3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3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3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4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4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4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61"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86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86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864"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865"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866"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867"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86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75"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87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87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878"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879"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880"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881"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882"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883"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884"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88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9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289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289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895"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89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1_Title Slide">
    <p:spTree>
      <p:nvGrpSpPr>
        <p:cNvPr id="1" name=""/>
        <p:cNvGrpSpPr/>
        <p:nvPr/>
      </p:nvGrpSpPr>
      <p:grpSpPr>
        <a:xfrm>
          <a:off x="0" y="0"/>
          <a:ext cx="0" cy="0"/>
          <a:chOff x="0" y="0"/>
          <a:chExt cx="0" cy="0"/>
        </a:xfrm>
      </p:grpSpPr>
      <p:pic>
        <p:nvPicPr>
          <p:cNvPr id="2903"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2904"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905"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290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1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91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1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22"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92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24"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9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32"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93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3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293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293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293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293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45"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94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47"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2948"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2949"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2950"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295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58"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95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60"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2961"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2962"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2963"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2964"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2965"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2966"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296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74"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97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76"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97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5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1"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25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84"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985"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298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93"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9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001"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3002"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3003"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3004"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01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01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01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1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02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02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02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24"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30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03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03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0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35"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3036"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3037"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3038"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303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04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04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04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49"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3050"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3051"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3052"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305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06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06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06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63"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064"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065"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066"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067"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068"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069"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0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07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07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07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80"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308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5_Title Slide">
    <p:spTree>
      <p:nvGrpSpPr>
        <p:cNvPr id="1" name=""/>
        <p:cNvGrpSpPr/>
        <p:nvPr/>
      </p:nvGrpSpPr>
      <p:grpSpPr>
        <a:xfrm>
          <a:off x="0" y="0"/>
          <a:ext cx="0" cy="0"/>
          <a:chOff x="0" y="0"/>
          <a:chExt cx="0" cy="0"/>
        </a:xfrm>
      </p:grpSpPr>
      <p:pic>
        <p:nvPicPr>
          <p:cNvPr id="3088"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3089"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3090"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309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9"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260"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26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6_Title Slide">
    <p:spTree>
      <p:nvGrpSpPr>
        <p:cNvPr id="1" name=""/>
        <p:cNvGrpSpPr/>
        <p:nvPr/>
      </p:nvGrpSpPr>
      <p:grpSpPr>
        <a:xfrm>
          <a:off x="0" y="0"/>
          <a:ext cx="0" cy="0"/>
          <a:chOff x="0" y="0"/>
          <a:chExt cx="0" cy="0"/>
        </a:xfrm>
      </p:grpSpPr>
      <p:sp>
        <p:nvSpPr>
          <p:cNvPr id="3098" name="Title Text"/>
          <p:cNvSpPr txBox="1"/>
          <p:nvPr>
            <p:ph type="title"/>
          </p:nvPr>
        </p:nvSpPr>
        <p:spPr>
          <a:xfrm>
            <a:off x="1524000" y="1122362"/>
            <a:ext cx="9144000" cy="2387601"/>
          </a:xfrm>
          <a:prstGeom prst="rect">
            <a:avLst/>
          </a:prstGeom>
        </p:spPr>
        <p:txBody>
          <a:bodyPr lIns="45407" tIns="45407" rIns="45407" bIns="45407" anchor="b"/>
          <a:lstStyle>
            <a:lvl1pPr algn="ctr" defTabSz="908668">
              <a:defRPr sz="6000"/>
            </a:lvl1pPr>
          </a:lstStyle>
          <a:p>
            <a:pPr/>
            <a:r>
              <a:t>Title Text</a:t>
            </a:r>
          </a:p>
        </p:txBody>
      </p:sp>
      <p:sp>
        <p:nvSpPr>
          <p:cNvPr id="3099" name="Body Level One…"/>
          <p:cNvSpPr txBox="1"/>
          <p:nvPr>
            <p:ph type="body" sz="quarter" idx="1"/>
          </p:nvPr>
        </p:nvSpPr>
        <p:spPr>
          <a:xfrm>
            <a:off x="1524000" y="3602037"/>
            <a:ext cx="9144000" cy="1655765"/>
          </a:xfrm>
          <a:prstGeom prst="rect">
            <a:avLst/>
          </a:prstGeom>
        </p:spPr>
        <p:txBody>
          <a:bodyPr lIns="45407" tIns="45407" rIns="45407" bIns="45407"/>
          <a:lstStyle>
            <a:lvl1pPr marL="0" indent="0" algn="ctr" defTabSz="908668">
              <a:spcBef>
                <a:spcPts val="900"/>
              </a:spcBef>
              <a:buSzTx/>
              <a:buFontTx/>
              <a:buNone/>
              <a:defRPr sz="2400"/>
            </a:lvl1pPr>
            <a:lvl2pPr marL="0" indent="0" algn="ctr" defTabSz="908668">
              <a:spcBef>
                <a:spcPts val="900"/>
              </a:spcBef>
              <a:buSzTx/>
              <a:buFontTx/>
              <a:buNone/>
              <a:defRPr sz="2400"/>
            </a:lvl2pPr>
            <a:lvl3pPr marL="0" indent="0" algn="ctr" defTabSz="908668">
              <a:spcBef>
                <a:spcPts val="900"/>
              </a:spcBef>
              <a:buSzTx/>
              <a:buFontTx/>
              <a:buNone/>
              <a:defRPr sz="2400"/>
            </a:lvl3pPr>
            <a:lvl4pPr marL="0" indent="0" algn="ctr" defTabSz="908668">
              <a:spcBef>
                <a:spcPts val="900"/>
              </a:spcBef>
              <a:buSzTx/>
              <a:buFontTx/>
              <a:buNone/>
              <a:defRPr sz="2400"/>
            </a:lvl4pPr>
            <a:lvl5pPr marL="0" indent="0" algn="ctr" defTabSz="908668">
              <a:spcBef>
                <a:spcPts val="900"/>
              </a:spcBef>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3100"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2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Title and Content">
    <p:spTree>
      <p:nvGrpSpPr>
        <p:cNvPr id="1" name=""/>
        <p:cNvGrpSpPr/>
        <p:nvPr/>
      </p:nvGrpSpPr>
      <p:grpSpPr>
        <a:xfrm>
          <a:off x="0" y="0"/>
          <a:ext cx="0" cy="0"/>
          <a:chOff x="0" y="0"/>
          <a:chExt cx="0" cy="0"/>
        </a:xfrm>
      </p:grpSpPr>
      <p:sp>
        <p:nvSpPr>
          <p:cNvPr id="3107" name="Title Text"/>
          <p:cNvSpPr txBox="1"/>
          <p:nvPr>
            <p:ph type="title"/>
          </p:nvPr>
        </p:nvSpPr>
        <p:spPr>
          <a:xfrm>
            <a:off x="838209" y="365125"/>
            <a:ext cx="10515601" cy="1325564"/>
          </a:xfrm>
          <a:prstGeom prst="rect">
            <a:avLst/>
          </a:prstGeom>
        </p:spPr>
        <p:txBody>
          <a:bodyPr lIns="45407" tIns="45407" rIns="45407" bIns="45407"/>
          <a:lstStyle>
            <a:lvl1pPr defTabSz="908668"/>
          </a:lstStyle>
          <a:p>
            <a:pPr/>
            <a:r>
              <a:t>Title Text</a:t>
            </a:r>
          </a:p>
        </p:txBody>
      </p:sp>
      <p:sp>
        <p:nvSpPr>
          <p:cNvPr id="3108" name="Body Level One…"/>
          <p:cNvSpPr txBox="1"/>
          <p:nvPr>
            <p:ph type="body" idx="1"/>
          </p:nvPr>
        </p:nvSpPr>
        <p:spPr>
          <a:xfrm>
            <a:off x="838209" y="1825625"/>
            <a:ext cx="10515601" cy="4351340"/>
          </a:xfrm>
          <a:prstGeom prst="rect">
            <a:avLst/>
          </a:prstGeom>
        </p:spPr>
        <p:txBody>
          <a:bodyPr lIns="45407" tIns="45407" rIns="45407" bIns="45407"/>
          <a:lstStyle>
            <a:lvl1pPr marL="227173" indent="-227173" defTabSz="908668">
              <a:spcBef>
                <a:spcPts val="900"/>
              </a:spcBef>
            </a:lvl1pPr>
            <a:lvl2pPr marL="719382" indent="-265036" defTabSz="908668">
              <a:spcBef>
                <a:spcPts val="900"/>
              </a:spcBef>
            </a:lvl2pPr>
            <a:lvl3pPr marL="1226697" indent="-318042" defTabSz="908668">
              <a:spcBef>
                <a:spcPts val="900"/>
              </a:spcBef>
            </a:lvl3pPr>
            <a:lvl4pPr marL="1703771" indent="-340760" defTabSz="908668">
              <a:spcBef>
                <a:spcPts val="900"/>
              </a:spcBef>
            </a:lvl4pPr>
            <a:lvl5pPr marL="2158105" indent="-340760" defTabSz="908668">
              <a:spcBef>
                <a:spcPts val="900"/>
              </a:spcBef>
            </a:lvl5pPr>
          </a:lstStyle>
          <a:p>
            <a:pPr/>
            <a:r>
              <a:t>Body Level One</a:t>
            </a:r>
          </a:p>
          <a:p>
            <a:pPr lvl="1"/>
            <a:r>
              <a:t>Body Level Two</a:t>
            </a:r>
          </a:p>
          <a:p>
            <a:pPr lvl="2"/>
            <a:r>
              <a:t>Body Level Three</a:t>
            </a:r>
          </a:p>
          <a:p>
            <a:pPr lvl="3"/>
            <a:r>
              <a:t>Body Level Four</a:t>
            </a:r>
          </a:p>
          <a:p>
            <a:pPr lvl="4"/>
            <a:r>
              <a:t>Body Level Five</a:t>
            </a:r>
          </a:p>
        </p:txBody>
      </p:sp>
      <p:sp>
        <p:nvSpPr>
          <p:cNvPr id="3109"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2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Section Header">
    <p:spTree>
      <p:nvGrpSpPr>
        <p:cNvPr id="1" name=""/>
        <p:cNvGrpSpPr/>
        <p:nvPr/>
      </p:nvGrpSpPr>
      <p:grpSpPr>
        <a:xfrm>
          <a:off x="0" y="0"/>
          <a:ext cx="0" cy="0"/>
          <a:chOff x="0" y="0"/>
          <a:chExt cx="0" cy="0"/>
        </a:xfrm>
      </p:grpSpPr>
      <p:sp>
        <p:nvSpPr>
          <p:cNvPr id="3116" name="Title Text"/>
          <p:cNvSpPr txBox="1"/>
          <p:nvPr>
            <p:ph type="title"/>
          </p:nvPr>
        </p:nvSpPr>
        <p:spPr>
          <a:xfrm>
            <a:off x="831856" y="1709744"/>
            <a:ext cx="10515602" cy="2852738"/>
          </a:xfrm>
          <a:prstGeom prst="rect">
            <a:avLst/>
          </a:prstGeom>
        </p:spPr>
        <p:txBody>
          <a:bodyPr lIns="45407" tIns="45407" rIns="45407" bIns="45407" anchor="b"/>
          <a:lstStyle>
            <a:lvl1pPr defTabSz="908668">
              <a:defRPr sz="6000"/>
            </a:lvl1pPr>
          </a:lstStyle>
          <a:p>
            <a:pPr/>
            <a:r>
              <a:t>Title Text</a:t>
            </a:r>
          </a:p>
        </p:txBody>
      </p:sp>
      <p:sp>
        <p:nvSpPr>
          <p:cNvPr id="3117" name="Body Level One…"/>
          <p:cNvSpPr txBox="1"/>
          <p:nvPr>
            <p:ph type="body" sz="quarter" idx="1"/>
          </p:nvPr>
        </p:nvSpPr>
        <p:spPr>
          <a:xfrm>
            <a:off x="831856" y="4589464"/>
            <a:ext cx="10515602" cy="1500189"/>
          </a:xfrm>
          <a:prstGeom prst="rect">
            <a:avLst/>
          </a:prstGeom>
        </p:spPr>
        <p:txBody>
          <a:bodyPr lIns="45407" tIns="45407" rIns="45407" bIns="45407"/>
          <a:lstStyle>
            <a:lvl1pPr marL="0" indent="0" defTabSz="908668">
              <a:spcBef>
                <a:spcPts val="900"/>
              </a:spcBef>
              <a:buSzTx/>
              <a:buFontTx/>
              <a:buNone/>
              <a:defRPr sz="2400">
                <a:solidFill>
                  <a:srgbClr val="888888"/>
                </a:solidFill>
              </a:defRPr>
            </a:lvl1pPr>
            <a:lvl2pPr marL="0" indent="0" defTabSz="908668">
              <a:spcBef>
                <a:spcPts val="900"/>
              </a:spcBef>
              <a:buSzTx/>
              <a:buFontTx/>
              <a:buNone/>
              <a:defRPr sz="2400">
                <a:solidFill>
                  <a:srgbClr val="888888"/>
                </a:solidFill>
              </a:defRPr>
            </a:lvl2pPr>
            <a:lvl3pPr marL="0" indent="0" defTabSz="908668">
              <a:spcBef>
                <a:spcPts val="900"/>
              </a:spcBef>
              <a:buSzTx/>
              <a:buFontTx/>
              <a:buNone/>
              <a:defRPr sz="2400">
                <a:solidFill>
                  <a:srgbClr val="888888"/>
                </a:solidFill>
              </a:defRPr>
            </a:lvl3pPr>
            <a:lvl4pPr marL="0" indent="0" defTabSz="908668">
              <a:spcBef>
                <a:spcPts val="900"/>
              </a:spcBef>
              <a:buSzTx/>
              <a:buFontTx/>
              <a:buNone/>
              <a:defRPr sz="2400">
                <a:solidFill>
                  <a:srgbClr val="888888"/>
                </a:solidFill>
              </a:defRPr>
            </a:lvl4pPr>
            <a:lvl5pPr marL="0" indent="0" defTabSz="908668">
              <a:spcBef>
                <a:spcPts val="900"/>
              </a:spcBef>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18"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2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wo Content">
    <p:spTree>
      <p:nvGrpSpPr>
        <p:cNvPr id="1" name=""/>
        <p:cNvGrpSpPr/>
        <p:nvPr/>
      </p:nvGrpSpPr>
      <p:grpSpPr>
        <a:xfrm>
          <a:off x="0" y="0"/>
          <a:ext cx="0" cy="0"/>
          <a:chOff x="0" y="0"/>
          <a:chExt cx="0" cy="0"/>
        </a:xfrm>
      </p:grpSpPr>
      <p:sp>
        <p:nvSpPr>
          <p:cNvPr id="3125" name="Title Text"/>
          <p:cNvSpPr txBox="1"/>
          <p:nvPr>
            <p:ph type="title"/>
          </p:nvPr>
        </p:nvSpPr>
        <p:spPr>
          <a:xfrm>
            <a:off x="838209" y="365125"/>
            <a:ext cx="10515601" cy="1325564"/>
          </a:xfrm>
          <a:prstGeom prst="rect">
            <a:avLst/>
          </a:prstGeom>
        </p:spPr>
        <p:txBody>
          <a:bodyPr lIns="45407" tIns="45407" rIns="45407" bIns="45407"/>
          <a:lstStyle>
            <a:lvl1pPr defTabSz="908668"/>
          </a:lstStyle>
          <a:p>
            <a:pPr/>
            <a:r>
              <a:t>Title Text</a:t>
            </a:r>
          </a:p>
        </p:txBody>
      </p:sp>
      <p:sp>
        <p:nvSpPr>
          <p:cNvPr id="3126" name="Body Level One…"/>
          <p:cNvSpPr txBox="1"/>
          <p:nvPr>
            <p:ph type="body" sz="half" idx="1"/>
          </p:nvPr>
        </p:nvSpPr>
        <p:spPr>
          <a:xfrm>
            <a:off x="838200" y="1825625"/>
            <a:ext cx="5181600" cy="4351340"/>
          </a:xfrm>
          <a:prstGeom prst="rect">
            <a:avLst/>
          </a:prstGeom>
        </p:spPr>
        <p:txBody>
          <a:bodyPr lIns="45407" tIns="45407" rIns="45407" bIns="45407"/>
          <a:lstStyle>
            <a:lvl1pPr marL="227173" indent="-227173" defTabSz="908668">
              <a:spcBef>
                <a:spcPts val="900"/>
              </a:spcBef>
            </a:lvl1pPr>
            <a:lvl2pPr marL="719382" indent="-265036" defTabSz="908668">
              <a:spcBef>
                <a:spcPts val="900"/>
              </a:spcBef>
            </a:lvl2pPr>
            <a:lvl3pPr marL="1226697" indent="-318042" defTabSz="908668">
              <a:spcBef>
                <a:spcPts val="900"/>
              </a:spcBef>
            </a:lvl3pPr>
            <a:lvl4pPr marL="1703771" indent="-340760" defTabSz="908668">
              <a:spcBef>
                <a:spcPts val="900"/>
              </a:spcBef>
            </a:lvl4pPr>
            <a:lvl5pPr marL="2158105" indent="-340760" defTabSz="908668">
              <a:spcBef>
                <a:spcPts val="900"/>
              </a:spcBef>
            </a:lvl5pPr>
          </a:lstStyle>
          <a:p>
            <a:pPr/>
            <a:r>
              <a:t>Body Level One</a:t>
            </a:r>
          </a:p>
          <a:p>
            <a:pPr lvl="1"/>
            <a:r>
              <a:t>Body Level Two</a:t>
            </a:r>
          </a:p>
          <a:p>
            <a:pPr lvl="2"/>
            <a:r>
              <a:t>Body Level Three</a:t>
            </a:r>
          </a:p>
          <a:p>
            <a:pPr lvl="3"/>
            <a:r>
              <a:t>Body Level Four</a:t>
            </a:r>
          </a:p>
          <a:p>
            <a:pPr lvl="4"/>
            <a:r>
              <a:t>Body Level Five</a:t>
            </a:r>
          </a:p>
        </p:txBody>
      </p:sp>
      <p:sp>
        <p:nvSpPr>
          <p:cNvPr id="3127"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2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mparison">
    <p:spTree>
      <p:nvGrpSpPr>
        <p:cNvPr id="1" name=""/>
        <p:cNvGrpSpPr/>
        <p:nvPr/>
      </p:nvGrpSpPr>
      <p:grpSpPr>
        <a:xfrm>
          <a:off x="0" y="0"/>
          <a:ext cx="0" cy="0"/>
          <a:chOff x="0" y="0"/>
          <a:chExt cx="0" cy="0"/>
        </a:xfrm>
      </p:grpSpPr>
      <p:sp>
        <p:nvSpPr>
          <p:cNvPr id="3134" name="Title Text"/>
          <p:cNvSpPr txBox="1"/>
          <p:nvPr>
            <p:ph type="title"/>
          </p:nvPr>
        </p:nvSpPr>
        <p:spPr>
          <a:xfrm>
            <a:off x="839793" y="365125"/>
            <a:ext cx="10515601" cy="1325564"/>
          </a:xfrm>
          <a:prstGeom prst="rect">
            <a:avLst/>
          </a:prstGeom>
        </p:spPr>
        <p:txBody>
          <a:bodyPr lIns="45407" tIns="45407" rIns="45407" bIns="45407"/>
          <a:lstStyle>
            <a:lvl1pPr defTabSz="908668"/>
          </a:lstStyle>
          <a:p>
            <a:pPr/>
            <a:r>
              <a:t>Title Text</a:t>
            </a:r>
          </a:p>
        </p:txBody>
      </p:sp>
      <p:sp>
        <p:nvSpPr>
          <p:cNvPr id="3135" name="Body Level One…"/>
          <p:cNvSpPr txBox="1"/>
          <p:nvPr>
            <p:ph type="body" sz="quarter" idx="1"/>
          </p:nvPr>
        </p:nvSpPr>
        <p:spPr>
          <a:xfrm>
            <a:off x="839788" y="1681161"/>
            <a:ext cx="5157789" cy="823914"/>
          </a:xfrm>
          <a:prstGeom prst="rect">
            <a:avLst/>
          </a:prstGeom>
        </p:spPr>
        <p:txBody>
          <a:bodyPr lIns="45407" tIns="45407" rIns="45407" bIns="45407" anchor="b"/>
          <a:lstStyle>
            <a:lvl1pPr marL="0" indent="0" defTabSz="908668">
              <a:spcBef>
                <a:spcPts val="900"/>
              </a:spcBef>
              <a:buSzTx/>
              <a:buFontTx/>
              <a:buNone/>
              <a:defRPr b="1" sz="2400">
                <a:latin typeface="Raleway Regular"/>
                <a:ea typeface="Raleway Regular"/>
                <a:cs typeface="Raleway Regular"/>
                <a:sym typeface="Raleway Regular"/>
              </a:defRPr>
            </a:lvl1pPr>
            <a:lvl2pPr marL="0" indent="0" defTabSz="908668">
              <a:spcBef>
                <a:spcPts val="900"/>
              </a:spcBef>
              <a:buSzTx/>
              <a:buFontTx/>
              <a:buNone/>
              <a:defRPr b="1" sz="2400">
                <a:latin typeface="Raleway Regular"/>
                <a:ea typeface="Raleway Regular"/>
                <a:cs typeface="Raleway Regular"/>
                <a:sym typeface="Raleway Regular"/>
              </a:defRPr>
            </a:lvl2pPr>
            <a:lvl3pPr marL="0" indent="0" defTabSz="908668">
              <a:spcBef>
                <a:spcPts val="900"/>
              </a:spcBef>
              <a:buSzTx/>
              <a:buFontTx/>
              <a:buNone/>
              <a:defRPr b="1" sz="2400">
                <a:latin typeface="Raleway Regular"/>
                <a:ea typeface="Raleway Regular"/>
                <a:cs typeface="Raleway Regular"/>
                <a:sym typeface="Raleway Regular"/>
              </a:defRPr>
            </a:lvl3pPr>
            <a:lvl4pPr marL="0" indent="0" defTabSz="908668">
              <a:spcBef>
                <a:spcPts val="900"/>
              </a:spcBef>
              <a:buSzTx/>
              <a:buFontTx/>
              <a:buNone/>
              <a:defRPr b="1" sz="2400">
                <a:latin typeface="Raleway Regular"/>
                <a:ea typeface="Raleway Regular"/>
                <a:cs typeface="Raleway Regular"/>
                <a:sym typeface="Raleway Regular"/>
              </a:defRPr>
            </a:lvl4pPr>
            <a:lvl5pPr marL="0" indent="0" defTabSz="908668">
              <a:spcBef>
                <a:spcPts val="900"/>
              </a:spcBef>
              <a:buSzTx/>
              <a:buFontTx/>
              <a:buNone/>
              <a:defRPr b="1" sz="24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3136" name="Text Placeholder 4"/>
          <p:cNvSpPr/>
          <p:nvPr>
            <p:ph type="body" sz="quarter" idx="21"/>
          </p:nvPr>
        </p:nvSpPr>
        <p:spPr>
          <a:xfrm>
            <a:off x="6172198" y="1681161"/>
            <a:ext cx="5183192" cy="823914"/>
          </a:xfrm>
          <a:prstGeom prst="rect">
            <a:avLst/>
          </a:prstGeom>
        </p:spPr>
        <p:txBody>
          <a:bodyPr lIns="45407" tIns="45407" rIns="45407" bIns="45407" anchor="b"/>
          <a:lstStyle/>
          <a:p>
            <a:pPr marL="0" indent="0" defTabSz="908668">
              <a:spcBef>
                <a:spcPts val="900"/>
              </a:spcBef>
              <a:buSzTx/>
              <a:buFontTx/>
              <a:buNone/>
              <a:defRPr b="1" sz="1800">
                <a:latin typeface="Raleway Regular"/>
                <a:ea typeface="Raleway Regular"/>
                <a:cs typeface="Raleway Regular"/>
                <a:sym typeface="Raleway Regular"/>
              </a:defRPr>
            </a:pPr>
          </a:p>
        </p:txBody>
      </p:sp>
      <p:sp>
        <p:nvSpPr>
          <p:cNvPr id="3137"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2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le Only">
    <p:spTree>
      <p:nvGrpSpPr>
        <p:cNvPr id="1" name=""/>
        <p:cNvGrpSpPr/>
        <p:nvPr/>
      </p:nvGrpSpPr>
      <p:grpSpPr>
        <a:xfrm>
          <a:off x="0" y="0"/>
          <a:ext cx="0" cy="0"/>
          <a:chOff x="0" y="0"/>
          <a:chExt cx="0" cy="0"/>
        </a:xfrm>
      </p:grpSpPr>
      <p:sp>
        <p:nvSpPr>
          <p:cNvPr id="3144" name="Title Text"/>
          <p:cNvSpPr txBox="1"/>
          <p:nvPr>
            <p:ph type="title"/>
          </p:nvPr>
        </p:nvSpPr>
        <p:spPr>
          <a:xfrm>
            <a:off x="838209" y="365125"/>
            <a:ext cx="10515601" cy="1325564"/>
          </a:xfrm>
          <a:prstGeom prst="rect">
            <a:avLst/>
          </a:prstGeom>
        </p:spPr>
        <p:txBody>
          <a:bodyPr lIns="45407" tIns="45407" rIns="45407" bIns="45407"/>
          <a:lstStyle>
            <a:lvl1pPr defTabSz="908668"/>
          </a:lstStyle>
          <a:p>
            <a:pPr/>
            <a:r>
              <a:t>Title Text</a:t>
            </a:r>
          </a:p>
        </p:txBody>
      </p:sp>
      <p:sp>
        <p:nvSpPr>
          <p:cNvPr id="3145"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2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_Blank">
    <p:spTree>
      <p:nvGrpSpPr>
        <p:cNvPr id="1" name=""/>
        <p:cNvGrpSpPr/>
        <p:nvPr/>
      </p:nvGrpSpPr>
      <p:grpSpPr>
        <a:xfrm>
          <a:off x="0" y="0"/>
          <a:ext cx="0" cy="0"/>
          <a:chOff x="0" y="0"/>
          <a:chExt cx="0" cy="0"/>
        </a:xfrm>
      </p:grpSpPr>
      <p:sp>
        <p:nvSpPr>
          <p:cNvPr id="3152"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2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ntent with Caption">
    <p:spTree>
      <p:nvGrpSpPr>
        <p:cNvPr id="1" name=""/>
        <p:cNvGrpSpPr/>
        <p:nvPr/>
      </p:nvGrpSpPr>
      <p:grpSpPr>
        <a:xfrm>
          <a:off x="0" y="0"/>
          <a:ext cx="0" cy="0"/>
          <a:chOff x="0" y="0"/>
          <a:chExt cx="0" cy="0"/>
        </a:xfrm>
      </p:grpSpPr>
      <p:sp>
        <p:nvSpPr>
          <p:cNvPr id="3159" name="Title Text"/>
          <p:cNvSpPr txBox="1"/>
          <p:nvPr>
            <p:ph type="title"/>
          </p:nvPr>
        </p:nvSpPr>
        <p:spPr>
          <a:xfrm>
            <a:off x="839793" y="457200"/>
            <a:ext cx="3932240" cy="1600200"/>
          </a:xfrm>
          <a:prstGeom prst="rect">
            <a:avLst/>
          </a:prstGeom>
        </p:spPr>
        <p:txBody>
          <a:bodyPr lIns="45407" tIns="45407" rIns="45407" bIns="45407" anchor="b"/>
          <a:lstStyle>
            <a:lvl1pPr defTabSz="908668">
              <a:defRPr sz="3200"/>
            </a:lvl1pPr>
          </a:lstStyle>
          <a:p>
            <a:pPr/>
            <a:r>
              <a:t>Title Text</a:t>
            </a:r>
          </a:p>
        </p:txBody>
      </p:sp>
      <p:sp>
        <p:nvSpPr>
          <p:cNvPr id="3160" name="Body Level One…"/>
          <p:cNvSpPr txBox="1"/>
          <p:nvPr>
            <p:ph type="body" sz="half" idx="1"/>
          </p:nvPr>
        </p:nvSpPr>
        <p:spPr>
          <a:xfrm>
            <a:off x="5183189" y="987427"/>
            <a:ext cx="6172202" cy="4873627"/>
          </a:xfrm>
          <a:prstGeom prst="rect">
            <a:avLst/>
          </a:prstGeom>
        </p:spPr>
        <p:txBody>
          <a:bodyPr lIns="45407" tIns="45407" rIns="45407" bIns="45407"/>
          <a:lstStyle>
            <a:lvl1pPr marL="227173" indent="-227173" defTabSz="908668">
              <a:spcBef>
                <a:spcPts val="900"/>
              </a:spcBef>
              <a:defRPr sz="3200"/>
            </a:lvl1pPr>
            <a:lvl2pPr marL="713974" indent="-259627" defTabSz="908668">
              <a:spcBef>
                <a:spcPts val="900"/>
              </a:spcBef>
              <a:defRPr sz="3200"/>
            </a:lvl2pPr>
            <a:lvl3pPr marL="1211552" indent="-302897" defTabSz="908668">
              <a:spcBef>
                <a:spcPts val="900"/>
              </a:spcBef>
              <a:defRPr sz="3200"/>
            </a:lvl3pPr>
            <a:lvl4pPr marL="1726488" indent="-363478" defTabSz="908668">
              <a:spcBef>
                <a:spcPts val="900"/>
              </a:spcBef>
              <a:defRPr sz="3200"/>
            </a:lvl4pPr>
            <a:lvl5pPr marL="2180823" indent="-363478" defTabSz="908668">
              <a:spcBef>
                <a:spcPts val="9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3161" name="Text Placeholder 3"/>
          <p:cNvSpPr/>
          <p:nvPr>
            <p:ph type="body" sz="quarter" idx="21"/>
          </p:nvPr>
        </p:nvSpPr>
        <p:spPr>
          <a:xfrm>
            <a:off x="839791" y="2057400"/>
            <a:ext cx="3932241" cy="3811590"/>
          </a:xfrm>
          <a:prstGeom prst="rect">
            <a:avLst/>
          </a:prstGeom>
        </p:spPr>
        <p:txBody>
          <a:bodyPr lIns="45407" tIns="45407" rIns="45407" bIns="45407"/>
          <a:lstStyle/>
          <a:p>
            <a:pPr marL="0" indent="0" defTabSz="908668">
              <a:spcBef>
                <a:spcPts val="900"/>
              </a:spcBef>
              <a:buSzTx/>
              <a:buFontTx/>
              <a:buNone/>
              <a:defRPr sz="1200"/>
            </a:pPr>
          </a:p>
        </p:txBody>
      </p:sp>
      <p:sp>
        <p:nvSpPr>
          <p:cNvPr id="3162"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2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Picture with Caption">
    <p:spTree>
      <p:nvGrpSpPr>
        <p:cNvPr id="1" name=""/>
        <p:cNvGrpSpPr/>
        <p:nvPr/>
      </p:nvGrpSpPr>
      <p:grpSpPr>
        <a:xfrm>
          <a:off x="0" y="0"/>
          <a:ext cx="0" cy="0"/>
          <a:chOff x="0" y="0"/>
          <a:chExt cx="0" cy="0"/>
        </a:xfrm>
      </p:grpSpPr>
      <p:sp>
        <p:nvSpPr>
          <p:cNvPr id="3169" name="Title Text"/>
          <p:cNvSpPr txBox="1"/>
          <p:nvPr>
            <p:ph type="title"/>
          </p:nvPr>
        </p:nvSpPr>
        <p:spPr>
          <a:xfrm>
            <a:off x="839793" y="457200"/>
            <a:ext cx="3932240" cy="1600200"/>
          </a:xfrm>
          <a:prstGeom prst="rect">
            <a:avLst/>
          </a:prstGeom>
        </p:spPr>
        <p:txBody>
          <a:bodyPr lIns="45407" tIns="45407" rIns="45407" bIns="45407" anchor="b"/>
          <a:lstStyle>
            <a:lvl1pPr defTabSz="908668">
              <a:defRPr sz="3200"/>
            </a:lvl1pPr>
          </a:lstStyle>
          <a:p>
            <a:pPr/>
            <a:r>
              <a:t>Title Text</a:t>
            </a:r>
          </a:p>
        </p:txBody>
      </p:sp>
      <p:sp>
        <p:nvSpPr>
          <p:cNvPr id="3170" name="Picture Placeholder 2"/>
          <p:cNvSpPr/>
          <p:nvPr>
            <p:ph type="pic" sz="half" idx="21"/>
          </p:nvPr>
        </p:nvSpPr>
        <p:spPr>
          <a:xfrm>
            <a:off x="5183189" y="987427"/>
            <a:ext cx="6172202" cy="4873627"/>
          </a:xfrm>
          <a:prstGeom prst="rect">
            <a:avLst/>
          </a:prstGeom>
        </p:spPr>
        <p:txBody>
          <a:bodyPr lIns="91439" rIns="91439">
            <a:noAutofit/>
          </a:bodyPr>
          <a:lstStyle/>
          <a:p>
            <a:pPr/>
          </a:p>
        </p:txBody>
      </p:sp>
      <p:sp>
        <p:nvSpPr>
          <p:cNvPr id="3171" name="Body Level One…"/>
          <p:cNvSpPr txBox="1"/>
          <p:nvPr>
            <p:ph type="body" sz="quarter" idx="1"/>
          </p:nvPr>
        </p:nvSpPr>
        <p:spPr>
          <a:xfrm>
            <a:off x="839793" y="2057400"/>
            <a:ext cx="3932240" cy="3811590"/>
          </a:xfrm>
          <a:prstGeom prst="rect">
            <a:avLst/>
          </a:prstGeom>
        </p:spPr>
        <p:txBody>
          <a:bodyPr lIns="45407" tIns="45407" rIns="45407" bIns="45407"/>
          <a:lstStyle>
            <a:lvl1pPr marL="0" indent="0" defTabSz="908668">
              <a:spcBef>
                <a:spcPts val="900"/>
              </a:spcBef>
              <a:buSzTx/>
              <a:buFontTx/>
              <a:buNone/>
              <a:defRPr sz="1600"/>
            </a:lvl1pPr>
            <a:lvl2pPr marL="0" indent="0" defTabSz="908668">
              <a:spcBef>
                <a:spcPts val="900"/>
              </a:spcBef>
              <a:buSzTx/>
              <a:buFontTx/>
              <a:buNone/>
              <a:defRPr sz="1600"/>
            </a:lvl2pPr>
            <a:lvl3pPr marL="0" indent="0" defTabSz="908668">
              <a:spcBef>
                <a:spcPts val="900"/>
              </a:spcBef>
              <a:buSzTx/>
              <a:buFontTx/>
              <a:buNone/>
              <a:defRPr sz="1600"/>
            </a:lvl3pPr>
            <a:lvl4pPr marL="0" indent="0" defTabSz="908668">
              <a:spcBef>
                <a:spcPts val="900"/>
              </a:spcBef>
              <a:buSzTx/>
              <a:buFontTx/>
              <a:buNone/>
              <a:defRPr sz="1600"/>
            </a:lvl4pPr>
            <a:lvl5pPr marL="0" indent="0" defTabSz="908668">
              <a:spcBef>
                <a:spcPts val="900"/>
              </a:spcBef>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3172"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2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179" name="Picture 3" descr="Picture 3"/>
          <p:cNvPicPr>
            <a:picLocks noChangeAspect="1"/>
          </p:cNvPicPr>
          <p:nvPr/>
        </p:nvPicPr>
        <p:blipFill>
          <a:blip r:embed="rId3">
            <a:extLst/>
          </a:blip>
          <a:stretch>
            <a:fillRect/>
          </a:stretch>
        </p:blipFill>
        <p:spPr>
          <a:xfrm>
            <a:off x="10000902" y="3604"/>
            <a:ext cx="717900" cy="664265"/>
          </a:xfrm>
          <a:prstGeom prst="rect">
            <a:avLst/>
          </a:prstGeom>
          <a:ln w="12700">
            <a:miter lim="400000"/>
          </a:ln>
        </p:spPr>
      </p:pic>
      <p:sp>
        <p:nvSpPr>
          <p:cNvPr id="3180" name="Title Text"/>
          <p:cNvSpPr txBox="1"/>
          <p:nvPr>
            <p:ph type="title"/>
          </p:nvPr>
        </p:nvSpPr>
        <p:spPr>
          <a:xfrm>
            <a:off x="1308100" y="73029"/>
            <a:ext cx="8420101" cy="612777"/>
          </a:xfrm>
          <a:prstGeom prst="rect">
            <a:avLst/>
          </a:prstGeom>
        </p:spPr>
        <p:txBody>
          <a:bodyPr lIns="91437" tIns="91437" rIns="91437" bIns="91437"/>
          <a:lstStyle>
            <a:lvl1pPr>
              <a:lnSpc>
                <a:spcPct val="100000"/>
              </a:lnSpc>
              <a:defRPr sz="2800"/>
            </a:lvl1pPr>
          </a:lstStyle>
          <a:p>
            <a:pPr/>
            <a:r>
              <a:t>Title Text</a:t>
            </a:r>
          </a:p>
        </p:txBody>
      </p:sp>
      <p:sp>
        <p:nvSpPr>
          <p:cNvPr id="3181" name="Body Level One…"/>
          <p:cNvSpPr txBox="1"/>
          <p:nvPr>
            <p:ph type="body" sz="quarter" idx="1"/>
          </p:nvPr>
        </p:nvSpPr>
        <p:spPr>
          <a:xfrm>
            <a:off x="2260507" y="664192"/>
            <a:ext cx="6934202" cy="457203"/>
          </a:xfrm>
          <a:prstGeom prst="rect">
            <a:avLst/>
          </a:prstGeom>
        </p:spPr>
        <p:txBody>
          <a:bodyPr lIns="91437" tIns="91437" rIns="91437" bIns="91437"/>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182" name="Picture Placeholder 8"/>
          <p:cNvSpPr/>
          <p:nvPr>
            <p:ph type="pic" sz="half" idx="21"/>
          </p:nvPr>
        </p:nvSpPr>
        <p:spPr>
          <a:xfrm>
            <a:off x="1720849" y="1447800"/>
            <a:ext cx="5035552" cy="4648200"/>
          </a:xfrm>
          <a:prstGeom prst="rect">
            <a:avLst/>
          </a:prstGeom>
        </p:spPr>
        <p:txBody>
          <a:bodyPr lIns="91439" rIns="91439">
            <a:noAutofit/>
          </a:bodyPr>
          <a:lstStyle/>
          <a:p>
            <a:pPr/>
          </a:p>
        </p:txBody>
      </p:sp>
      <p:sp>
        <p:nvSpPr>
          <p:cNvPr id="3183" name="Slide Number"/>
          <p:cNvSpPr txBox="1"/>
          <p:nvPr>
            <p:ph type="sldNum" sz="quarter" idx="2"/>
          </p:nvPr>
        </p:nvSpPr>
        <p:spPr>
          <a:xfrm>
            <a:off x="7887770" y="6176012"/>
            <a:ext cx="354530" cy="360676"/>
          </a:xfrm>
          <a:prstGeom prst="rect">
            <a:avLst/>
          </a:prstGeom>
        </p:spPr>
        <p:txBody>
          <a:bodyPr lIns="91437" tIns="91437" rIns="91437" bIns="91437"/>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8"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19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19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19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19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20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20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20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0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320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211"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21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21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1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321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321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321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321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225"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22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22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2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322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323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323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323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23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24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24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4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24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24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24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24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24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24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24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25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25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25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5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32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4_Title Slide">
    <p:spTree>
      <p:nvGrpSpPr>
        <p:cNvPr id="1" name=""/>
        <p:cNvGrpSpPr/>
        <p:nvPr/>
      </p:nvGrpSpPr>
      <p:grpSpPr>
        <a:xfrm>
          <a:off x="0" y="0"/>
          <a:ext cx="0" cy="0"/>
          <a:chOff x="0" y="0"/>
          <a:chExt cx="0" cy="0"/>
        </a:xfrm>
      </p:grpSpPr>
      <p:pic>
        <p:nvPicPr>
          <p:cNvPr id="3267"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326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3269"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32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27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27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27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8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28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28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28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9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329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29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29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30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301"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3302"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3303"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3304"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330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6"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277"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278"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279"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31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31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31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315"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3316"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3317"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3318"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331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32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32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32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329"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330"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331"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332"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333"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334"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335"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33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34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34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34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346"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334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1_Title Slide">
    <p:spTree>
      <p:nvGrpSpPr>
        <p:cNvPr id="1" name=""/>
        <p:cNvGrpSpPr/>
        <p:nvPr/>
      </p:nvGrpSpPr>
      <p:grpSpPr>
        <a:xfrm>
          <a:off x="0" y="0"/>
          <a:ext cx="0" cy="0"/>
          <a:chOff x="0" y="0"/>
          <a:chExt cx="0" cy="0"/>
        </a:xfrm>
      </p:grpSpPr>
      <p:pic>
        <p:nvPicPr>
          <p:cNvPr id="3354"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3355"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3356"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33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6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8" name="Title Text"/>
          <p:cNvSpPr txBox="1"/>
          <p:nvPr>
            <p:ph type="title"/>
          </p:nvPr>
        </p:nvSpPr>
        <p:spPr>
          <a:xfrm>
            <a:off x="963084" y="4406953"/>
            <a:ext cx="10363201" cy="1362077"/>
          </a:xfrm>
          <a:prstGeom prst="rect">
            <a:avLst/>
          </a:prstGeom>
        </p:spPr>
        <p:txBody>
          <a:bodyPr lIns="45407" tIns="45407" rIns="45407" bIns="45407" anchor="t"/>
          <a:lstStyle>
            <a:lvl1pPr defTabSz="1211525">
              <a:lnSpc>
                <a:spcPct val="100000"/>
              </a:lnSpc>
              <a:defRPr b="1" cap="all" sz="5300">
                <a:latin typeface="Raleway Regular"/>
                <a:ea typeface="Raleway Regular"/>
                <a:cs typeface="Raleway Regular"/>
                <a:sym typeface="Raleway Regular"/>
              </a:defRPr>
            </a:lvl1pPr>
          </a:lstStyle>
          <a:p>
            <a:pPr/>
            <a:r>
              <a:t>Title Text</a:t>
            </a:r>
          </a:p>
        </p:txBody>
      </p:sp>
      <p:sp>
        <p:nvSpPr>
          <p:cNvPr id="3379"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25">
              <a:lnSpc>
                <a:spcPct val="100000"/>
              </a:lnSpc>
              <a:spcBef>
                <a:spcPts val="500"/>
              </a:spcBef>
              <a:buSzTx/>
              <a:buFontTx/>
              <a:buNone/>
              <a:defRPr sz="2600">
                <a:solidFill>
                  <a:srgbClr val="888888"/>
                </a:solidFill>
              </a:defRPr>
            </a:lvl1pPr>
            <a:lvl2pPr marL="0" indent="0" defTabSz="1211525">
              <a:lnSpc>
                <a:spcPct val="100000"/>
              </a:lnSpc>
              <a:spcBef>
                <a:spcPts val="500"/>
              </a:spcBef>
              <a:buSzTx/>
              <a:buFontTx/>
              <a:buNone/>
              <a:defRPr sz="2600">
                <a:solidFill>
                  <a:srgbClr val="888888"/>
                </a:solidFill>
              </a:defRPr>
            </a:lvl2pPr>
            <a:lvl3pPr marL="0" indent="0" defTabSz="1211525">
              <a:lnSpc>
                <a:spcPct val="100000"/>
              </a:lnSpc>
              <a:spcBef>
                <a:spcPts val="500"/>
              </a:spcBef>
              <a:buSzTx/>
              <a:buFontTx/>
              <a:buNone/>
              <a:defRPr sz="2600">
                <a:solidFill>
                  <a:srgbClr val="888888"/>
                </a:solidFill>
              </a:defRPr>
            </a:lvl3pPr>
            <a:lvl4pPr marL="0" indent="0" defTabSz="1211525">
              <a:lnSpc>
                <a:spcPct val="100000"/>
              </a:lnSpc>
              <a:spcBef>
                <a:spcPts val="500"/>
              </a:spcBef>
              <a:buSzTx/>
              <a:buFontTx/>
              <a:buNone/>
              <a:defRPr sz="2600">
                <a:solidFill>
                  <a:srgbClr val="888888"/>
                </a:solidFill>
              </a:defRPr>
            </a:lvl4pPr>
            <a:lvl5pPr marL="0" indent="0" defTabSz="1211525">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80"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87"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3388" name="Body Level One…"/>
          <p:cNvSpPr txBox="1"/>
          <p:nvPr>
            <p:ph type="body" sz="half" idx="1"/>
          </p:nvPr>
        </p:nvSpPr>
        <p:spPr>
          <a:xfrm>
            <a:off x="609600" y="1600205"/>
            <a:ext cx="5384800" cy="4525965"/>
          </a:xfrm>
          <a:prstGeom prst="rect">
            <a:avLst/>
          </a:prstGeom>
        </p:spPr>
        <p:txBody>
          <a:bodyPr lIns="45407" tIns="45407" rIns="45407" bIns="45407"/>
          <a:lstStyle>
            <a:lvl1pPr marL="454321" indent="-454321" defTabSz="1211525">
              <a:lnSpc>
                <a:spcPct val="100000"/>
              </a:lnSpc>
              <a:spcBef>
                <a:spcPts val="800"/>
              </a:spcBef>
              <a:defRPr sz="3700"/>
            </a:lvl1pPr>
            <a:lvl2pPr marL="1047475" indent="-441705" defTabSz="1211525">
              <a:lnSpc>
                <a:spcPct val="100000"/>
              </a:lnSpc>
              <a:spcBef>
                <a:spcPts val="800"/>
              </a:spcBef>
              <a:buChar char="–"/>
              <a:defRPr sz="3700"/>
            </a:lvl2pPr>
            <a:lvl3pPr marL="1635567" indent="-424028" defTabSz="1211525">
              <a:lnSpc>
                <a:spcPct val="100000"/>
              </a:lnSpc>
              <a:spcBef>
                <a:spcPts val="800"/>
              </a:spcBef>
              <a:defRPr sz="3700"/>
            </a:lvl3pPr>
            <a:lvl4pPr marL="2288452" indent="-471144" defTabSz="1211525">
              <a:lnSpc>
                <a:spcPct val="100000"/>
              </a:lnSpc>
              <a:spcBef>
                <a:spcPts val="800"/>
              </a:spcBef>
              <a:buChar char="–"/>
              <a:defRPr sz="3700"/>
            </a:lvl4pPr>
            <a:lvl5pPr marL="2894221" indent="-471144" defTabSz="1211525">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3389"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96"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3397"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25">
              <a:lnSpc>
                <a:spcPct val="100000"/>
              </a:lnSpc>
              <a:spcBef>
                <a:spcPts val="600"/>
              </a:spcBef>
              <a:buSzTx/>
              <a:buFontTx/>
              <a:buNone/>
              <a:defRPr b="1" sz="3200">
                <a:latin typeface="Raleway Regular"/>
                <a:ea typeface="Raleway Regular"/>
                <a:cs typeface="Raleway Regular"/>
                <a:sym typeface="Raleway Regular"/>
              </a:defRPr>
            </a:lvl1pPr>
            <a:lvl2pPr marL="0" indent="0" defTabSz="1211525">
              <a:lnSpc>
                <a:spcPct val="100000"/>
              </a:lnSpc>
              <a:spcBef>
                <a:spcPts val="600"/>
              </a:spcBef>
              <a:buSzTx/>
              <a:buFontTx/>
              <a:buNone/>
              <a:defRPr b="1" sz="3200">
                <a:latin typeface="Raleway Regular"/>
                <a:ea typeface="Raleway Regular"/>
                <a:cs typeface="Raleway Regular"/>
                <a:sym typeface="Raleway Regular"/>
              </a:defRPr>
            </a:lvl2pPr>
            <a:lvl3pPr marL="0" indent="0" defTabSz="1211525">
              <a:lnSpc>
                <a:spcPct val="100000"/>
              </a:lnSpc>
              <a:spcBef>
                <a:spcPts val="600"/>
              </a:spcBef>
              <a:buSzTx/>
              <a:buFontTx/>
              <a:buNone/>
              <a:defRPr b="1" sz="3200">
                <a:latin typeface="Raleway Regular"/>
                <a:ea typeface="Raleway Regular"/>
                <a:cs typeface="Raleway Regular"/>
                <a:sym typeface="Raleway Regular"/>
              </a:defRPr>
            </a:lvl3pPr>
            <a:lvl4pPr marL="0" indent="0" defTabSz="1211525">
              <a:lnSpc>
                <a:spcPct val="100000"/>
              </a:lnSpc>
              <a:spcBef>
                <a:spcPts val="600"/>
              </a:spcBef>
              <a:buSzTx/>
              <a:buFontTx/>
              <a:buNone/>
              <a:defRPr b="1" sz="3200">
                <a:latin typeface="Raleway Regular"/>
                <a:ea typeface="Raleway Regular"/>
                <a:cs typeface="Raleway Regular"/>
                <a:sym typeface="Raleway Regular"/>
              </a:defRPr>
            </a:lvl4pPr>
            <a:lvl5pPr marL="0" indent="0" defTabSz="1211525">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3398"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1211525">
              <a:lnSpc>
                <a:spcPct val="100000"/>
              </a:lnSpc>
              <a:spcBef>
                <a:spcPts val="600"/>
              </a:spcBef>
              <a:buSzTx/>
              <a:buFontTx/>
              <a:buNone/>
              <a:defRPr b="1" sz="3200">
                <a:latin typeface="Raleway Regular"/>
                <a:ea typeface="Raleway Regular"/>
                <a:cs typeface="Raleway Regular"/>
                <a:sym typeface="Raleway Regular"/>
              </a:defRPr>
            </a:pPr>
          </a:p>
        </p:txBody>
      </p:sp>
      <p:sp>
        <p:nvSpPr>
          <p:cNvPr id="3399"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06"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3407"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40"/>
            <a:ext cx="10515601"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4"/>
            <a:ext cx="10515601" cy="1500188"/>
          </a:xfrm>
          <a:prstGeom prst="rect">
            <a:avLst/>
          </a:prstGeom>
        </p:spPr>
        <p:txBody>
          <a:bodyPr/>
          <a:lstStyle>
            <a:lvl1pPr marL="0" indent="0">
              <a:buSzTx/>
              <a:buFontTx/>
              <a:buNone/>
              <a:defRPr sz="2400">
                <a:solidFill>
                  <a:srgbClr val="888888"/>
                </a:solidFill>
              </a:defRPr>
            </a:lvl1pPr>
            <a:lvl2pPr marL="0" indent="457189">
              <a:buSzTx/>
              <a:buFontTx/>
              <a:buNone/>
              <a:defRPr sz="2400">
                <a:solidFill>
                  <a:srgbClr val="888888"/>
                </a:solidFill>
              </a:defRPr>
            </a:lvl2pPr>
            <a:lvl3pPr marL="0" indent="914377">
              <a:buSzTx/>
              <a:buFontTx/>
              <a:buNone/>
              <a:defRPr sz="2400">
                <a:solidFill>
                  <a:srgbClr val="888888"/>
                </a:solidFill>
              </a:defRPr>
            </a:lvl3pPr>
            <a:lvl4pPr marL="0" indent="1371565">
              <a:buSzTx/>
              <a:buFontTx/>
              <a:buNone/>
              <a:defRPr sz="2400">
                <a:solidFill>
                  <a:srgbClr val="888888"/>
                </a:solidFill>
              </a:defRPr>
            </a:lvl4pPr>
            <a:lvl5pPr marL="0" indent="1828754">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6"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287"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8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89"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29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14"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21" name="Title Text"/>
          <p:cNvSpPr txBox="1"/>
          <p:nvPr>
            <p:ph type="title"/>
          </p:nvPr>
        </p:nvSpPr>
        <p:spPr>
          <a:xfrm>
            <a:off x="609609" y="273049"/>
            <a:ext cx="4011088" cy="1162053"/>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3422" name="Body Level One…"/>
          <p:cNvSpPr txBox="1"/>
          <p:nvPr>
            <p:ph type="body" idx="1"/>
          </p:nvPr>
        </p:nvSpPr>
        <p:spPr>
          <a:xfrm>
            <a:off x="4766735" y="273066"/>
            <a:ext cx="6815668" cy="5853116"/>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3423"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25">
              <a:lnSpc>
                <a:spcPct val="100000"/>
              </a:lnSpc>
              <a:spcBef>
                <a:spcPts val="400"/>
              </a:spcBef>
              <a:buSzTx/>
              <a:buFontTx/>
              <a:buNone/>
              <a:defRPr sz="1400"/>
            </a:pPr>
          </a:p>
        </p:txBody>
      </p:sp>
      <p:sp>
        <p:nvSpPr>
          <p:cNvPr id="3424"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31" name="Title Text"/>
          <p:cNvSpPr txBox="1"/>
          <p:nvPr>
            <p:ph type="title"/>
          </p:nvPr>
        </p:nvSpPr>
        <p:spPr>
          <a:xfrm>
            <a:off x="2389718" y="4800601"/>
            <a:ext cx="7315201" cy="566741"/>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3432"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3433"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25">
              <a:lnSpc>
                <a:spcPct val="100000"/>
              </a:lnSpc>
              <a:spcBef>
                <a:spcPts val="400"/>
              </a:spcBef>
              <a:buSzTx/>
              <a:buFontTx/>
              <a:buNone/>
              <a:defRPr sz="1800"/>
            </a:lvl1pPr>
            <a:lvl2pPr marL="0" indent="0" defTabSz="1211525">
              <a:lnSpc>
                <a:spcPct val="100000"/>
              </a:lnSpc>
              <a:spcBef>
                <a:spcPts val="400"/>
              </a:spcBef>
              <a:buSzTx/>
              <a:buFontTx/>
              <a:buNone/>
              <a:defRPr sz="1800"/>
            </a:lvl2pPr>
            <a:lvl3pPr marL="0" indent="0" defTabSz="1211525">
              <a:lnSpc>
                <a:spcPct val="100000"/>
              </a:lnSpc>
              <a:spcBef>
                <a:spcPts val="400"/>
              </a:spcBef>
              <a:buSzTx/>
              <a:buFontTx/>
              <a:buNone/>
              <a:defRPr sz="1800"/>
            </a:lvl3pPr>
            <a:lvl4pPr marL="0" indent="0" defTabSz="1211525">
              <a:lnSpc>
                <a:spcPct val="100000"/>
              </a:lnSpc>
              <a:spcBef>
                <a:spcPts val="400"/>
              </a:spcBef>
              <a:buSzTx/>
              <a:buFontTx/>
              <a:buNone/>
              <a:defRPr sz="1800"/>
            </a:lvl4pPr>
            <a:lvl5pPr marL="0" indent="0" defTabSz="1211525">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3434"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41"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44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49"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45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45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45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45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45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45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45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45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45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65"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46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46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474"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3475" name="Title Text"/>
          <p:cNvSpPr txBox="1"/>
          <p:nvPr>
            <p:ph type="title"/>
          </p:nvPr>
        </p:nvSpPr>
        <p:spPr>
          <a:xfrm>
            <a:off x="609600" y="274638"/>
            <a:ext cx="10972800" cy="1143001"/>
          </a:xfrm>
          <a:prstGeom prst="rect">
            <a:avLst/>
          </a:prstGeom>
        </p:spPr>
        <p:txBody>
          <a:bodyPr lIns="34074" tIns="34074" rIns="34074" bIns="34074" anchor="t"/>
          <a:lstStyle>
            <a:lvl1pPr algn="ctr" defTabSz="1211525">
              <a:lnSpc>
                <a:spcPct val="100000"/>
              </a:lnSpc>
              <a:defRPr sz="5800"/>
            </a:lvl1pPr>
          </a:lstStyle>
          <a:p>
            <a:pPr/>
            <a:r>
              <a:t>Title Text</a:t>
            </a:r>
          </a:p>
        </p:txBody>
      </p:sp>
      <p:sp>
        <p:nvSpPr>
          <p:cNvPr id="3476" name="Body Level One…"/>
          <p:cNvSpPr txBox="1"/>
          <p:nvPr>
            <p:ph type="body" idx="1"/>
          </p:nvPr>
        </p:nvSpPr>
        <p:spPr>
          <a:xfrm>
            <a:off x="609600" y="1600205"/>
            <a:ext cx="10972800" cy="4525965"/>
          </a:xfrm>
          <a:prstGeom prst="rect">
            <a:avLst/>
          </a:prstGeom>
        </p:spPr>
        <p:txBody>
          <a:bodyPr lIns="34074" tIns="34074" rIns="34074" bIns="34074"/>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3477"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908668">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48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48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48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48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49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49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49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497"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349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50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50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50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508"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3509"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3510"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3511"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35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97"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298"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29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0"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301"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302"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303"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30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51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52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52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522"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3523"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3524"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3525"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352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53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53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53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536"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537"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538"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539"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540"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541"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542"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5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55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55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55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553"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355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1_Title Slide">
    <p:spTree>
      <p:nvGrpSpPr>
        <p:cNvPr id="1" name=""/>
        <p:cNvGrpSpPr/>
        <p:nvPr/>
      </p:nvGrpSpPr>
      <p:grpSpPr>
        <a:xfrm>
          <a:off x="0" y="0"/>
          <a:ext cx="0" cy="0"/>
          <a:chOff x="0" y="0"/>
          <a:chExt cx="0" cy="0"/>
        </a:xfrm>
      </p:grpSpPr>
      <p:pic>
        <p:nvPicPr>
          <p:cNvPr id="3561"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3562"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3563"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356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57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57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57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57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58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58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58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584"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358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59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59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59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595"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3596"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3597"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3598"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359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60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60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60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609"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3610"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3611"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3612"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361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62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62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62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623"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624"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625"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626"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627"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628"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629"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63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63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363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63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640"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364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11"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312"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31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14"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315"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316"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317"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31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8_Title Slide">
    <p:spTree>
      <p:nvGrpSpPr>
        <p:cNvPr id="1" name=""/>
        <p:cNvGrpSpPr/>
        <p:nvPr/>
      </p:nvGrpSpPr>
      <p:grpSpPr>
        <a:xfrm>
          <a:off x="0" y="0"/>
          <a:ext cx="0" cy="0"/>
          <a:chOff x="0" y="0"/>
          <a:chExt cx="0" cy="0"/>
        </a:xfrm>
      </p:grpSpPr>
      <p:pic>
        <p:nvPicPr>
          <p:cNvPr id="3648"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3649"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3650"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365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5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6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72" name="Title Text"/>
          <p:cNvSpPr txBox="1"/>
          <p:nvPr>
            <p:ph type="title"/>
          </p:nvPr>
        </p:nvSpPr>
        <p:spPr>
          <a:xfrm>
            <a:off x="963084" y="4406953"/>
            <a:ext cx="10363201" cy="1362077"/>
          </a:xfrm>
          <a:prstGeom prst="rect">
            <a:avLst/>
          </a:prstGeom>
        </p:spPr>
        <p:txBody>
          <a:bodyPr lIns="45407" tIns="45407" rIns="45407" bIns="45407" anchor="t"/>
          <a:lstStyle>
            <a:lvl1pPr defTabSz="1211525">
              <a:lnSpc>
                <a:spcPct val="100000"/>
              </a:lnSpc>
              <a:defRPr b="1" cap="all" sz="5300">
                <a:latin typeface="Raleway Regular"/>
                <a:ea typeface="Raleway Regular"/>
                <a:cs typeface="Raleway Regular"/>
                <a:sym typeface="Raleway Regular"/>
              </a:defRPr>
            </a:lvl1pPr>
          </a:lstStyle>
          <a:p>
            <a:pPr/>
            <a:r>
              <a:t>Title Text</a:t>
            </a:r>
          </a:p>
        </p:txBody>
      </p:sp>
      <p:sp>
        <p:nvSpPr>
          <p:cNvPr id="3673"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25">
              <a:lnSpc>
                <a:spcPct val="100000"/>
              </a:lnSpc>
              <a:spcBef>
                <a:spcPts val="500"/>
              </a:spcBef>
              <a:buSzTx/>
              <a:buFontTx/>
              <a:buNone/>
              <a:defRPr sz="2600">
                <a:solidFill>
                  <a:srgbClr val="888888"/>
                </a:solidFill>
              </a:defRPr>
            </a:lvl1pPr>
            <a:lvl2pPr marL="0" indent="0" defTabSz="1211525">
              <a:lnSpc>
                <a:spcPct val="100000"/>
              </a:lnSpc>
              <a:spcBef>
                <a:spcPts val="500"/>
              </a:spcBef>
              <a:buSzTx/>
              <a:buFontTx/>
              <a:buNone/>
              <a:defRPr sz="2600">
                <a:solidFill>
                  <a:srgbClr val="888888"/>
                </a:solidFill>
              </a:defRPr>
            </a:lvl2pPr>
            <a:lvl3pPr marL="0" indent="0" defTabSz="1211525">
              <a:lnSpc>
                <a:spcPct val="100000"/>
              </a:lnSpc>
              <a:spcBef>
                <a:spcPts val="500"/>
              </a:spcBef>
              <a:buSzTx/>
              <a:buFontTx/>
              <a:buNone/>
              <a:defRPr sz="2600">
                <a:solidFill>
                  <a:srgbClr val="888888"/>
                </a:solidFill>
              </a:defRPr>
            </a:lvl3pPr>
            <a:lvl4pPr marL="0" indent="0" defTabSz="1211525">
              <a:lnSpc>
                <a:spcPct val="100000"/>
              </a:lnSpc>
              <a:spcBef>
                <a:spcPts val="500"/>
              </a:spcBef>
              <a:buSzTx/>
              <a:buFontTx/>
              <a:buNone/>
              <a:defRPr sz="2600">
                <a:solidFill>
                  <a:srgbClr val="888888"/>
                </a:solidFill>
              </a:defRPr>
            </a:lvl4pPr>
            <a:lvl5pPr marL="0" indent="0" defTabSz="1211525">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674"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81"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3682" name="Body Level One…"/>
          <p:cNvSpPr txBox="1"/>
          <p:nvPr>
            <p:ph type="body" sz="half" idx="1"/>
          </p:nvPr>
        </p:nvSpPr>
        <p:spPr>
          <a:xfrm>
            <a:off x="609600" y="1600205"/>
            <a:ext cx="5384800" cy="4525965"/>
          </a:xfrm>
          <a:prstGeom prst="rect">
            <a:avLst/>
          </a:prstGeom>
        </p:spPr>
        <p:txBody>
          <a:bodyPr lIns="45407" tIns="45407" rIns="45407" bIns="45407"/>
          <a:lstStyle>
            <a:lvl1pPr marL="454321" indent="-454321" defTabSz="1211525">
              <a:lnSpc>
                <a:spcPct val="100000"/>
              </a:lnSpc>
              <a:spcBef>
                <a:spcPts val="800"/>
              </a:spcBef>
              <a:defRPr sz="3700"/>
            </a:lvl1pPr>
            <a:lvl2pPr marL="1047475" indent="-441705" defTabSz="1211525">
              <a:lnSpc>
                <a:spcPct val="100000"/>
              </a:lnSpc>
              <a:spcBef>
                <a:spcPts val="800"/>
              </a:spcBef>
              <a:buChar char="–"/>
              <a:defRPr sz="3700"/>
            </a:lvl2pPr>
            <a:lvl3pPr marL="1635567" indent="-424028" defTabSz="1211525">
              <a:lnSpc>
                <a:spcPct val="100000"/>
              </a:lnSpc>
              <a:spcBef>
                <a:spcPts val="800"/>
              </a:spcBef>
              <a:defRPr sz="3700"/>
            </a:lvl3pPr>
            <a:lvl4pPr marL="2288452" indent="-471144" defTabSz="1211525">
              <a:lnSpc>
                <a:spcPct val="100000"/>
              </a:lnSpc>
              <a:spcBef>
                <a:spcPts val="800"/>
              </a:spcBef>
              <a:buChar char="–"/>
              <a:defRPr sz="3700"/>
            </a:lvl4pPr>
            <a:lvl5pPr marL="2894221" indent="-471144" defTabSz="1211525">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3683"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90"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3691"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25">
              <a:lnSpc>
                <a:spcPct val="100000"/>
              </a:lnSpc>
              <a:spcBef>
                <a:spcPts val="600"/>
              </a:spcBef>
              <a:buSzTx/>
              <a:buFontTx/>
              <a:buNone/>
              <a:defRPr b="1" sz="3200">
                <a:latin typeface="Raleway Regular"/>
                <a:ea typeface="Raleway Regular"/>
                <a:cs typeface="Raleway Regular"/>
                <a:sym typeface="Raleway Regular"/>
              </a:defRPr>
            </a:lvl1pPr>
            <a:lvl2pPr marL="0" indent="0" defTabSz="1211525">
              <a:lnSpc>
                <a:spcPct val="100000"/>
              </a:lnSpc>
              <a:spcBef>
                <a:spcPts val="600"/>
              </a:spcBef>
              <a:buSzTx/>
              <a:buFontTx/>
              <a:buNone/>
              <a:defRPr b="1" sz="3200">
                <a:latin typeface="Raleway Regular"/>
                <a:ea typeface="Raleway Regular"/>
                <a:cs typeface="Raleway Regular"/>
                <a:sym typeface="Raleway Regular"/>
              </a:defRPr>
            </a:lvl2pPr>
            <a:lvl3pPr marL="0" indent="0" defTabSz="1211525">
              <a:lnSpc>
                <a:spcPct val="100000"/>
              </a:lnSpc>
              <a:spcBef>
                <a:spcPts val="600"/>
              </a:spcBef>
              <a:buSzTx/>
              <a:buFontTx/>
              <a:buNone/>
              <a:defRPr b="1" sz="3200">
                <a:latin typeface="Raleway Regular"/>
                <a:ea typeface="Raleway Regular"/>
                <a:cs typeface="Raleway Regular"/>
                <a:sym typeface="Raleway Regular"/>
              </a:defRPr>
            </a:lvl3pPr>
            <a:lvl4pPr marL="0" indent="0" defTabSz="1211525">
              <a:lnSpc>
                <a:spcPct val="100000"/>
              </a:lnSpc>
              <a:spcBef>
                <a:spcPts val="600"/>
              </a:spcBef>
              <a:buSzTx/>
              <a:buFontTx/>
              <a:buNone/>
              <a:defRPr b="1" sz="3200">
                <a:latin typeface="Raleway Regular"/>
                <a:ea typeface="Raleway Regular"/>
                <a:cs typeface="Raleway Regular"/>
                <a:sym typeface="Raleway Regular"/>
              </a:defRPr>
            </a:lvl4pPr>
            <a:lvl5pPr marL="0" indent="0" defTabSz="1211525">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3692"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1211525">
              <a:lnSpc>
                <a:spcPct val="100000"/>
              </a:lnSpc>
              <a:spcBef>
                <a:spcPts val="600"/>
              </a:spcBef>
              <a:buSzTx/>
              <a:buFontTx/>
              <a:buNone/>
              <a:defRPr b="1" sz="3200">
                <a:latin typeface="Raleway Regular"/>
                <a:ea typeface="Raleway Regular"/>
                <a:cs typeface="Raleway Regular"/>
                <a:sym typeface="Raleway Regular"/>
              </a:defRPr>
            </a:pPr>
          </a:p>
        </p:txBody>
      </p:sp>
      <p:sp>
        <p:nvSpPr>
          <p:cNvPr id="3693"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00"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3701"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08"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15" name="Title Text"/>
          <p:cNvSpPr txBox="1"/>
          <p:nvPr>
            <p:ph type="title"/>
          </p:nvPr>
        </p:nvSpPr>
        <p:spPr>
          <a:xfrm>
            <a:off x="609609" y="273049"/>
            <a:ext cx="4011088" cy="1162053"/>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3716" name="Body Level One…"/>
          <p:cNvSpPr txBox="1"/>
          <p:nvPr>
            <p:ph type="body" idx="1"/>
          </p:nvPr>
        </p:nvSpPr>
        <p:spPr>
          <a:xfrm>
            <a:off x="4766735" y="273066"/>
            <a:ext cx="6815668" cy="5853116"/>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3717"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25">
              <a:lnSpc>
                <a:spcPct val="100000"/>
              </a:lnSpc>
              <a:spcBef>
                <a:spcPts val="400"/>
              </a:spcBef>
              <a:buSzTx/>
              <a:buFontTx/>
              <a:buNone/>
              <a:defRPr sz="1400"/>
            </a:pPr>
          </a:p>
        </p:txBody>
      </p:sp>
      <p:sp>
        <p:nvSpPr>
          <p:cNvPr id="3718"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25" name="Title Text"/>
          <p:cNvSpPr txBox="1"/>
          <p:nvPr>
            <p:ph type="title"/>
          </p:nvPr>
        </p:nvSpPr>
        <p:spPr>
          <a:xfrm>
            <a:off x="2389718" y="4800601"/>
            <a:ext cx="7315201" cy="566741"/>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3726"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3727"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25">
              <a:lnSpc>
                <a:spcPct val="100000"/>
              </a:lnSpc>
              <a:spcBef>
                <a:spcPts val="400"/>
              </a:spcBef>
              <a:buSzTx/>
              <a:buFontTx/>
              <a:buNone/>
              <a:defRPr sz="1800"/>
            </a:lvl1pPr>
            <a:lvl2pPr marL="0" indent="0" defTabSz="1211525">
              <a:lnSpc>
                <a:spcPct val="100000"/>
              </a:lnSpc>
              <a:spcBef>
                <a:spcPts val="400"/>
              </a:spcBef>
              <a:buSzTx/>
              <a:buFontTx/>
              <a:buNone/>
              <a:defRPr sz="1800"/>
            </a:lvl2pPr>
            <a:lvl3pPr marL="0" indent="0" defTabSz="1211525">
              <a:lnSpc>
                <a:spcPct val="100000"/>
              </a:lnSpc>
              <a:spcBef>
                <a:spcPts val="400"/>
              </a:spcBef>
              <a:buSzTx/>
              <a:buFontTx/>
              <a:buNone/>
              <a:defRPr sz="1800"/>
            </a:lvl3pPr>
            <a:lvl4pPr marL="0" indent="0" defTabSz="1211525">
              <a:lnSpc>
                <a:spcPct val="100000"/>
              </a:lnSpc>
              <a:spcBef>
                <a:spcPts val="400"/>
              </a:spcBef>
              <a:buSzTx/>
              <a:buFontTx/>
              <a:buNone/>
              <a:defRPr sz="1800"/>
            </a:lvl4pPr>
            <a:lvl5pPr marL="0" indent="0" defTabSz="1211525">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3728"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25"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32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32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8"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29"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30"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31"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32"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33"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34"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3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35"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3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43"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74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4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74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74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74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74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75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75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75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59"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76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6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768"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3769" name="Title Text"/>
          <p:cNvSpPr txBox="1"/>
          <p:nvPr>
            <p:ph type="title"/>
          </p:nvPr>
        </p:nvSpPr>
        <p:spPr>
          <a:xfrm>
            <a:off x="609600" y="274638"/>
            <a:ext cx="10972800" cy="1143001"/>
          </a:xfrm>
          <a:prstGeom prst="rect">
            <a:avLst/>
          </a:prstGeom>
        </p:spPr>
        <p:txBody>
          <a:bodyPr lIns="34074" tIns="34074" rIns="34074" bIns="34074" anchor="t"/>
          <a:lstStyle>
            <a:lvl1pPr algn="ctr" defTabSz="1211525">
              <a:lnSpc>
                <a:spcPct val="100000"/>
              </a:lnSpc>
              <a:defRPr sz="5800"/>
            </a:lvl1pPr>
          </a:lstStyle>
          <a:p>
            <a:pPr/>
            <a:r>
              <a:t>Title Text</a:t>
            </a:r>
          </a:p>
        </p:txBody>
      </p:sp>
      <p:sp>
        <p:nvSpPr>
          <p:cNvPr id="3770" name="Body Level One…"/>
          <p:cNvSpPr txBox="1"/>
          <p:nvPr>
            <p:ph type="body" idx="1"/>
          </p:nvPr>
        </p:nvSpPr>
        <p:spPr>
          <a:xfrm>
            <a:off x="609600" y="1600205"/>
            <a:ext cx="10972800" cy="4525965"/>
          </a:xfrm>
          <a:prstGeom prst="rect">
            <a:avLst/>
          </a:prstGeom>
        </p:spPr>
        <p:txBody>
          <a:bodyPr lIns="34074" tIns="34074" rIns="34074" bIns="34074"/>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3771"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908668">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77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77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78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8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78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78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79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91"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379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79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80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80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02"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3803"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3804"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3805"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380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81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81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81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16"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3817"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3818"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3819"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382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827"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82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82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30"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831"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832"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833"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834"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835"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836"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83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844"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384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384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47"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384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42"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34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34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45"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34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8_Title Slide">
    <p:spTree>
      <p:nvGrpSpPr>
        <p:cNvPr id="1" name=""/>
        <p:cNvGrpSpPr/>
        <p:nvPr/>
      </p:nvGrpSpPr>
      <p:grpSpPr>
        <a:xfrm>
          <a:off x="0" y="0"/>
          <a:ext cx="0" cy="0"/>
          <a:chOff x="0" y="0"/>
          <a:chExt cx="0" cy="0"/>
        </a:xfrm>
      </p:grpSpPr>
      <p:pic>
        <p:nvPicPr>
          <p:cNvPr id="3855"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3856"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3857"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385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865"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866"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86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6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875"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876"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87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7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387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886"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887"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88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89"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3890"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3891"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3892"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389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00"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901"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90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903"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3904"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3905"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3906"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390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14"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915"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91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917"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3918"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3919"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3920"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3921"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3922"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3923"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392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31"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932"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93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934"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393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5_Title Slide">
    <p:spTree>
      <p:nvGrpSpPr>
        <p:cNvPr id="1" name=""/>
        <p:cNvGrpSpPr/>
        <p:nvPr/>
      </p:nvGrpSpPr>
      <p:grpSpPr>
        <a:xfrm>
          <a:off x="0" y="0"/>
          <a:ext cx="0" cy="0"/>
          <a:chOff x="0" y="0"/>
          <a:chExt cx="0" cy="0"/>
        </a:xfrm>
      </p:grpSpPr>
      <p:pic>
        <p:nvPicPr>
          <p:cNvPr id="3942" name="Picture 4" descr="Picture 4"/>
          <p:cNvPicPr>
            <a:picLocks noChangeAspect="1"/>
          </p:cNvPicPr>
          <p:nvPr/>
        </p:nvPicPr>
        <p:blipFill>
          <a:blip r:embed="rId2">
            <a:extLst/>
          </a:blip>
          <a:stretch>
            <a:fillRect/>
          </a:stretch>
        </p:blipFill>
        <p:spPr>
          <a:xfrm>
            <a:off x="10769627" y="1"/>
            <a:ext cx="816812" cy="647284"/>
          </a:xfrm>
          <a:prstGeom prst="rect">
            <a:avLst/>
          </a:prstGeom>
          <a:ln w="12700">
            <a:miter lim="400000"/>
          </a:ln>
        </p:spPr>
      </p:pic>
      <p:sp>
        <p:nvSpPr>
          <p:cNvPr id="3943"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3944"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394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52"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953" name="Body Level One…"/>
          <p:cNvSpPr txBox="1"/>
          <p:nvPr>
            <p:ph type="body" sz="quarter" idx="1"/>
          </p:nvPr>
        </p:nvSpPr>
        <p:spPr>
          <a:xfrm>
            <a:off x="609600" y="2895600"/>
            <a:ext cx="5283200" cy="990600"/>
          </a:xfrm>
          <a:prstGeom prst="rect">
            <a:avLst/>
          </a:prstGeom>
        </p:spPr>
        <p:txBody>
          <a:bodyPr lIns="45407" tIns="45407" rIns="45407" bIns="45407"/>
          <a:lstStyle>
            <a:lvl1pPr marL="454321" indent="-454321" defTabSz="1211525">
              <a:lnSpc>
                <a:spcPct val="100000"/>
              </a:lnSpc>
              <a:spcBef>
                <a:spcPts val="900"/>
              </a:spcBef>
              <a:defRPr sz="4200">
                <a:solidFill>
                  <a:srgbClr val="FFFFFF"/>
                </a:solidFill>
              </a:defRPr>
            </a:lvl1pPr>
            <a:lvl2pPr marL="1038461" indent="-432690" defTabSz="1211525">
              <a:lnSpc>
                <a:spcPct val="100000"/>
              </a:lnSpc>
              <a:spcBef>
                <a:spcPts val="900"/>
              </a:spcBef>
              <a:buChar char="–"/>
              <a:defRPr sz="4200">
                <a:solidFill>
                  <a:srgbClr val="FFFFFF"/>
                </a:solidFill>
              </a:defRPr>
            </a:lvl2pPr>
            <a:lvl3pPr marL="1615376" indent="-403837" defTabSz="1211525">
              <a:lnSpc>
                <a:spcPct val="100000"/>
              </a:lnSpc>
              <a:spcBef>
                <a:spcPts val="900"/>
              </a:spcBef>
              <a:defRPr sz="4200">
                <a:solidFill>
                  <a:srgbClr val="FFFFFF"/>
                </a:solidFill>
              </a:defRPr>
            </a:lvl3pPr>
            <a:lvl4pPr marL="2301916" indent="-484607" defTabSz="1211525">
              <a:lnSpc>
                <a:spcPct val="100000"/>
              </a:lnSpc>
              <a:spcBef>
                <a:spcPts val="900"/>
              </a:spcBef>
              <a:buChar char="–"/>
              <a:defRPr sz="4200">
                <a:solidFill>
                  <a:srgbClr val="FFFFFF"/>
                </a:solidFill>
              </a:defRPr>
            </a:lvl4pPr>
            <a:lvl5pPr marL="2907682" indent="-484607" defTabSz="1211525">
              <a:lnSpc>
                <a:spcPct val="100000"/>
              </a:lnSpc>
              <a:spcBef>
                <a:spcPts val="900"/>
              </a:spcBef>
              <a:buChar char="»"/>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95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61"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96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53"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354"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355"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3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69"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970" name="Title Text"/>
          <p:cNvSpPr txBox="1"/>
          <p:nvPr>
            <p:ph type="title"/>
          </p:nvPr>
        </p:nvSpPr>
        <p:spPr>
          <a:xfrm>
            <a:off x="527999" y="431999"/>
            <a:ext cx="11136002" cy="1080003"/>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3971" name="Body Level One…"/>
          <p:cNvSpPr txBox="1"/>
          <p:nvPr>
            <p:ph type="body" sz="quarter" idx="1" hasCustomPrompt="1"/>
          </p:nvPr>
        </p:nvSpPr>
        <p:spPr>
          <a:xfrm>
            <a:off x="527999" y="971999"/>
            <a:ext cx="11136002" cy="540002"/>
          </a:xfrm>
          <a:prstGeom prst="rect">
            <a:avLst/>
          </a:prstGeom>
        </p:spPr>
        <p:txBody>
          <a:bodyPr lIns="45407" tIns="45407" rIns="45407" bIns="45407"/>
          <a:lstStyle>
            <a:lvl1pPr marL="0" indent="0" defTabSz="1211525">
              <a:lnSpc>
                <a:spcPct val="100000"/>
              </a:lnSpc>
              <a:spcBef>
                <a:spcPts val="500"/>
              </a:spcBef>
              <a:buSzTx/>
              <a:buFontTx/>
              <a:buNone/>
              <a:defRPr sz="2600">
                <a:solidFill>
                  <a:srgbClr val="808080"/>
                </a:solidFill>
              </a:defRPr>
            </a:lvl1pPr>
            <a:lvl2pPr marL="876202" indent="-270431" defTabSz="1211525">
              <a:lnSpc>
                <a:spcPct val="100000"/>
              </a:lnSpc>
              <a:spcBef>
                <a:spcPts val="500"/>
              </a:spcBef>
              <a:buFontTx/>
              <a:buChar char="–"/>
              <a:defRPr sz="2600">
                <a:solidFill>
                  <a:srgbClr val="808080"/>
                </a:solidFill>
              </a:defRPr>
            </a:lvl2pPr>
            <a:lvl3pPr marL="1463936" indent="-252399" defTabSz="1211525">
              <a:lnSpc>
                <a:spcPct val="100000"/>
              </a:lnSpc>
              <a:spcBef>
                <a:spcPts val="500"/>
              </a:spcBef>
              <a:buFontTx/>
              <a:defRPr sz="2600">
                <a:solidFill>
                  <a:srgbClr val="808080"/>
                </a:solidFill>
              </a:defRPr>
            </a:lvl3pPr>
            <a:lvl4pPr marL="2120188" indent="-302878" defTabSz="1211525">
              <a:lnSpc>
                <a:spcPct val="100000"/>
              </a:lnSpc>
              <a:spcBef>
                <a:spcPts val="500"/>
              </a:spcBef>
              <a:buFontTx/>
              <a:buChar char="–"/>
              <a:defRPr sz="2600">
                <a:solidFill>
                  <a:srgbClr val="808080"/>
                </a:solidFill>
              </a:defRPr>
            </a:lvl4pPr>
            <a:lvl5pPr marL="2725956" indent="-302878" defTabSz="1211525">
              <a:lnSpc>
                <a:spcPct val="100000"/>
              </a:lnSpc>
              <a:spcBef>
                <a:spcPts val="500"/>
              </a:spcBef>
              <a:buFontTx/>
              <a:buChar char="»"/>
              <a:defRPr sz="2600">
                <a:solidFill>
                  <a:srgbClr val="808080"/>
                </a:solidFill>
              </a:defRPr>
            </a:lvl5pPr>
          </a:lstStyle>
          <a:p>
            <a:pPr/>
            <a:r>
              <a:t>Enter your subtitle here</a:t>
            </a:r>
          </a:p>
          <a:p>
            <a:pPr lvl="1"/>
            <a:r>
              <a:t/>
            </a:r>
          </a:p>
          <a:p>
            <a:pPr lvl="2"/>
            <a:r>
              <a:t/>
            </a:r>
          </a:p>
          <a:p>
            <a:pPr lvl="3"/>
            <a:r>
              <a:t/>
            </a:r>
          </a:p>
          <a:p>
            <a:pPr lvl="4"/>
            <a:r>
              <a:t/>
            </a:r>
          </a:p>
        </p:txBody>
      </p:sp>
      <p:sp>
        <p:nvSpPr>
          <p:cNvPr id="3972" name="Slide Number"/>
          <p:cNvSpPr txBox="1"/>
          <p:nvPr>
            <p:ph type="sldNum" sz="quarter" idx="2"/>
          </p:nvPr>
        </p:nvSpPr>
        <p:spPr>
          <a:xfrm>
            <a:off x="528001" y="6084001"/>
            <a:ext cx="421423" cy="459117"/>
          </a:xfrm>
          <a:prstGeom prst="rect">
            <a:avLst/>
          </a:prstGeom>
        </p:spPr>
        <p:txBody>
          <a:bodyPr lIns="45407" tIns="45407" rIns="45407" bIns="45407" anchor="t"/>
          <a:lstStyle>
            <a:lvl1pPr algn="l" defTabSz="1211525">
              <a:defRPr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79"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980"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398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98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398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90"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3991"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99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99"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400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008"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009" name="Title Text"/>
          <p:cNvSpPr txBox="1"/>
          <p:nvPr>
            <p:ph type="title"/>
          </p:nvPr>
        </p:nvSpPr>
        <p:spPr>
          <a:xfrm>
            <a:off x="609600" y="274638"/>
            <a:ext cx="10972800" cy="1143001"/>
          </a:xfrm>
          <a:prstGeom prst="rect">
            <a:avLst/>
          </a:prstGeom>
        </p:spPr>
        <p:txBody>
          <a:bodyPr lIns="34074" tIns="34074" rIns="34074" bIns="34074" anchor="t"/>
          <a:lstStyle>
            <a:lvl1pPr algn="ctr" defTabSz="1211525">
              <a:lnSpc>
                <a:spcPct val="100000"/>
              </a:lnSpc>
              <a:defRPr sz="5800"/>
            </a:lvl1pPr>
          </a:lstStyle>
          <a:p>
            <a:pPr/>
            <a:r>
              <a:t>Title Text</a:t>
            </a:r>
          </a:p>
        </p:txBody>
      </p:sp>
      <p:sp>
        <p:nvSpPr>
          <p:cNvPr id="4010" name="Body Level One…"/>
          <p:cNvSpPr txBox="1"/>
          <p:nvPr>
            <p:ph type="body" idx="1"/>
          </p:nvPr>
        </p:nvSpPr>
        <p:spPr>
          <a:xfrm>
            <a:off x="609600" y="1600205"/>
            <a:ext cx="10972800" cy="4525965"/>
          </a:xfrm>
          <a:prstGeom prst="rect">
            <a:avLst/>
          </a:prstGeom>
        </p:spPr>
        <p:txBody>
          <a:bodyPr lIns="34074" tIns="34074" rIns="34074" bIns="34074"/>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4011"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25">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18"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4019"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1211525">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2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3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40" name="Title Text"/>
          <p:cNvSpPr txBox="1"/>
          <p:nvPr>
            <p:ph type="title"/>
          </p:nvPr>
        </p:nvSpPr>
        <p:spPr>
          <a:xfrm>
            <a:off x="963084" y="4406953"/>
            <a:ext cx="10363201" cy="1362077"/>
          </a:xfrm>
          <a:prstGeom prst="rect">
            <a:avLst/>
          </a:prstGeom>
        </p:spPr>
        <p:txBody>
          <a:bodyPr lIns="45407" tIns="45407" rIns="45407" bIns="45407" anchor="t"/>
          <a:lstStyle>
            <a:lvl1pPr defTabSz="1211525">
              <a:lnSpc>
                <a:spcPct val="100000"/>
              </a:lnSpc>
              <a:defRPr b="1" cap="all" sz="5300">
                <a:latin typeface="Raleway Regular"/>
                <a:ea typeface="Raleway Regular"/>
                <a:cs typeface="Raleway Regular"/>
                <a:sym typeface="Raleway Regular"/>
              </a:defRPr>
            </a:lvl1pPr>
          </a:lstStyle>
          <a:p>
            <a:pPr/>
            <a:r>
              <a:t>Title Text</a:t>
            </a:r>
          </a:p>
        </p:txBody>
      </p:sp>
      <p:sp>
        <p:nvSpPr>
          <p:cNvPr id="4041"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25">
              <a:lnSpc>
                <a:spcPct val="100000"/>
              </a:lnSpc>
              <a:spcBef>
                <a:spcPts val="500"/>
              </a:spcBef>
              <a:buSzTx/>
              <a:buFontTx/>
              <a:buNone/>
              <a:defRPr sz="2600">
                <a:solidFill>
                  <a:srgbClr val="888888"/>
                </a:solidFill>
              </a:defRPr>
            </a:lvl1pPr>
            <a:lvl2pPr marL="0" indent="0" defTabSz="1211525">
              <a:lnSpc>
                <a:spcPct val="100000"/>
              </a:lnSpc>
              <a:spcBef>
                <a:spcPts val="500"/>
              </a:spcBef>
              <a:buSzTx/>
              <a:buFontTx/>
              <a:buNone/>
              <a:defRPr sz="2600">
                <a:solidFill>
                  <a:srgbClr val="888888"/>
                </a:solidFill>
              </a:defRPr>
            </a:lvl2pPr>
            <a:lvl3pPr marL="0" indent="0" defTabSz="1211525">
              <a:lnSpc>
                <a:spcPct val="100000"/>
              </a:lnSpc>
              <a:spcBef>
                <a:spcPts val="500"/>
              </a:spcBef>
              <a:buSzTx/>
              <a:buFontTx/>
              <a:buNone/>
              <a:defRPr sz="2600">
                <a:solidFill>
                  <a:srgbClr val="888888"/>
                </a:solidFill>
              </a:defRPr>
            </a:lvl3pPr>
            <a:lvl4pPr marL="0" indent="0" defTabSz="1211525">
              <a:lnSpc>
                <a:spcPct val="100000"/>
              </a:lnSpc>
              <a:spcBef>
                <a:spcPts val="500"/>
              </a:spcBef>
              <a:buSzTx/>
              <a:buFontTx/>
              <a:buNone/>
              <a:defRPr sz="2600">
                <a:solidFill>
                  <a:srgbClr val="888888"/>
                </a:solidFill>
              </a:defRPr>
            </a:lvl4pPr>
            <a:lvl5pPr marL="0" indent="0" defTabSz="1211525">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042"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49"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4050" name="Body Level One…"/>
          <p:cNvSpPr txBox="1"/>
          <p:nvPr>
            <p:ph type="body" sz="half" idx="1"/>
          </p:nvPr>
        </p:nvSpPr>
        <p:spPr>
          <a:xfrm>
            <a:off x="609600" y="1600205"/>
            <a:ext cx="5384800" cy="4525965"/>
          </a:xfrm>
          <a:prstGeom prst="rect">
            <a:avLst/>
          </a:prstGeom>
        </p:spPr>
        <p:txBody>
          <a:bodyPr lIns="45407" tIns="45407" rIns="45407" bIns="45407"/>
          <a:lstStyle>
            <a:lvl1pPr marL="454321" indent="-454321" defTabSz="1211525">
              <a:lnSpc>
                <a:spcPct val="100000"/>
              </a:lnSpc>
              <a:spcBef>
                <a:spcPts val="800"/>
              </a:spcBef>
              <a:defRPr sz="3700"/>
            </a:lvl1pPr>
            <a:lvl2pPr marL="1047475" indent="-441705" defTabSz="1211525">
              <a:lnSpc>
                <a:spcPct val="100000"/>
              </a:lnSpc>
              <a:spcBef>
                <a:spcPts val="800"/>
              </a:spcBef>
              <a:buChar char="–"/>
              <a:defRPr sz="3700"/>
            </a:lvl2pPr>
            <a:lvl3pPr marL="1635567" indent="-424028" defTabSz="1211525">
              <a:lnSpc>
                <a:spcPct val="100000"/>
              </a:lnSpc>
              <a:spcBef>
                <a:spcPts val="800"/>
              </a:spcBef>
              <a:defRPr sz="3700"/>
            </a:lvl3pPr>
            <a:lvl4pPr marL="2288452" indent="-471144" defTabSz="1211525">
              <a:lnSpc>
                <a:spcPct val="100000"/>
              </a:lnSpc>
              <a:spcBef>
                <a:spcPts val="800"/>
              </a:spcBef>
              <a:buChar char="–"/>
              <a:defRPr sz="3700"/>
            </a:lvl4pPr>
            <a:lvl5pPr marL="2894221" indent="-471144" defTabSz="1211525">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4051"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63"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364"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6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58"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4059"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25">
              <a:lnSpc>
                <a:spcPct val="100000"/>
              </a:lnSpc>
              <a:spcBef>
                <a:spcPts val="600"/>
              </a:spcBef>
              <a:buSzTx/>
              <a:buFontTx/>
              <a:buNone/>
              <a:defRPr b="1" sz="3200">
                <a:latin typeface="Raleway Regular"/>
                <a:ea typeface="Raleway Regular"/>
                <a:cs typeface="Raleway Regular"/>
                <a:sym typeface="Raleway Regular"/>
              </a:defRPr>
            </a:lvl1pPr>
            <a:lvl2pPr marL="0" indent="0" defTabSz="1211525">
              <a:lnSpc>
                <a:spcPct val="100000"/>
              </a:lnSpc>
              <a:spcBef>
                <a:spcPts val="600"/>
              </a:spcBef>
              <a:buSzTx/>
              <a:buFontTx/>
              <a:buNone/>
              <a:defRPr b="1" sz="3200">
                <a:latin typeface="Raleway Regular"/>
                <a:ea typeface="Raleway Regular"/>
                <a:cs typeface="Raleway Regular"/>
                <a:sym typeface="Raleway Regular"/>
              </a:defRPr>
            </a:lvl2pPr>
            <a:lvl3pPr marL="0" indent="0" defTabSz="1211525">
              <a:lnSpc>
                <a:spcPct val="100000"/>
              </a:lnSpc>
              <a:spcBef>
                <a:spcPts val="600"/>
              </a:spcBef>
              <a:buSzTx/>
              <a:buFontTx/>
              <a:buNone/>
              <a:defRPr b="1" sz="3200">
                <a:latin typeface="Raleway Regular"/>
                <a:ea typeface="Raleway Regular"/>
                <a:cs typeface="Raleway Regular"/>
                <a:sym typeface="Raleway Regular"/>
              </a:defRPr>
            </a:lvl3pPr>
            <a:lvl4pPr marL="0" indent="0" defTabSz="1211525">
              <a:lnSpc>
                <a:spcPct val="100000"/>
              </a:lnSpc>
              <a:spcBef>
                <a:spcPts val="600"/>
              </a:spcBef>
              <a:buSzTx/>
              <a:buFontTx/>
              <a:buNone/>
              <a:defRPr b="1" sz="3200">
                <a:latin typeface="Raleway Regular"/>
                <a:ea typeface="Raleway Regular"/>
                <a:cs typeface="Raleway Regular"/>
                <a:sym typeface="Raleway Regular"/>
              </a:defRPr>
            </a:lvl4pPr>
            <a:lvl5pPr marL="0" indent="0" defTabSz="1211525">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4060"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1211525">
              <a:lnSpc>
                <a:spcPct val="100000"/>
              </a:lnSpc>
              <a:spcBef>
                <a:spcPts val="600"/>
              </a:spcBef>
              <a:buSzTx/>
              <a:buFontTx/>
              <a:buNone/>
              <a:defRPr b="1" sz="3200">
                <a:latin typeface="Raleway Regular"/>
                <a:ea typeface="Raleway Regular"/>
                <a:cs typeface="Raleway Regular"/>
                <a:sym typeface="Raleway Regular"/>
              </a:defRPr>
            </a:pPr>
          </a:p>
        </p:txBody>
      </p:sp>
      <p:sp>
        <p:nvSpPr>
          <p:cNvPr id="4061"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68"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4069"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76"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83" name="Title Text"/>
          <p:cNvSpPr txBox="1"/>
          <p:nvPr>
            <p:ph type="title"/>
          </p:nvPr>
        </p:nvSpPr>
        <p:spPr>
          <a:xfrm>
            <a:off x="609609" y="273049"/>
            <a:ext cx="4011088" cy="1162053"/>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4084" name="Body Level One…"/>
          <p:cNvSpPr txBox="1"/>
          <p:nvPr>
            <p:ph type="body" idx="1"/>
          </p:nvPr>
        </p:nvSpPr>
        <p:spPr>
          <a:xfrm>
            <a:off x="4766735" y="273066"/>
            <a:ext cx="6815668" cy="5853116"/>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4085"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25">
              <a:lnSpc>
                <a:spcPct val="100000"/>
              </a:lnSpc>
              <a:spcBef>
                <a:spcPts val="400"/>
              </a:spcBef>
              <a:buSzTx/>
              <a:buFontTx/>
              <a:buNone/>
              <a:defRPr sz="1400"/>
            </a:pPr>
          </a:p>
        </p:txBody>
      </p:sp>
      <p:sp>
        <p:nvSpPr>
          <p:cNvPr id="4086"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93" name="Title Text"/>
          <p:cNvSpPr txBox="1"/>
          <p:nvPr>
            <p:ph type="title"/>
          </p:nvPr>
        </p:nvSpPr>
        <p:spPr>
          <a:xfrm>
            <a:off x="2389718" y="4800601"/>
            <a:ext cx="7315201" cy="566741"/>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4094"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4095"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25">
              <a:lnSpc>
                <a:spcPct val="100000"/>
              </a:lnSpc>
              <a:spcBef>
                <a:spcPts val="400"/>
              </a:spcBef>
              <a:buSzTx/>
              <a:buFontTx/>
              <a:buNone/>
              <a:defRPr sz="1800"/>
            </a:lvl1pPr>
            <a:lvl2pPr marL="0" indent="0" defTabSz="1211525">
              <a:lnSpc>
                <a:spcPct val="100000"/>
              </a:lnSpc>
              <a:spcBef>
                <a:spcPts val="400"/>
              </a:spcBef>
              <a:buSzTx/>
              <a:buFontTx/>
              <a:buNone/>
              <a:defRPr sz="1800"/>
            </a:lvl2pPr>
            <a:lvl3pPr marL="0" indent="0" defTabSz="1211525">
              <a:lnSpc>
                <a:spcPct val="100000"/>
              </a:lnSpc>
              <a:spcBef>
                <a:spcPts val="400"/>
              </a:spcBef>
              <a:buSzTx/>
              <a:buFontTx/>
              <a:buNone/>
              <a:defRPr sz="1800"/>
            </a:lvl3pPr>
            <a:lvl4pPr marL="0" indent="0" defTabSz="1211525">
              <a:lnSpc>
                <a:spcPct val="100000"/>
              </a:lnSpc>
              <a:spcBef>
                <a:spcPts val="400"/>
              </a:spcBef>
              <a:buSzTx/>
              <a:buFontTx/>
              <a:buNone/>
              <a:defRPr sz="1800"/>
            </a:lvl4pPr>
            <a:lvl5pPr marL="0" indent="0" defTabSz="1211525">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4096"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03"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0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11"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411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1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120"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4121" name="Title Text"/>
          <p:cNvSpPr txBox="1"/>
          <p:nvPr>
            <p:ph type="title"/>
          </p:nvPr>
        </p:nvSpPr>
        <p:spPr>
          <a:xfrm>
            <a:off x="609600" y="274638"/>
            <a:ext cx="10972800" cy="1143001"/>
          </a:xfrm>
          <a:prstGeom prst="rect">
            <a:avLst/>
          </a:prstGeom>
        </p:spPr>
        <p:txBody>
          <a:bodyPr lIns="34074" tIns="34074" rIns="34074" bIns="34074" anchor="t"/>
          <a:lstStyle>
            <a:lvl1pPr algn="ctr" defTabSz="1211525">
              <a:lnSpc>
                <a:spcPct val="100000"/>
              </a:lnSpc>
              <a:defRPr sz="5800"/>
            </a:lvl1pPr>
          </a:lstStyle>
          <a:p>
            <a:pPr/>
            <a:r>
              <a:t>Title Text</a:t>
            </a:r>
          </a:p>
        </p:txBody>
      </p:sp>
      <p:sp>
        <p:nvSpPr>
          <p:cNvPr id="4122" name="Body Level One…"/>
          <p:cNvSpPr txBox="1"/>
          <p:nvPr>
            <p:ph type="body" idx="1"/>
          </p:nvPr>
        </p:nvSpPr>
        <p:spPr>
          <a:xfrm>
            <a:off x="609600" y="1600205"/>
            <a:ext cx="10972800" cy="4525965"/>
          </a:xfrm>
          <a:prstGeom prst="rect">
            <a:avLst/>
          </a:prstGeom>
        </p:spPr>
        <p:txBody>
          <a:bodyPr lIns="34074" tIns="34074" rIns="34074" bIns="34074"/>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4123"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908668">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130"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131"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413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3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140"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141"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414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4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14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72"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373" name="Body Level One…"/>
          <p:cNvSpPr txBox="1"/>
          <p:nvPr>
            <p:ph type="body" sz="quarter" idx="1"/>
          </p:nvPr>
        </p:nvSpPr>
        <p:spPr>
          <a:xfrm>
            <a:off x="609600" y="2895600"/>
            <a:ext cx="5283200" cy="990600"/>
          </a:xfrm>
          <a:prstGeom prst="rect">
            <a:avLst/>
          </a:prstGeom>
        </p:spPr>
        <p:txBody>
          <a:bodyPr lIns="45407" tIns="45407" rIns="45407" bIns="45407"/>
          <a:lstStyle>
            <a:lvl1pPr marL="454330" indent="-454330" defTabSz="1211551">
              <a:lnSpc>
                <a:spcPct val="100000"/>
              </a:lnSpc>
              <a:spcBef>
                <a:spcPts val="900"/>
              </a:spcBef>
              <a:defRPr sz="4200">
                <a:solidFill>
                  <a:srgbClr val="FFFFFF"/>
                </a:solidFill>
              </a:defRPr>
            </a:lvl1pPr>
            <a:lvl2pPr marL="1038490" indent="-432693" defTabSz="1211551">
              <a:lnSpc>
                <a:spcPct val="100000"/>
              </a:lnSpc>
              <a:spcBef>
                <a:spcPts val="900"/>
              </a:spcBef>
              <a:buChar char="–"/>
              <a:defRPr sz="4200">
                <a:solidFill>
                  <a:srgbClr val="FFFFFF"/>
                </a:solidFill>
              </a:defRPr>
            </a:lvl2pPr>
            <a:lvl3pPr marL="1615420" indent="-403848" defTabSz="1211551">
              <a:lnSpc>
                <a:spcPct val="100000"/>
              </a:lnSpc>
              <a:spcBef>
                <a:spcPts val="900"/>
              </a:spcBef>
              <a:defRPr sz="4200">
                <a:solidFill>
                  <a:srgbClr val="FFFFFF"/>
                </a:solidFill>
              </a:defRPr>
            </a:lvl3pPr>
            <a:lvl4pPr marL="2301972" indent="-484619" defTabSz="1211551">
              <a:lnSpc>
                <a:spcPct val="100000"/>
              </a:lnSpc>
              <a:spcBef>
                <a:spcPts val="900"/>
              </a:spcBef>
              <a:buChar char="–"/>
              <a:defRPr sz="4200">
                <a:solidFill>
                  <a:srgbClr val="FFFFFF"/>
                </a:solidFill>
              </a:defRPr>
            </a:lvl4pPr>
            <a:lvl5pPr marL="2907757" indent="-484619" defTabSz="1211551">
              <a:lnSpc>
                <a:spcPct val="100000"/>
              </a:lnSpc>
              <a:spcBef>
                <a:spcPts val="900"/>
              </a:spcBef>
              <a:buChar char="»"/>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151"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152"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415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5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415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415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415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415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165"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166"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416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6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416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417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417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417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179"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180"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418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8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418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418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418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418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418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418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418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196"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197"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419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9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420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7_Title Slide">
    <p:spTree>
      <p:nvGrpSpPr>
        <p:cNvPr id="1" name=""/>
        <p:cNvGrpSpPr/>
        <p:nvPr/>
      </p:nvGrpSpPr>
      <p:grpSpPr>
        <a:xfrm>
          <a:off x="0" y="0"/>
          <a:ext cx="0" cy="0"/>
          <a:chOff x="0" y="0"/>
          <a:chExt cx="0" cy="0"/>
        </a:xfrm>
      </p:grpSpPr>
      <p:pic>
        <p:nvPicPr>
          <p:cNvPr id="4207" name="Picture 4" descr="Picture 4"/>
          <p:cNvPicPr>
            <a:picLocks noChangeAspect="1"/>
          </p:cNvPicPr>
          <p:nvPr/>
        </p:nvPicPr>
        <p:blipFill>
          <a:blip r:embed="rId2">
            <a:extLst/>
          </a:blip>
          <a:stretch>
            <a:fillRect/>
          </a:stretch>
        </p:blipFill>
        <p:spPr>
          <a:xfrm>
            <a:off x="10769627" y="1"/>
            <a:ext cx="816812" cy="647284"/>
          </a:xfrm>
          <a:prstGeom prst="rect">
            <a:avLst/>
          </a:prstGeom>
          <a:ln w="12700">
            <a:miter lim="400000"/>
          </a:ln>
        </p:spPr>
      </p:pic>
      <p:sp>
        <p:nvSpPr>
          <p:cNvPr id="420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4209"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421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17"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218" name="Body Level One…"/>
          <p:cNvSpPr txBox="1"/>
          <p:nvPr>
            <p:ph type="body" sz="quarter" idx="1"/>
          </p:nvPr>
        </p:nvSpPr>
        <p:spPr>
          <a:xfrm>
            <a:off x="609600" y="2895600"/>
            <a:ext cx="5283200" cy="990600"/>
          </a:xfrm>
          <a:prstGeom prst="rect">
            <a:avLst/>
          </a:prstGeom>
        </p:spPr>
        <p:txBody>
          <a:bodyPr lIns="45407" tIns="45407" rIns="45407" bIns="45407"/>
          <a:lstStyle>
            <a:lvl1pPr marL="454308" indent="-454308" defTabSz="1211496">
              <a:lnSpc>
                <a:spcPct val="100000"/>
              </a:lnSpc>
              <a:spcBef>
                <a:spcPts val="900"/>
              </a:spcBef>
              <a:defRPr sz="4200">
                <a:solidFill>
                  <a:srgbClr val="FFFFFF"/>
                </a:solidFill>
              </a:defRPr>
            </a:lvl1pPr>
            <a:lvl2pPr marL="1038434" indent="-432674" defTabSz="1211496">
              <a:lnSpc>
                <a:spcPct val="100000"/>
              </a:lnSpc>
              <a:spcBef>
                <a:spcPts val="900"/>
              </a:spcBef>
              <a:buChar char="–"/>
              <a:defRPr sz="4200">
                <a:solidFill>
                  <a:srgbClr val="FFFFFF"/>
                </a:solidFill>
              </a:defRPr>
            </a:lvl2pPr>
            <a:lvl3pPr marL="1615336" indent="-403826" defTabSz="1211496">
              <a:lnSpc>
                <a:spcPct val="100000"/>
              </a:lnSpc>
              <a:spcBef>
                <a:spcPts val="900"/>
              </a:spcBef>
              <a:defRPr sz="4200">
                <a:solidFill>
                  <a:srgbClr val="FFFFFF"/>
                </a:solidFill>
              </a:defRPr>
            </a:lvl3pPr>
            <a:lvl4pPr marL="2301861" indent="-484592" defTabSz="1211496">
              <a:lnSpc>
                <a:spcPct val="100000"/>
              </a:lnSpc>
              <a:spcBef>
                <a:spcPts val="900"/>
              </a:spcBef>
              <a:buChar char="–"/>
              <a:defRPr sz="4200">
                <a:solidFill>
                  <a:srgbClr val="FFFFFF"/>
                </a:solidFill>
              </a:defRPr>
            </a:lvl4pPr>
            <a:lvl5pPr marL="2907611" indent="-484593" defTabSz="1211496">
              <a:lnSpc>
                <a:spcPct val="100000"/>
              </a:lnSpc>
              <a:spcBef>
                <a:spcPts val="900"/>
              </a:spcBef>
              <a:buChar char="»"/>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21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26"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22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34"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235" name="Title Text"/>
          <p:cNvSpPr txBox="1"/>
          <p:nvPr>
            <p:ph type="title"/>
          </p:nvPr>
        </p:nvSpPr>
        <p:spPr>
          <a:xfrm>
            <a:off x="527999" y="431999"/>
            <a:ext cx="11136002" cy="1080003"/>
          </a:xfrm>
          <a:prstGeom prst="rect">
            <a:avLst/>
          </a:prstGeom>
        </p:spPr>
        <p:txBody>
          <a:bodyPr lIns="45407" tIns="45407" rIns="45407" bIns="45407" anchor="t"/>
          <a:lstStyle>
            <a:lvl1pPr algn="ctr" defTabSz="1211496">
              <a:lnSpc>
                <a:spcPct val="100000"/>
              </a:lnSpc>
              <a:defRPr sz="5800"/>
            </a:lvl1pPr>
          </a:lstStyle>
          <a:p>
            <a:pPr/>
            <a:r>
              <a:t>Title Text</a:t>
            </a:r>
          </a:p>
        </p:txBody>
      </p:sp>
      <p:sp>
        <p:nvSpPr>
          <p:cNvPr id="4236" name="Body Level One…"/>
          <p:cNvSpPr txBox="1"/>
          <p:nvPr>
            <p:ph type="body" sz="quarter" idx="1" hasCustomPrompt="1"/>
          </p:nvPr>
        </p:nvSpPr>
        <p:spPr>
          <a:xfrm>
            <a:off x="527999" y="971999"/>
            <a:ext cx="11136002" cy="540002"/>
          </a:xfrm>
          <a:prstGeom prst="rect">
            <a:avLst/>
          </a:prstGeom>
        </p:spPr>
        <p:txBody>
          <a:bodyPr lIns="45407" tIns="45407" rIns="45407" bIns="45407"/>
          <a:lstStyle>
            <a:lvl1pPr marL="0" indent="0" defTabSz="1211496">
              <a:lnSpc>
                <a:spcPct val="100000"/>
              </a:lnSpc>
              <a:spcBef>
                <a:spcPts val="500"/>
              </a:spcBef>
              <a:buSzTx/>
              <a:buFontTx/>
              <a:buNone/>
              <a:defRPr sz="2600">
                <a:solidFill>
                  <a:srgbClr val="808080"/>
                </a:solidFill>
              </a:defRPr>
            </a:lvl1pPr>
            <a:lvl2pPr marL="876181" indent="-270420" defTabSz="1211496">
              <a:lnSpc>
                <a:spcPct val="100000"/>
              </a:lnSpc>
              <a:spcBef>
                <a:spcPts val="500"/>
              </a:spcBef>
              <a:buFontTx/>
              <a:buChar char="–"/>
              <a:defRPr sz="2600">
                <a:solidFill>
                  <a:srgbClr val="808080"/>
                </a:solidFill>
              </a:defRPr>
            </a:lvl2pPr>
            <a:lvl3pPr marL="1463902" indent="-252392" defTabSz="1211496">
              <a:lnSpc>
                <a:spcPct val="100000"/>
              </a:lnSpc>
              <a:spcBef>
                <a:spcPts val="500"/>
              </a:spcBef>
              <a:buFontTx/>
              <a:defRPr sz="2600">
                <a:solidFill>
                  <a:srgbClr val="808080"/>
                </a:solidFill>
              </a:defRPr>
            </a:lvl3pPr>
            <a:lvl4pPr marL="2120138" indent="-302871" defTabSz="1211496">
              <a:lnSpc>
                <a:spcPct val="100000"/>
              </a:lnSpc>
              <a:spcBef>
                <a:spcPts val="500"/>
              </a:spcBef>
              <a:buFontTx/>
              <a:buChar char="–"/>
              <a:defRPr sz="2600">
                <a:solidFill>
                  <a:srgbClr val="808080"/>
                </a:solidFill>
              </a:defRPr>
            </a:lvl4pPr>
            <a:lvl5pPr marL="2725889" indent="-302871" defTabSz="1211496">
              <a:lnSpc>
                <a:spcPct val="100000"/>
              </a:lnSpc>
              <a:spcBef>
                <a:spcPts val="500"/>
              </a:spcBef>
              <a:buFontTx/>
              <a:buChar char="»"/>
              <a:defRPr sz="2600">
                <a:solidFill>
                  <a:srgbClr val="808080"/>
                </a:solidFill>
              </a:defRPr>
            </a:lvl5pPr>
          </a:lstStyle>
          <a:p>
            <a:pPr/>
            <a:r>
              <a:t>Enter your subtitle here</a:t>
            </a:r>
          </a:p>
          <a:p>
            <a:pPr lvl="1"/>
            <a:r>
              <a:t/>
            </a:r>
          </a:p>
          <a:p>
            <a:pPr lvl="2"/>
            <a:r>
              <a:t/>
            </a:r>
          </a:p>
          <a:p>
            <a:pPr lvl="3"/>
            <a:r>
              <a:t/>
            </a:r>
          </a:p>
          <a:p>
            <a:pPr lvl="4"/>
            <a:r>
              <a:t/>
            </a:r>
          </a:p>
        </p:txBody>
      </p:sp>
      <p:sp>
        <p:nvSpPr>
          <p:cNvPr id="4237" name="Slide Number"/>
          <p:cNvSpPr txBox="1"/>
          <p:nvPr>
            <p:ph type="sldNum" sz="quarter" idx="2"/>
          </p:nvPr>
        </p:nvSpPr>
        <p:spPr>
          <a:xfrm>
            <a:off x="528001" y="6084001"/>
            <a:ext cx="421423" cy="459117"/>
          </a:xfrm>
          <a:prstGeom prst="rect">
            <a:avLst/>
          </a:prstGeom>
        </p:spPr>
        <p:txBody>
          <a:bodyPr lIns="45407" tIns="45407" rIns="45407" bIns="45407" anchor="t"/>
          <a:lstStyle>
            <a:lvl1pPr algn="l" defTabSz="1211496">
              <a:defRPr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44"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245"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424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247"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24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55"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256"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496">
              <a:lnSpc>
                <a:spcPct val="100000"/>
              </a:lnSpc>
              <a:spcBef>
                <a:spcPts val="600"/>
              </a:spcBef>
              <a:buSzTx/>
              <a:buFontTx/>
              <a:buNone/>
              <a:defRPr sz="3200">
                <a:solidFill>
                  <a:srgbClr val="FFFFFF"/>
                </a:solidFill>
              </a:defRPr>
            </a:lvl1pPr>
            <a:lvl2pPr marL="0" indent="0" defTabSz="1211496">
              <a:lnSpc>
                <a:spcPct val="100000"/>
              </a:lnSpc>
              <a:spcBef>
                <a:spcPts val="600"/>
              </a:spcBef>
              <a:buSzTx/>
              <a:buFontTx/>
              <a:buNone/>
              <a:defRPr sz="3200">
                <a:solidFill>
                  <a:srgbClr val="FFFFFF"/>
                </a:solidFill>
              </a:defRPr>
            </a:lvl2pPr>
            <a:lvl3pPr marL="0" indent="0" defTabSz="1211496">
              <a:lnSpc>
                <a:spcPct val="100000"/>
              </a:lnSpc>
              <a:spcBef>
                <a:spcPts val="600"/>
              </a:spcBef>
              <a:buSzTx/>
              <a:buFontTx/>
              <a:buNone/>
              <a:defRPr sz="3200">
                <a:solidFill>
                  <a:srgbClr val="FFFFFF"/>
                </a:solidFill>
              </a:defRPr>
            </a:lvl3pPr>
            <a:lvl4pPr marL="0" indent="0" defTabSz="1211496">
              <a:lnSpc>
                <a:spcPct val="100000"/>
              </a:lnSpc>
              <a:spcBef>
                <a:spcPts val="600"/>
              </a:spcBef>
              <a:buSzTx/>
              <a:buFontTx/>
              <a:buNone/>
              <a:defRPr sz="3200">
                <a:solidFill>
                  <a:srgbClr val="FFFFFF"/>
                </a:solidFill>
              </a:defRPr>
            </a:lvl4pPr>
            <a:lvl5pPr marL="0" indent="0" defTabSz="1211496">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2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81"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38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64"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426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26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73"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4274" name="Title Text"/>
          <p:cNvSpPr txBox="1"/>
          <p:nvPr>
            <p:ph type="title"/>
          </p:nvPr>
        </p:nvSpPr>
        <p:spPr>
          <a:xfrm>
            <a:off x="609600" y="274638"/>
            <a:ext cx="10972800" cy="1143001"/>
          </a:xfrm>
          <a:prstGeom prst="rect">
            <a:avLst/>
          </a:prstGeom>
        </p:spPr>
        <p:txBody>
          <a:bodyPr lIns="34074" tIns="34074" rIns="34074" bIns="34074" anchor="t"/>
          <a:lstStyle>
            <a:lvl1pPr algn="ctr" defTabSz="1211496">
              <a:lnSpc>
                <a:spcPct val="100000"/>
              </a:lnSpc>
              <a:defRPr sz="5800"/>
            </a:lvl1pPr>
          </a:lstStyle>
          <a:p>
            <a:pPr/>
            <a:r>
              <a:t>Title Text</a:t>
            </a:r>
          </a:p>
        </p:txBody>
      </p:sp>
      <p:sp>
        <p:nvSpPr>
          <p:cNvPr id="4275" name="Body Level One…"/>
          <p:cNvSpPr txBox="1"/>
          <p:nvPr>
            <p:ph type="body" idx="1"/>
          </p:nvPr>
        </p:nvSpPr>
        <p:spPr>
          <a:xfrm>
            <a:off x="609600" y="1600205"/>
            <a:ext cx="10972800" cy="4525965"/>
          </a:xfrm>
          <a:prstGeom prst="rect">
            <a:avLst/>
          </a:prstGeom>
        </p:spPr>
        <p:txBody>
          <a:bodyPr lIns="34074" tIns="34074" rIns="34074" bIns="34074"/>
          <a:lstStyle>
            <a:lvl1pPr marL="454308" indent="-454308" defTabSz="1211496">
              <a:lnSpc>
                <a:spcPct val="100000"/>
              </a:lnSpc>
              <a:spcBef>
                <a:spcPts val="900"/>
              </a:spcBef>
              <a:defRPr sz="4200"/>
            </a:lvl1pPr>
            <a:lvl2pPr marL="1038434" indent="-432674" defTabSz="1211496">
              <a:lnSpc>
                <a:spcPct val="100000"/>
              </a:lnSpc>
              <a:spcBef>
                <a:spcPts val="900"/>
              </a:spcBef>
              <a:buChar char="–"/>
              <a:defRPr sz="4200"/>
            </a:lvl2pPr>
            <a:lvl3pPr marL="1615336" indent="-403826" defTabSz="1211496">
              <a:lnSpc>
                <a:spcPct val="100000"/>
              </a:lnSpc>
              <a:spcBef>
                <a:spcPts val="900"/>
              </a:spcBef>
              <a:defRPr sz="4200"/>
            </a:lvl3pPr>
            <a:lvl4pPr marL="2301861" indent="-484592" defTabSz="1211496">
              <a:lnSpc>
                <a:spcPct val="100000"/>
              </a:lnSpc>
              <a:spcBef>
                <a:spcPts val="900"/>
              </a:spcBef>
              <a:buChar char="–"/>
              <a:defRPr sz="4200"/>
            </a:lvl4pPr>
            <a:lvl5pPr marL="2907611" indent="-484593" defTabSz="1211496">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4276"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496">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83" name="Title Text"/>
          <p:cNvSpPr txBox="1"/>
          <p:nvPr>
            <p:ph type="title"/>
          </p:nvPr>
        </p:nvSpPr>
        <p:spPr>
          <a:xfrm>
            <a:off x="609600" y="274638"/>
            <a:ext cx="10972800" cy="1143001"/>
          </a:xfrm>
          <a:prstGeom prst="rect">
            <a:avLst/>
          </a:prstGeom>
        </p:spPr>
        <p:txBody>
          <a:bodyPr lIns="45407" tIns="45407" rIns="45407" bIns="45407" anchor="t"/>
          <a:lstStyle>
            <a:lvl1pPr algn="ctr" defTabSz="1211496">
              <a:lnSpc>
                <a:spcPct val="100000"/>
              </a:lnSpc>
              <a:defRPr sz="5800"/>
            </a:lvl1pPr>
          </a:lstStyle>
          <a:p>
            <a:pPr/>
            <a:r>
              <a:t>Title Text</a:t>
            </a:r>
          </a:p>
        </p:txBody>
      </p:sp>
      <p:sp>
        <p:nvSpPr>
          <p:cNvPr id="4284"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1211496">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91"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292"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29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29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301"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30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303"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30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0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312"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313"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4314"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4315"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4316"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4317"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31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1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326"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327"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4328"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4329"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4330"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4331"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33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3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340"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34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434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434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434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434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434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434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4348"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34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5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357"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358"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35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367"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368"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4369" name="Body Level One…"/>
          <p:cNvSpPr txBox="1"/>
          <p:nvPr>
            <p:ph type="body" sz="half" idx="1"/>
          </p:nvPr>
        </p:nvSpPr>
        <p:spPr>
          <a:xfrm>
            <a:off x="7112000" y="1295400"/>
            <a:ext cx="4572000" cy="5029200"/>
          </a:xfrm>
          <a:prstGeom prst="rect">
            <a:avLst/>
          </a:prstGeom>
        </p:spPr>
        <p:txBody>
          <a:bodyPr lIns="45407" tIns="45407" rIns="45407" bIns="45407"/>
          <a:lstStyle>
            <a:lvl1pPr marL="0" indent="0" algn="ctr" defTabSz="908668">
              <a:lnSpc>
                <a:spcPct val="100000"/>
              </a:lnSpc>
              <a:spcBef>
                <a:spcPts val="400"/>
              </a:spcBef>
              <a:buSzTx/>
              <a:buFontTx/>
              <a:buNone/>
              <a:defRPr sz="1800">
                <a:solidFill>
                  <a:srgbClr val="212830"/>
                </a:solidFill>
              </a:defRPr>
            </a:lvl1pPr>
            <a:lvl2pPr marL="0" indent="0" algn="ctr" defTabSz="908668">
              <a:lnSpc>
                <a:spcPct val="100000"/>
              </a:lnSpc>
              <a:spcBef>
                <a:spcPts val="400"/>
              </a:spcBef>
              <a:buSzTx/>
              <a:buFontTx/>
              <a:buNone/>
              <a:defRPr sz="1800">
                <a:solidFill>
                  <a:srgbClr val="212830"/>
                </a:solidFill>
              </a:defRPr>
            </a:lvl2pPr>
            <a:lvl3pPr marL="0" indent="0" algn="ctr" defTabSz="908668">
              <a:lnSpc>
                <a:spcPct val="100000"/>
              </a:lnSpc>
              <a:spcBef>
                <a:spcPts val="400"/>
              </a:spcBef>
              <a:buSzTx/>
              <a:buFontTx/>
              <a:buNone/>
              <a:defRPr sz="1800">
                <a:solidFill>
                  <a:srgbClr val="212830"/>
                </a:solidFill>
              </a:defRPr>
            </a:lvl3pPr>
            <a:lvl4pPr marL="0" indent="0" algn="ctr" defTabSz="908668">
              <a:lnSpc>
                <a:spcPct val="100000"/>
              </a:lnSpc>
              <a:spcBef>
                <a:spcPts val="400"/>
              </a:spcBef>
              <a:buSzTx/>
              <a:buFontTx/>
              <a:buNone/>
              <a:defRPr sz="1800">
                <a:solidFill>
                  <a:srgbClr val="212830"/>
                </a:solidFill>
              </a:defRPr>
            </a:lvl4pPr>
            <a:lvl5pPr marL="0" indent="0" algn="ctr" defTabSz="908668">
              <a:lnSpc>
                <a:spcPct val="100000"/>
              </a:lnSpc>
              <a:spcBef>
                <a:spcPts val="400"/>
              </a:spcBef>
              <a:buSzTx/>
              <a:buFontTx/>
              <a:buNone/>
              <a:defRPr sz="1800">
                <a:solidFill>
                  <a:srgbClr val="212830"/>
                </a:solidFill>
              </a:defRPr>
            </a:lvl5pPr>
          </a:lstStyle>
          <a:p>
            <a:pPr/>
            <a:r>
              <a:t>Body Level One</a:t>
            </a:r>
          </a:p>
          <a:p>
            <a:pPr lvl="1"/>
            <a:r>
              <a:t>Body Level Two</a:t>
            </a:r>
          </a:p>
          <a:p>
            <a:pPr lvl="2"/>
            <a:r>
              <a:t>Body Level Three</a:t>
            </a:r>
          </a:p>
          <a:p>
            <a:pPr lvl="3"/>
            <a:r>
              <a:t>Body Level Four</a:t>
            </a:r>
          </a:p>
          <a:p>
            <a:pPr lvl="4"/>
            <a:r>
              <a:t>Body Level Five</a:t>
            </a:r>
          </a:p>
        </p:txBody>
      </p:sp>
      <p:sp>
        <p:nvSpPr>
          <p:cNvPr id="4370"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3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89"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390" name="Title Text"/>
          <p:cNvSpPr txBox="1"/>
          <p:nvPr>
            <p:ph type="title"/>
          </p:nvPr>
        </p:nvSpPr>
        <p:spPr>
          <a:xfrm>
            <a:off x="527999" y="431999"/>
            <a:ext cx="11136002" cy="1080003"/>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391" name="Body Level One…"/>
          <p:cNvSpPr txBox="1"/>
          <p:nvPr>
            <p:ph type="body" sz="quarter" idx="1" hasCustomPrompt="1"/>
          </p:nvPr>
        </p:nvSpPr>
        <p:spPr>
          <a:xfrm>
            <a:off x="527999" y="971999"/>
            <a:ext cx="11136002" cy="540002"/>
          </a:xfrm>
          <a:prstGeom prst="rect">
            <a:avLst/>
          </a:prstGeom>
        </p:spPr>
        <p:txBody>
          <a:bodyPr lIns="45407" tIns="45407" rIns="45407" bIns="45407"/>
          <a:lstStyle>
            <a:lvl1pPr marL="0" indent="0" defTabSz="1211551">
              <a:lnSpc>
                <a:spcPct val="100000"/>
              </a:lnSpc>
              <a:spcBef>
                <a:spcPts val="500"/>
              </a:spcBef>
              <a:buSzTx/>
              <a:buFontTx/>
              <a:buNone/>
              <a:defRPr sz="2600">
                <a:solidFill>
                  <a:srgbClr val="808080"/>
                </a:solidFill>
              </a:defRPr>
            </a:lvl1pPr>
            <a:lvl2pPr marL="876230" indent="-270433" defTabSz="1211551">
              <a:lnSpc>
                <a:spcPct val="100000"/>
              </a:lnSpc>
              <a:spcBef>
                <a:spcPts val="500"/>
              </a:spcBef>
              <a:buFontTx/>
              <a:buChar char="–"/>
              <a:defRPr sz="2600">
                <a:solidFill>
                  <a:srgbClr val="808080"/>
                </a:solidFill>
              </a:defRPr>
            </a:lvl2pPr>
            <a:lvl3pPr marL="1463977" indent="-252406" defTabSz="1211551">
              <a:lnSpc>
                <a:spcPct val="100000"/>
              </a:lnSpc>
              <a:spcBef>
                <a:spcPts val="500"/>
              </a:spcBef>
              <a:buFontTx/>
              <a:defRPr sz="2600">
                <a:solidFill>
                  <a:srgbClr val="808080"/>
                </a:solidFill>
              </a:defRPr>
            </a:lvl3pPr>
            <a:lvl4pPr marL="2120238" indent="-302886" defTabSz="1211551">
              <a:lnSpc>
                <a:spcPct val="100000"/>
              </a:lnSpc>
              <a:spcBef>
                <a:spcPts val="500"/>
              </a:spcBef>
              <a:buFontTx/>
              <a:buChar char="–"/>
              <a:defRPr sz="2600">
                <a:solidFill>
                  <a:srgbClr val="808080"/>
                </a:solidFill>
              </a:defRPr>
            </a:lvl4pPr>
            <a:lvl5pPr marL="2726023" indent="-302886" defTabSz="1211551">
              <a:lnSpc>
                <a:spcPct val="100000"/>
              </a:lnSpc>
              <a:spcBef>
                <a:spcPts val="500"/>
              </a:spcBef>
              <a:buFontTx/>
              <a:buChar char="»"/>
              <a:defRPr sz="2600">
                <a:solidFill>
                  <a:srgbClr val="808080"/>
                </a:solidFill>
              </a:defRPr>
            </a:lvl5pPr>
          </a:lstStyle>
          <a:p>
            <a:pPr/>
            <a:r>
              <a:t>Enter your subtitle here</a:t>
            </a:r>
          </a:p>
          <a:p>
            <a:pPr lvl="1"/>
            <a:r>
              <a:t/>
            </a:r>
          </a:p>
          <a:p>
            <a:pPr lvl="2"/>
            <a:r>
              <a:t/>
            </a:r>
          </a:p>
          <a:p>
            <a:pPr lvl="3"/>
            <a:r>
              <a:t/>
            </a:r>
          </a:p>
          <a:p>
            <a:pPr lvl="4"/>
            <a:r>
              <a:t/>
            </a:r>
          </a:p>
        </p:txBody>
      </p:sp>
      <p:sp>
        <p:nvSpPr>
          <p:cNvPr id="392" name="Slide Number"/>
          <p:cNvSpPr txBox="1"/>
          <p:nvPr>
            <p:ph type="sldNum" sz="quarter" idx="2"/>
          </p:nvPr>
        </p:nvSpPr>
        <p:spPr>
          <a:xfrm>
            <a:off x="528001" y="6084001"/>
            <a:ext cx="421423" cy="459117"/>
          </a:xfrm>
          <a:prstGeom prst="rect">
            <a:avLst/>
          </a:prstGeom>
        </p:spPr>
        <p:txBody>
          <a:bodyPr lIns="45407" tIns="45407" rIns="45407" bIns="45407" anchor="t"/>
          <a:lstStyle>
            <a:lvl1pPr algn="l" defTabSz="1211551">
              <a:defRPr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8_Title Slide">
    <p:spTree>
      <p:nvGrpSpPr>
        <p:cNvPr id="1" name=""/>
        <p:cNvGrpSpPr/>
        <p:nvPr/>
      </p:nvGrpSpPr>
      <p:grpSpPr>
        <a:xfrm>
          <a:off x="0" y="0"/>
          <a:ext cx="0" cy="0"/>
          <a:chOff x="0" y="0"/>
          <a:chExt cx="0" cy="0"/>
        </a:xfrm>
      </p:grpSpPr>
      <p:pic>
        <p:nvPicPr>
          <p:cNvPr id="4378" name="Picture 1" descr="Picture 1"/>
          <p:cNvPicPr>
            <a:picLocks noChangeAspect="1"/>
          </p:cNvPicPr>
          <p:nvPr/>
        </p:nvPicPr>
        <p:blipFill>
          <a:blip r:embed="rId2">
            <a:extLst/>
          </a:blip>
          <a:stretch>
            <a:fillRect/>
          </a:stretch>
        </p:blipFill>
        <p:spPr>
          <a:xfrm>
            <a:off x="11049004" y="1"/>
            <a:ext cx="609656" cy="646233"/>
          </a:xfrm>
          <a:prstGeom prst="rect">
            <a:avLst/>
          </a:prstGeom>
          <a:ln w="12700">
            <a:miter lim="400000"/>
          </a:ln>
        </p:spPr>
      </p:pic>
      <p:sp>
        <p:nvSpPr>
          <p:cNvPr id="4379"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4380"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438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88" name="Title Text"/>
          <p:cNvSpPr txBox="1"/>
          <p:nvPr>
            <p:ph type="title"/>
          </p:nvPr>
        </p:nvSpPr>
        <p:spPr>
          <a:xfrm>
            <a:off x="609600" y="274638"/>
            <a:ext cx="10972800" cy="1143001"/>
          </a:xfrm>
          <a:prstGeom prst="rect">
            <a:avLst/>
          </a:prstGeom>
        </p:spPr>
        <p:txBody>
          <a:bodyPr lIns="45407" tIns="45407" rIns="45407" bIns="45407" anchor="t"/>
          <a:lstStyle>
            <a:lvl1pPr algn="ctr" defTabSz="908668">
              <a:lnSpc>
                <a:spcPct val="100000"/>
              </a:lnSpc>
              <a:defRPr>
                <a:solidFill>
                  <a:srgbClr val="212830"/>
                </a:solidFill>
              </a:defRPr>
            </a:lvl1pPr>
          </a:lstStyle>
          <a:p>
            <a:pPr/>
            <a:r>
              <a:t>Title Text</a:t>
            </a:r>
          </a:p>
        </p:txBody>
      </p:sp>
      <p:sp>
        <p:nvSpPr>
          <p:cNvPr id="4389"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1pPr>
            <a:lvl2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2pPr>
            <a:lvl3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3pPr>
            <a:lvl4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4pPr>
            <a:lvl5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4390"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pPr>
          </a:p>
        </p:txBody>
      </p:sp>
      <p:sp>
        <p:nvSpPr>
          <p:cNvPr id="4391"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398"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399"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68">
              <a:lnSpc>
                <a:spcPct val="100000"/>
              </a:lnSpc>
              <a:spcBef>
                <a:spcPts val="500"/>
              </a:spcBef>
              <a:buSzTx/>
              <a:buFontTx/>
              <a:buNone/>
              <a:defRPr sz="2400">
                <a:solidFill>
                  <a:srgbClr val="FFFFFF"/>
                </a:solidFill>
              </a:defRPr>
            </a:lvl1pPr>
            <a:lvl2pPr marL="0" indent="0" defTabSz="908668">
              <a:lnSpc>
                <a:spcPct val="100000"/>
              </a:lnSpc>
              <a:spcBef>
                <a:spcPts val="500"/>
              </a:spcBef>
              <a:buSzTx/>
              <a:buFontTx/>
              <a:buNone/>
              <a:defRPr sz="2400">
                <a:solidFill>
                  <a:srgbClr val="FFFFFF"/>
                </a:solidFill>
              </a:defRPr>
            </a:lvl2pPr>
            <a:lvl3pPr marL="0" indent="0" defTabSz="908668">
              <a:lnSpc>
                <a:spcPct val="100000"/>
              </a:lnSpc>
              <a:spcBef>
                <a:spcPts val="500"/>
              </a:spcBef>
              <a:buSzTx/>
              <a:buFontTx/>
              <a:buNone/>
              <a:defRPr sz="2400">
                <a:solidFill>
                  <a:srgbClr val="FFFFFF"/>
                </a:solidFill>
              </a:defRPr>
            </a:lvl3pPr>
            <a:lvl4pPr marL="0" indent="0" defTabSz="908668">
              <a:lnSpc>
                <a:spcPct val="100000"/>
              </a:lnSpc>
              <a:spcBef>
                <a:spcPts val="500"/>
              </a:spcBef>
              <a:buSzTx/>
              <a:buFontTx/>
              <a:buNone/>
              <a:defRPr sz="2400">
                <a:solidFill>
                  <a:srgbClr val="FFFFFF"/>
                </a:solidFill>
              </a:defRPr>
            </a:lvl4pPr>
            <a:lvl5pPr marL="0" indent="0" defTabSz="908668">
              <a:lnSpc>
                <a:spcPct val="100000"/>
              </a:lnSpc>
              <a:spcBef>
                <a:spcPts val="500"/>
              </a:spcBef>
              <a:buSzTx/>
              <a:buFont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40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07"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68">
              <a:lnSpc>
                <a:spcPct val="100000"/>
              </a:lnSpc>
              <a:spcBef>
                <a:spcPts val="600"/>
              </a:spcBef>
              <a:buSzTx/>
              <a:buFontTx/>
              <a:buNone/>
              <a:defRPr sz="3200">
                <a:solidFill>
                  <a:srgbClr val="FFFFFF"/>
                </a:solidFill>
              </a:defRPr>
            </a:lvl1pPr>
            <a:lvl2pPr marL="0" indent="0" defTabSz="908668">
              <a:lnSpc>
                <a:spcPct val="100000"/>
              </a:lnSpc>
              <a:spcBef>
                <a:spcPts val="600"/>
              </a:spcBef>
              <a:buSzTx/>
              <a:buFontTx/>
              <a:buNone/>
              <a:defRPr sz="3200">
                <a:solidFill>
                  <a:srgbClr val="FFFFFF"/>
                </a:solidFill>
              </a:defRPr>
            </a:lvl2pPr>
            <a:lvl3pPr marL="0" indent="0" defTabSz="908668">
              <a:lnSpc>
                <a:spcPct val="100000"/>
              </a:lnSpc>
              <a:spcBef>
                <a:spcPts val="600"/>
              </a:spcBef>
              <a:buSzTx/>
              <a:buFontTx/>
              <a:buNone/>
              <a:defRPr sz="3200">
                <a:solidFill>
                  <a:srgbClr val="FFFFFF"/>
                </a:solidFill>
              </a:defRPr>
            </a:lvl3pPr>
            <a:lvl4pPr marL="0" indent="0" defTabSz="908668">
              <a:lnSpc>
                <a:spcPct val="100000"/>
              </a:lnSpc>
              <a:spcBef>
                <a:spcPts val="600"/>
              </a:spcBef>
              <a:buSzTx/>
              <a:buFontTx/>
              <a:buNone/>
              <a:defRPr sz="3200">
                <a:solidFill>
                  <a:srgbClr val="FFFFFF"/>
                </a:solidFill>
              </a:defRPr>
            </a:lvl4pPr>
            <a:lvl5pPr marL="0" indent="0" defTabSz="90866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40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1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29" name="Title Text"/>
          <p:cNvSpPr txBox="1"/>
          <p:nvPr>
            <p:ph type="title"/>
          </p:nvPr>
        </p:nvSpPr>
        <p:spPr>
          <a:xfrm>
            <a:off x="963084" y="4406953"/>
            <a:ext cx="10363201" cy="1362077"/>
          </a:xfrm>
          <a:prstGeom prst="rect">
            <a:avLst/>
          </a:prstGeom>
        </p:spPr>
        <p:txBody>
          <a:bodyPr lIns="45407" tIns="45407" rIns="45407" bIns="45407" anchor="t"/>
          <a:lstStyle>
            <a:lvl1pPr defTabSz="1211525">
              <a:lnSpc>
                <a:spcPct val="100000"/>
              </a:lnSpc>
              <a:defRPr b="1" cap="all" sz="5300">
                <a:latin typeface="Raleway Regular"/>
                <a:ea typeface="Raleway Regular"/>
                <a:cs typeface="Raleway Regular"/>
                <a:sym typeface="Raleway Regular"/>
              </a:defRPr>
            </a:lvl1pPr>
          </a:lstStyle>
          <a:p>
            <a:pPr/>
            <a:r>
              <a:t>Title Text</a:t>
            </a:r>
          </a:p>
        </p:txBody>
      </p:sp>
      <p:sp>
        <p:nvSpPr>
          <p:cNvPr id="4430"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25">
              <a:lnSpc>
                <a:spcPct val="100000"/>
              </a:lnSpc>
              <a:spcBef>
                <a:spcPts val="500"/>
              </a:spcBef>
              <a:buSzTx/>
              <a:buFontTx/>
              <a:buNone/>
              <a:defRPr sz="2600">
                <a:solidFill>
                  <a:srgbClr val="888888"/>
                </a:solidFill>
              </a:defRPr>
            </a:lvl1pPr>
            <a:lvl2pPr marL="0" indent="0" defTabSz="1211525">
              <a:lnSpc>
                <a:spcPct val="100000"/>
              </a:lnSpc>
              <a:spcBef>
                <a:spcPts val="500"/>
              </a:spcBef>
              <a:buSzTx/>
              <a:buFontTx/>
              <a:buNone/>
              <a:defRPr sz="2600">
                <a:solidFill>
                  <a:srgbClr val="888888"/>
                </a:solidFill>
              </a:defRPr>
            </a:lvl2pPr>
            <a:lvl3pPr marL="0" indent="0" defTabSz="1211525">
              <a:lnSpc>
                <a:spcPct val="100000"/>
              </a:lnSpc>
              <a:spcBef>
                <a:spcPts val="500"/>
              </a:spcBef>
              <a:buSzTx/>
              <a:buFontTx/>
              <a:buNone/>
              <a:defRPr sz="2600">
                <a:solidFill>
                  <a:srgbClr val="888888"/>
                </a:solidFill>
              </a:defRPr>
            </a:lvl3pPr>
            <a:lvl4pPr marL="0" indent="0" defTabSz="1211525">
              <a:lnSpc>
                <a:spcPct val="100000"/>
              </a:lnSpc>
              <a:spcBef>
                <a:spcPts val="500"/>
              </a:spcBef>
              <a:buSzTx/>
              <a:buFontTx/>
              <a:buNone/>
              <a:defRPr sz="2600">
                <a:solidFill>
                  <a:srgbClr val="888888"/>
                </a:solidFill>
              </a:defRPr>
            </a:lvl4pPr>
            <a:lvl5pPr marL="0" indent="0" defTabSz="1211525">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431"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38"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4439" name="Body Level One…"/>
          <p:cNvSpPr txBox="1"/>
          <p:nvPr>
            <p:ph type="body" sz="half" idx="1"/>
          </p:nvPr>
        </p:nvSpPr>
        <p:spPr>
          <a:xfrm>
            <a:off x="609600" y="1600205"/>
            <a:ext cx="5384800" cy="4525965"/>
          </a:xfrm>
          <a:prstGeom prst="rect">
            <a:avLst/>
          </a:prstGeom>
        </p:spPr>
        <p:txBody>
          <a:bodyPr lIns="45407" tIns="45407" rIns="45407" bIns="45407"/>
          <a:lstStyle>
            <a:lvl1pPr marL="454321" indent="-454321" defTabSz="1211525">
              <a:lnSpc>
                <a:spcPct val="100000"/>
              </a:lnSpc>
              <a:spcBef>
                <a:spcPts val="800"/>
              </a:spcBef>
              <a:defRPr sz="3700"/>
            </a:lvl1pPr>
            <a:lvl2pPr marL="1047475" indent="-441705" defTabSz="1211525">
              <a:lnSpc>
                <a:spcPct val="100000"/>
              </a:lnSpc>
              <a:spcBef>
                <a:spcPts val="800"/>
              </a:spcBef>
              <a:buChar char="–"/>
              <a:defRPr sz="3700"/>
            </a:lvl2pPr>
            <a:lvl3pPr marL="1635567" indent="-424028" defTabSz="1211525">
              <a:lnSpc>
                <a:spcPct val="100000"/>
              </a:lnSpc>
              <a:spcBef>
                <a:spcPts val="800"/>
              </a:spcBef>
              <a:defRPr sz="3700"/>
            </a:lvl3pPr>
            <a:lvl4pPr marL="2288452" indent="-471144" defTabSz="1211525">
              <a:lnSpc>
                <a:spcPct val="100000"/>
              </a:lnSpc>
              <a:spcBef>
                <a:spcPts val="800"/>
              </a:spcBef>
              <a:buChar char="–"/>
              <a:defRPr sz="3700"/>
            </a:lvl4pPr>
            <a:lvl5pPr marL="2894221" indent="-471144" defTabSz="1211525">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4440"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47"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4448"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25">
              <a:lnSpc>
                <a:spcPct val="100000"/>
              </a:lnSpc>
              <a:spcBef>
                <a:spcPts val="600"/>
              </a:spcBef>
              <a:buSzTx/>
              <a:buFontTx/>
              <a:buNone/>
              <a:defRPr b="1" sz="3200">
                <a:latin typeface="Raleway Regular"/>
                <a:ea typeface="Raleway Regular"/>
                <a:cs typeface="Raleway Regular"/>
                <a:sym typeface="Raleway Regular"/>
              </a:defRPr>
            </a:lvl1pPr>
            <a:lvl2pPr marL="0" indent="0" defTabSz="1211525">
              <a:lnSpc>
                <a:spcPct val="100000"/>
              </a:lnSpc>
              <a:spcBef>
                <a:spcPts val="600"/>
              </a:spcBef>
              <a:buSzTx/>
              <a:buFontTx/>
              <a:buNone/>
              <a:defRPr b="1" sz="3200">
                <a:latin typeface="Raleway Regular"/>
                <a:ea typeface="Raleway Regular"/>
                <a:cs typeface="Raleway Regular"/>
                <a:sym typeface="Raleway Regular"/>
              </a:defRPr>
            </a:lvl2pPr>
            <a:lvl3pPr marL="0" indent="0" defTabSz="1211525">
              <a:lnSpc>
                <a:spcPct val="100000"/>
              </a:lnSpc>
              <a:spcBef>
                <a:spcPts val="600"/>
              </a:spcBef>
              <a:buSzTx/>
              <a:buFontTx/>
              <a:buNone/>
              <a:defRPr b="1" sz="3200">
                <a:latin typeface="Raleway Regular"/>
                <a:ea typeface="Raleway Regular"/>
                <a:cs typeface="Raleway Regular"/>
                <a:sym typeface="Raleway Regular"/>
              </a:defRPr>
            </a:lvl3pPr>
            <a:lvl4pPr marL="0" indent="0" defTabSz="1211525">
              <a:lnSpc>
                <a:spcPct val="100000"/>
              </a:lnSpc>
              <a:spcBef>
                <a:spcPts val="600"/>
              </a:spcBef>
              <a:buSzTx/>
              <a:buFontTx/>
              <a:buNone/>
              <a:defRPr b="1" sz="3200">
                <a:latin typeface="Raleway Regular"/>
                <a:ea typeface="Raleway Regular"/>
                <a:cs typeface="Raleway Regular"/>
                <a:sym typeface="Raleway Regular"/>
              </a:defRPr>
            </a:lvl4pPr>
            <a:lvl5pPr marL="0" indent="0" defTabSz="1211525">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4449"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1211525">
              <a:lnSpc>
                <a:spcPct val="100000"/>
              </a:lnSpc>
              <a:spcBef>
                <a:spcPts val="600"/>
              </a:spcBef>
              <a:buSzTx/>
              <a:buFontTx/>
              <a:buNone/>
              <a:defRPr b="1" sz="3200">
                <a:latin typeface="Raleway Regular"/>
                <a:ea typeface="Raleway Regular"/>
                <a:cs typeface="Raleway Regular"/>
                <a:sym typeface="Raleway Regular"/>
              </a:defRPr>
            </a:pPr>
          </a:p>
        </p:txBody>
      </p:sp>
      <p:sp>
        <p:nvSpPr>
          <p:cNvPr id="4450"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57"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4458"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4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9"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400"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40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0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65"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72" name="Title Text"/>
          <p:cNvSpPr txBox="1"/>
          <p:nvPr>
            <p:ph type="title"/>
          </p:nvPr>
        </p:nvSpPr>
        <p:spPr>
          <a:xfrm>
            <a:off x="609609" y="273049"/>
            <a:ext cx="4011088" cy="1162053"/>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4473" name="Body Level One…"/>
          <p:cNvSpPr txBox="1"/>
          <p:nvPr>
            <p:ph type="body" idx="1"/>
          </p:nvPr>
        </p:nvSpPr>
        <p:spPr>
          <a:xfrm>
            <a:off x="4766735" y="273066"/>
            <a:ext cx="6815668" cy="5853116"/>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4474"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25">
              <a:lnSpc>
                <a:spcPct val="100000"/>
              </a:lnSpc>
              <a:spcBef>
                <a:spcPts val="400"/>
              </a:spcBef>
              <a:buSzTx/>
              <a:buFontTx/>
              <a:buNone/>
              <a:defRPr sz="1400"/>
            </a:pPr>
          </a:p>
        </p:txBody>
      </p:sp>
      <p:sp>
        <p:nvSpPr>
          <p:cNvPr id="4475"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82" name="Title Text"/>
          <p:cNvSpPr txBox="1"/>
          <p:nvPr>
            <p:ph type="title"/>
          </p:nvPr>
        </p:nvSpPr>
        <p:spPr>
          <a:xfrm>
            <a:off x="2389718" y="4800601"/>
            <a:ext cx="7315201" cy="566741"/>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4483"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4484"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25">
              <a:lnSpc>
                <a:spcPct val="100000"/>
              </a:lnSpc>
              <a:spcBef>
                <a:spcPts val="400"/>
              </a:spcBef>
              <a:buSzTx/>
              <a:buFontTx/>
              <a:buNone/>
              <a:defRPr sz="1800"/>
            </a:lvl1pPr>
            <a:lvl2pPr marL="0" indent="0" defTabSz="1211525">
              <a:lnSpc>
                <a:spcPct val="100000"/>
              </a:lnSpc>
              <a:spcBef>
                <a:spcPts val="400"/>
              </a:spcBef>
              <a:buSzTx/>
              <a:buFontTx/>
              <a:buNone/>
              <a:defRPr sz="1800"/>
            </a:lvl2pPr>
            <a:lvl3pPr marL="0" indent="0" defTabSz="1211525">
              <a:lnSpc>
                <a:spcPct val="100000"/>
              </a:lnSpc>
              <a:spcBef>
                <a:spcPts val="400"/>
              </a:spcBef>
              <a:buSzTx/>
              <a:buFontTx/>
              <a:buNone/>
              <a:defRPr sz="1800"/>
            </a:lvl3pPr>
            <a:lvl4pPr marL="0" indent="0" defTabSz="1211525">
              <a:lnSpc>
                <a:spcPct val="100000"/>
              </a:lnSpc>
              <a:spcBef>
                <a:spcPts val="400"/>
              </a:spcBef>
              <a:buSzTx/>
              <a:buFontTx/>
              <a:buNone/>
              <a:defRPr sz="1800"/>
            </a:lvl4pPr>
            <a:lvl5pPr marL="0" indent="0" defTabSz="1211525">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4485"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92"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49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00"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450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0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09"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4510"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4511" name="Body Level One…"/>
          <p:cNvSpPr txBox="1"/>
          <p:nvPr>
            <p:ph type="body" idx="1"/>
          </p:nvPr>
        </p:nvSpPr>
        <p:spPr>
          <a:xfrm>
            <a:off x="609600" y="1600205"/>
            <a:ext cx="10972800" cy="4525965"/>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45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19"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4520" name="Title Text"/>
          <p:cNvSpPr txBox="1"/>
          <p:nvPr>
            <p:ph type="title"/>
          </p:nvPr>
        </p:nvSpPr>
        <p:spPr>
          <a:xfrm>
            <a:off x="914400" y="2130505"/>
            <a:ext cx="10363200" cy="1470028"/>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4521" name="Body Level One…"/>
          <p:cNvSpPr txBox="1"/>
          <p:nvPr>
            <p:ph type="body" sz="quarter" idx="1"/>
          </p:nvPr>
        </p:nvSpPr>
        <p:spPr>
          <a:xfrm>
            <a:off x="1828800" y="3886200"/>
            <a:ext cx="8534402" cy="1752600"/>
          </a:xfrm>
          <a:prstGeom prst="rect">
            <a:avLst/>
          </a:prstGeom>
        </p:spPr>
        <p:txBody>
          <a:bodyPr lIns="45407" tIns="45407" rIns="45407" bIns="45407"/>
          <a:lstStyle>
            <a:lvl1pPr marL="0" indent="0" algn="ctr" defTabSz="1211525">
              <a:lnSpc>
                <a:spcPct val="100000"/>
              </a:lnSpc>
              <a:spcBef>
                <a:spcPts val="900"/>
              </a:spcBef>
              <a:buSzTx/>
              <a:buFontTx/>
              <a:buNone/>
              <a:defRPr sz="4200"/>
            </a:lvl1pPr>
            <a:lvl2pPr marL="0" indent="0" algn="ctr" defTabSz="1211525">
              <a:lnSpc>
                <a:spcPct val="100000"/>
              </a:lnSpc>
              <a:spcBef>
                <a:spcPts val="900"/>
              </a:spcBef>
              <a:buSzTx/>
              <a:buFontTx/>
              <a:buNone/>
              <a:defRPr sz="4200"/>
            </a:lvl2pPr>
            <a:lvl3pPr marL="0" indent="0" algn="ctr" defTabSz="1211525">
              <a:lnSpc>
                <a:spcPct val="100000"/>
              </a:lnSpc>
              <a:spcBef>
                <a:spcPts val="900"/>
              </a:spcBef>
              <a:buSzTx/>
              <a:buFontTx/>
              <a:buNone/>
              <a:defRPr sz="4200"/>
            </a:lvl3pPr>
            <a:lvl4pPr marL="0" indent="0" algn="ctr" defTabSz="1211525">
              <a:lnSpc>
                <a:spcPct val="100000"/>
              </a:lnSpc>
              <a:spcBef>
                <a:spcPts val="900"/>
              </a:spcBef>
              <a:buSzTx/>
              <a:buFontTx/>
              <a:buNone/>
              <a:defRPr sz="4200"/>
            </a:lvl4pPr>
            <a:lvl5pPr marL="0" indent="0" algn="ctr" defTabSz="1211525">
              <a:lnSpc>
                <a:spcPct val="100000"/>
              </a:lnSpc>
              <a:spcBef>
                <a:spcPts val="900"/>
              </a:spcBef>
              <a:buSzTx/>
              <a:buFontTx/>
              <a:buNone/>
              <a:defRPr sz="4200"/>
            </a:lvl5pPr>
          </a:lstStyle>
          <a:p>
            <a:pPr/>
            <a:r>
              <a:t>Body Level One</a:t>
            </a:r>
          </a:p>
          <a:p>
            <a:pPr lvl="1"/>
            <a:r>
              <a:t>Body Level Two</a:t>
            </a:r>
          </a:p>
          <a:p>
            <a:pPr lvl="2"/>
            <a:r>
              <a:t>Body Level Three</a:t>
            </a:r>
          </a:p>
          <a:p>
            <a:pPr lvl="3"/>
            <a:r>
              <a:t>Body Level Four</a:t>
            </a:r>
          </a:p>
          <a:p>
            <a:pPr lvl="4"/>
            <a:r>
              <a:t>Body Level Five</a:t>
            </a:r>
          </a:p>
        </p:txBody>
      </p:sp>
      <p:sp>
        <p:nvSpPr>
          <p:cNvPr id="45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29"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530"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53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3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39"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54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541"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54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50"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551"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4552"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4553"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4554"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4555"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55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10"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411" name="Title Text"/>
          <p:cNvSpPr txBox="1"/>
          <p:nvPr>
            <p:ph type="title"/>
          </p:nvPr>
        </p:nvSpPr>
        <p:spPr>
          <a:xfrm>
            <a:off x="609600" y="274638"/>
            <a:ext cx="10972800" cy="1143001"/>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412" name="Slide Number"/>
          <p:cNvSpPr txBox="1"/>
          <p:nvPr>
            <p:ph type="sldNum" sz="quarter" idx="2"/>
          </p:nvPr>
        </p:nvSpPr>
        <p:spPr>
          <a:xfrm>
            <a:off x="8737600" y="6356353"/>
            <a:ext cx="421424"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64"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565"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4566"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4567"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4568"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4569"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57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78"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579"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4580"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4581"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4582"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4583"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4584"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4585"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4586"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58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8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95"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596"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59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9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605"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4606"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4607" name="Body Level One…"/>
          <p:cNvSpPr txBox="1"/>
          <p:nvPr>
            <p:ph type="body" sz="half" idx="1"/>
          </p:nvPr>
        </p:nvSpPr>
        <p:spPr>
          <a:xfrm>
            <a:off x="7112000" y="1295400"/>
            <a:ext cx="4572000" cy="5029200"/>
          </a:xfrm>
          <a:prstGeom prst="rect">
            <a:avLst/>
          </a:prstGeom>
        </p:spPr>
        <p:txBody>
          <a:bodyPr lIns="45407" tIns="45407" rIns="45407" bIns="45407"/>
          <a:lstStyle>
            <a:lvl1pPr marL="0" indent="0" algn="ctr" defTabSz="908668">
              <a:lnSpc>
                <a:spcPct val="100000"/>
              </a:lnSpc>
              <a:spcBef>
                <a:spcPts val="400"/>
              </a:spcBef>
              <a:buSzTx/>
              <a:buFontTx/>
              <a:buNone/>
              <a:defRPr sz="1800">
                <a:solidFill>
                  <a:srgbClr val="212830"/>
                </a:solidFill>
              </a:defRPr>
            </a:lvl1pPr>
            <a:lvl2pPr marL="0" indent="0" algn="ctr" defTabSz="908668">
              <a:lnSpc>
                <a:spcPct val="100000"/>
              </a:lnSpc>
              <a:spcBef>
                <a:spcPts val="400"/>
              </a:spcBef>
              <a:buSzTx/>
              <a:buFontTx/>
              <a:buNone/>
              <a:defRPr sz="1800">
                <a:solidFill>
                  <a:srgbClr val="212830"/>
                </a:solidFill>
              </a:defRPr>
            </a:lvl2pPr>
            <a:lvl3pPr marL="0" indent="0" algn="ctr" defTabSz="908668">
              <a:lnSpc>
                <a:spcPct val="100000"/>
              </a:lnSpc>
              <a:spcBef>
                <a:spcPts val="400"/>
              </a:spcBef>
              <a:buSzTx/>
              <a:buFontTx/>
              <a:buNone/>
              <a:defRPr sz="1800">
                <a:solidFill>
                  <a:srgbClr val="212830"/>
                </a:solidFill>
              </a:defRPr>
            </a:lvl3pPr>
            <a:lvl4pPr marL="0" indent="0" algn="ctr" defTabSz="908668">
              <a:lnSpc>
                <a:spcPct val="100000"/>
              </a:lnSpc>
              <a:spcBef>
                <a:spcPts val="400"/>
              </a:spcBef>
              <a:buSzTx/>
              <a:buFontTx/>
              <a:buNone/>
              <a:defRPr sz="1800">
                <a:solidFill>
                  <a:srgbClr val="212830"/>
                </a:solidFill>
              </a:defRPr>
            </a:lvl4pPr>
            <a:lvl5pPr marL="0" indent="0" algn="ctr" defTabSz="908668">
              <a:lnSpc>
                <a:spcPct val="100000"/>
              </a:lnSpc>
              <a:spcBef>
                <a:spcPts val="400"/>
              </a:spcBef>
              <a:buSzTx/>
              <a:buFontTx/>
              <a:buNone/>
              <a:defRPr sz="1800">
                <a:solidFill>
                  <a:srgbClr val="212830"/>
                </a:solidFill>
              </a:defRPr>
            </a:lvl5pPr>
          </a:lstStyle>
          <a:p>
            <a:pPr/>
            <a:r>
              <a:t>Body Level One</a:t>
            </a:r>
          </a:p>
          <a:p>
            <a:pPr lvl="1"/>
            <a:r>
              <a:t>Body Level Two</a:t>
            </a:r>
          </a:p>
          <a:p>
            <a:pPr lvl="2"/>
            <a:r>
              <a:t>Body Level Three</a:t>
            </a:r>
          </a:p>
          <a:p>
            <a:pPr lvl="3"/>
            <a:r>
              <a:t>Body Level Four</a:t>
            </a:r>
          </a:p>
          <a:p>
            <a:pPr lvl="4"/>
            <a:r>
              <a:t>Body Level Five</a:t>
            </a:r>
          </a:p>
        </p:txBody>
      </p:sp>
      <p:sp>
        <p:nvSpPr>
          <p:cNvPr id="4608"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460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9_Title Slide">
    <p:spTree>
      <p:nvGrpSpPr>
        <p:cNvPr id="1" name=""/>
        <p:cNvGrpSpPr/>
        <p:nvPr/>
      </p:nvGrpSpPr>
      <p:grpSpPr>
        <a:xfrm>
          <a:off x="0" y="0"/>
          <a:ext cx="0" cy="0"/>
          <a:chOff x="0" y="0"/>
          <a:chExt cx="0" cy="0"/>
        </a:xfrm>
      </p:grpSpPr>
      <p:pic>
        <p:nvPicPr>
          <p:cNvPr id="4616" name="Picture 1" descr="Picture 1"/>
          <p:cNvPicPr>
            <a:picLocks noChangeAspect="1"/>
          </p:cNvPicPr>
          <p:nvPr/>
        </p:nvPicPr>
        <p:blipFill>
          <a:blip r:embed="rId2">
            <a:extLst/>
          </a:blip>
          <a:stretch>
            <a:fillRect/>
          </a:stretch>
        </p:blipFill>
        <p:spPr>
          <a:xfrm>
            <a:off x="11049004" y="1"/>
            <a:ext cx="609656" cy="646233"/>
          </a:xfrm>
          <a:prstGeom prst="rect">
            <a:avLst/>
          </a:prstGeom>
          <a:ln w="12700">
            <a:miter lim="400000"/>
          </a:ln>
        </p:spPr>
      </p:pic>
      <p:sp>
        <p:nvSpPr>
          <p:cNvPr id="4617"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4618"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461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26"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68">
              <a:lnSpc>
                <a:spcPct val="100000"/>
              </a:lnSpc>
              <a:spcBef>
                <a:spcPts val="600"/>
              </a:spcBef>
              <a:buSzTx/>
              <a:buFontTx/>
              <a:buNone/>
              <a:defRPr sz="3200">
                <a:solidFill>
                  <a:srgbClr val="FFFFFF"/>
                </a:solidFill>
              </a:defRPr>
            </a:lvl1pPr>
            <a:lvl2pPr marL="0" indent="0" defTabSz="908668">
              <a:lnSpc>
                <a:spcPct val="100000"/>
              </a:lnSpc>
              <a:spcBef>
                <a:spcPts val="600"/>
              </a:spcBef>
              <a:buSzTx/>
              <a:buFontTx/>
              <a:buNone/>
              <a:defRPr sz="3200">
                <a:solidFill>
                  <a:srgbClr val="FFFFFF"/>
                </a:solidFill>
              </a:defRPr>
            </a:lvl2pPr>
            <a:lvl3pPr marL="0" indent="0" defTabSz="908668">
              <a:lnSpc>
                <a:spcPct val="100000"/>
              </a:lnSpc>
              <a:spcBef>
                <a:spcPts val="600"/>
              </a:spcBef>
              <a:buSzTx/>
              <a:buFontTx/>
              <a:buNone/>
              <a:defRPr sz="3200">
                <a:solidFill>
                  <a:srgbClr val="FFFFFF"/>
                </a:solidFill>
              </a:defRPr>
            </a:lvl3pPr>
            <a:lvl4pPr marL="0" indent="0" defTabSz="908668">
              <a:lnSpc>
                <a:spcPct val="100000"/>
              </a:lnSpc>
              <a:spcBef>
                <a:spcPts val="600"/>
              </a:spcBef>
              <a:buSzTx/>
              <a:buFontTx/>
              <a:buNone/>
              <a:defRPr sz="3200">
                <a:solidFill>
                  <a:srgbClr val="FFFFFF"/>
                </a:solidFill>
              </a:defRPr>
            </a:lvl4pPr>
            <a:lvl5pPr marL="0" indent="0" defTabSz="90866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2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634"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463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63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3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644"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464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64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47"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64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655"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465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65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58"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4659"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4660"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4661"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466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669"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467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67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72"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4673"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4674"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4675"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467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19"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420" name="Title Text"/>
          <p:cNvSpPr txBox="1"/>
          <p:nvPr>
            <p:ph type="title"/>
          </p:nvPr>
        </p:nvSpPr>
        <p:spPr>
          <a:xfrm>
            <a:off x="609600" y="274638"/>
            <a:ext cx="10972800" cy="1143001"/>
          </a:xfrm>
          <a:prstGeom prst="rect">
            <a:avLst/>
          </a:prstGeom>
        </p:spPr>
        <p:txBody>
          <a:bodyPr lIns="45403" tIns="45403" rIns="45403" bIns="45403" anchor="t"/>
          <a:lstStyle>
            <a:lvl1pPr algn="ctr" defTabSz="1211551">
              <a:lnSpc>
                <a:spcPct val="100000"/>
              </a:lnSpc>
              <a:defRPr sz="2600"/>
            </a:lvl1pPr>
          </a:lstStyle>
          <a:p>
            <a:pPr/>
            <a:r>
              <a:t>Title Text</a:t>
            </a:r>
          </a:p>
        </p:txBody>
      </p:sp>
      <p:sp>
        <p:nvSpPr>
          <p:cNvPr id="42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683"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468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68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86"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4687"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4688"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4689"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4690"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4691"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4692"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469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700"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470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70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03"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470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6_Title Slide">
    <p:spTree>
      <p:nvGrpSpPr>
        <p:cNvPr id="1" name=""/>
        <p:cNvGrpSpPr/>
        <p:nvPr/>
      </p:nvGrpSpPr>
      <p:grpSpPr>
        <a:xfrm>
          <a:off x="0" y="0"/>
          <a:ext cx="0" cy="0"/>
          <a:chOff x="0" y="0"/>
          <a:chExt cx="0" cy="0"/>
        </a:xfrm>
      </p:grpSpPr>
      <p:pic>
        <p:nvPicPr>
          <p:cNvPr id="4711" name="Picture 3" descr="Picture 3"/>
          <p:cNvPicPr>
            <a:picLocks noChangeAspect="1"/>
          </p:cNvPicPr>
          <p:nvPr/>
        </p:nvPicPr>
        <p:blipFill>
          <a:blip r:embed="rId2">
            <a:extLst/>
          </a:blip>
          <a:stretch>
            <a:fillRect/>
          </a:stretch>
        </p:blipFill>
        <p:spPr>
          <a:xfrm>
            <a:off x="10902036" y="3612"/>
            <a:ext cx="883568" cy="664265"/>
          </a:xfrm>
          <a:prstGeom prst="rect">
            <a:avLst/>
          </a:prstGeom>
          <a:ln w="12700">
            <a:miter lim="400000"/>
          </a:ln>
        </p:spPr>
      </p:pic>
      <p:sp>
        <p:nvSpPr>
          <p:cNvPr id="4712"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4713"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471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72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4722"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4723"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2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73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4732"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4733"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34"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73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74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4743"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4744"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45"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4746"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4747"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4748"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474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75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4757"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4758"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59"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4760"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4761"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4762"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476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77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4771"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4772"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73"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4774"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4775"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4776"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4777"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4778"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4779"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478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78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4788"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4789"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90"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479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3_Title Slide">
    <p:spTree>
      <p:nvGrpSpPr>
        <p:cNvPr id="1" name=""/>
        <p:cNvGrpSpPr/>
        <p:nvPr/>
      </p:nvGrpSpPr>
      <p:grpSpPr>
        <a:xfrm>
          <a:off x="0" y="0"/>
          <a:ext cx="0" cy="0"/>
          <a:chOff x="0" y="0"/>
          <a:chExt cx="0" cy="0"/>
        </a:xfrm>
      </p:grpSpPr>
      <p:pic>
        <p:nvPicPr>
          <p:cNvPr id="4798"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4799"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4800" name="Picture Placeholder 3"/>
          <p:cNvSpPr/>
          <p:nvPr>
            <p:ph type="pic" sz="quarter" idx="22"/>
          </p:nvPr>
        </p:nvSpPr>
        <p:spPr>
          <a:xfrm flipH="1">
            <a:off x="2923745" y="1339806"/>
            <a:ext cx="2802718" cy="2258662"/>
          </a:xfrm>
          <a:prstGeom prst="rect">
            <a:avLst/>
          </a:prstGeom>
        </p:spPr>
        <p:txBody>
          <a:bodyPr lIns="91439" rIns="91439">
            <a:noAutofit/>
          </a:bodyPr>
          <a:lstStyle/>
          <a:p>
            <a:pPr/>
          </a:p>
        </p:txBody>
      </p:sp>
      <p:sp>
        <p:nvSpPr>
          <p:cNvPr id="48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8"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42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3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808"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4809"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4810"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1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818"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4819"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4820"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21"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8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829"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4830"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4831"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32"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4833"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4834"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4835"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483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843"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4844"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4845"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46"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4847"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4848"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4849"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485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857"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4858"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4859"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60"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4861"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4862"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4863"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4864"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4865"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4866"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486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874"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4875"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4876"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77"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487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20_Title Slide">
    <p:spTree>
      <p:nvGrpSpPr>
        <p:cNvPr id="1" name=""/>
        <p:cNvGrpSpPr/>
        <p:nvPr/>
      </p:nvGrpSpPr>
      <p:grpSpPr>
        <a:xfrm>
          <a:off x="0" y="0"/>
          <a:ext cx="0" cy="0"/>
          <a:chOff x="0" y="0"/>
          <a:chExt cx="0" cy="0"/>
        </a:xfrm>
      </p:grpSpPr>
      <p:pic>
        <p:nvPicPr>
          <p:cNvPr id="4885" name="Picture 3" descr="Picture 3"/>
          <p:cNvPicPr>
            <a:picLocks noChangeAspect="1"/>
          </p:cNvPicPr>
          <p:nvPr/>
        </p:nvPicPr>
        <p:blipFill>
          <a:blip r:embed="rId2">
            <a:extLst/>
          </a:blip>
          <a:stretch>
            <a:fillRect/>
          </a:stretch>
        </p:blipFill>
        <p:spPr>
          <a:xfrm>
            <a:off x="10902036" y="3605"/>
            <a:ext cx="883568" cy="664265"/>
          </a:xfrm>
          <a:prstGeom prst="rect">
            <a:avLst/>
          </a:prstGeom>
          <a:ln w="12700">
            <a:miter lim="400000"/>
          </a:ln>
        </p:spPr>
      </p:pic>
      <p:sp>
        <p:nvSpPr>
          <p:cNvPr id="4886"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4887" name="Picture Placeholder 3"/>
          <p:cNvSpPr/>
          <p:nvPr>
            <p:ph type="pic" sz="quarter" idx="22"/>
          </p:nvPr>
        </p:nvSpPr>
        <p:spPr>
          <a:xfrm flipH="1">
            <a:off x="2923745" y="1339806"/>
            <a:ext cx="2802718" cy="2258662"/>
          </a:xfrm>
          <a:prstGeom prst="rect">
            <a:avLst/>
          </a:prstGeom>
        </p:spPr>
        <p:txBody>
          <a:bodyPr lIns="91439" rIns="91439">
            <a:noAutofit/>
          </a:bodyPr>
          <a:lstStyle/>
          <a:p>
            <a:pPr/>
          </a:p>
        </p:txBody>
      </p:sp>
      <p:sp>
        <p:nvSpPr>
          <p:cNvPr id="488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89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489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89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9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89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0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1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38"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43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4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41"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44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20" name="Title Text"/>
          <p:cNvSpPr txBox="1"/>
          <p:nvPr>
            <p:ph type="title"/>
          </p:nvPr>
        </p:nvSpPr>
        <p:spPr>
          <a:xfrm>
            <a:off x="963084" y="4406953"/>
            <a:ext cx="10363201" cy="1362077"/>
          </a:xfrm>
          <a:prstGeom prst="rect">
            <a:avLst/>
          </a:prstGeom>
        </p:spPr>
        <p:txBody>
          <a:bodyPr lIns="45407" tIns="45407" rIns="45407" bIns="45407" anchor="t"/>
          <a:lstStyle>
            <a:lvl1pPr defTabSz="1211551">
              <a:lnSpc>
                <a:spcPct val="100000"/>
              </a:lnSpc>
              <a:defRPr b="1" cap="all" sz="5300">
                <a:latin typeface="Raleway Regular"/>
                <a:ea typeface="Raleway Regular"/>
                <a:cs typeface="Raleway Regular"/>
                <a:sym typeface="Raleway Regular"/>
              </a:defRPr>
            </a:lvl1pPr>
          </a:lstStyle>
          <a:p>
            <a:pPr/>
            <a:r>
              <a:t>Title Text</a:t>
            </a:r>
          </a:p>
        </p:txBody>
      </p:sp>
      <p:sp>
        <p:nvSpPr>
          <p:cNvPr id="4921"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51">
              <a:lnSpc>
                <a:spcPct val="100000"/>
              </a:lnSpc>
              <a:spcBef>
                <a:spcPts val="500"/>
              </a:spcBef>
              <a:buSzTx/>
              <a:buFontTx/>
              <a:buNone/>
              <a:defRPr sz="2600">
                <a:solidFill>
                  <a:srgbClr val="888888"/>
                </a:solidFill>
              </a:defRPr>
            </a:lvl1pPr>
            <a:lvl2pPr marL="0" indent="0" defTabSz="1211551">
              <a:lnSpc>
                <a:spcPct val="100000"/>
              </a:lnSpc>
              <a:spcBef>
                <a:spcPts val="500"/>
              </a:spcBef>
              <a:buSzTx/>
              <a:buFontTx/>
              <a:buNone/>
              <a:defRPr sz="2600">
                <a:solidFill>
                  <a:srgbClr val="888888"/>
                </a:solidFill>
              </a:defRPr>
            </a:lvl2pPr>
            <a:lvl3pPr marL="0" indent="0" defTabSz="1211551">
              <a:lnSpc>
                <a:spcPct val="100000"/>
              </a:lnSpc>
              <a:spcBef>
                <a:spcPts val="500"/>
              </a:spcBef>
              <a:buSzTx/>
              <a:buFontTx/>
              <a:buNone/>
              <a:defRPr sz="2600">
                <a:solidFill>
                  <a:srgbClr val="888888"/>
                </a:solidFill>
              </a:defRPr>
            </a:lvl3pPr>
            <a:lvl4pPr marL="0" indent="0" defTabSz="1211551">
              <a:lnSpc>
                <a:spcPct val="100000"/>
              </a:lnSpc>
              <a:spcBef>
                <a:spcPts val="500"/>
              </a:spcBef>
              <a:buSzTx/>
              <a:buFontTx/>
              <a:buNone/>
              <a:defRPr sz="2600">
                <a:solidFill>
                  <a:srgbClr val="888888"/>
                </a:solidFill>
              </a:defRPr>
            </a:lvl4pPr>
            <a:lvl5pPr marL="0" indent="0" defTabSz="1211551">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922"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0">
    <p:spTree>
      <p:nvGrpSpPr>
        <p:cNvPr id="1" name=""/>
        <p:cNvGrpSpPr/>
        <p:nvPr/>
      </p:nvGrpSpPr>
      <p:grpSpPr>
        <a:xfrm>
          <a:off x="0" y="0"/>
          <a:ext cx="0" cy="0"/>
          <a:chOff x="0" y="0"/>
          <a:chExt cx="0" cy="0"/>
        </a:xfrm>
      </p:grpSpPr>
      <p:sp>
        <p:nvSpPr>
          <p:cNvPr id="4929" name="Title Text"/>
          <p:cNvSpPr txBox="1"/>
          <p:nvPr>
            <p:ph type="title"/>
          </p:nvPr>
        </p:nvSpPr>
        <p:spPr>
          <a:xfrm>
            <a:off x="963084" y="4406953"/>
            <a:ext cx="10363201" cy="1362077"/>
          </a:xfrm>
          <a:prstGeom prst="rect">
            <a:avLst/>
          </a:prstGeom>
        </p:spPr>
        <p:txBody>
          <a:bodyPr lIns="45407" tIns="45407" rIns="45407" bIns="45407" anchor="t"/>
          <a:lstStyle>
            <a:lvl1pPr defTabSz="1211551">
              <a:lnSpc>
                <a:spcPct val="100000"/>
              </a:lnSpc>
              <a:defRPr b="1" cap="all" sz="5300">
                <a:latin typeface="Raleway Regular"/>
                <a:ea typeface="Raleway Regular"/>
                <a:cs typeface="Raleway Regular"/>
                <a:sym typeface="Raleway Regular"/>
              </a:defRPr>
            </a:lvl1pPr>
          </a:lstStyle>
          <a:p>
            <a:pPr/>
            <a:r>
              <a:t>Title Text</a:t>
            </a:r>
          </a:p>
        </p:txBody>
      </p:sp>
      <p:sp>
        <p:nvSpPr>
          <p:cNvPr id="4930"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51">
              <a:lnSpc>
                <a:spcPct val="100000"/>
              </a:lnSpc>
              <a:spcBef>
                <a:spcPts val="500"/>
              </a:spcBef>
              <a:buSzTx/>
              <a:buFontTx/>
              <a:buNone/>
              <a:defRPr sz="2600">
                <a:solidFill>
                  <a:srgbClr val="888888"/>
                </a:solidFill>
              </a:defRPr>
            </a:lvl1pPr>
            <a:lvl2pPr marL="0" indent="0" defTabSz="1211551">
              <a:lnSpc>
                <a:spcPct val="100000"/>
              </a:lnSpc>
              <a:spcBef>
                <a:spcPts val="500"/>
              </a:spcBef>
              <a:buSzTx/>
              <a:buFontTx/>
              <a:buNone/>
              <a:defRPr sz="2600">
                <a:solidFill>
                  <a:srgbClr val="888888"/>
                </a:solidFill>
              </a:defRPr>
            </a:lvl2pPr>
            <a:lvl3pPr marL="0" indent="0" defTabSz="1211551">
              <a:lnSpc>
                <a:spcPct val="100000"/>
              </a:lnSpc>
              <a:spcBef>
                <a:spcPts val="500"/>
              </a:spcBef>
              <a:buSzTx/>
              <a:buFontTx/>
              <a:buNone/>
              <a:defRPr sz="2600">
                <a:solidFill>
                  <a:srgbClr val="888888"/>
                </a:solidFill>
              </a:defRPr>
            </a:lvl3pPr>
            <a:lvl4pPr marL="0" indent="0" defTabSz="1211551">
              <a:lnSpc>
                <a:spcPct val="100000"/>
              </a:lnSpc>
              <a:spcBef>
                <a:spcPts val="500"/>
              </a:spcBef>
              <a:buSzTx/>
              <a:buFontTx/>
              <a:buNone/>
              <a:defRPr sz="2600">
                <a:solidFill>
                  <a:srgbClr val="888888"/>
                </a:solidFill>
              </a:defRPr>
            </a:lvl4pPr>
            <a:lvl5pPr marL="0" indent="0" defTabSz="1211551">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931"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38" name="Title Text"/>
          <p:cNvSpPr txBox="1"/>
          <p:nvPr>
            <p:ph type="title"/>
          </p:nvPr>
        </p:nvSpPr>
        <p:spPr>
          <a:xfrm>
            <a:off x="609600" y="274638"/>
            <a:ext cx="10972800" cy="1143001"/>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4939" name="Body Level One…"/>
          <p:cNvSpPr txBox="1"/>
          <p:nvPr>
            <p:ph type="body" sz="half" idx="1"/>
          </p:nvPr>
        </p:nvSpPr>
        <p:spPr>
          <a:xfrm>
            <a:off x="609600" y="1600205"/>
            <a:ext cx="5384800" cy="4525965"/>
          </a:xfrm>
          <a:prstGeom prst="rect">
            <a:avLst/>
          </a:prstGeom>
        </p:spPr>
        <p:txBody>
          <a:bodyPr lIns="45407" tIns="45407" rIns="45407" bIns="45407"/>
          <a:lstStyle>
            <a:lvl1pPr marL="454330" indent="-454330" defTabSz="1211551">
              <a:lnSpc>
                <a:spcPct val="100000"/>
              </a:lnSpc>
              <a:spcBef>
                <a:spcPts val="800"/>
              </a:spcBef>
              <a:defRPr sz="3700"/>
            </a:lvl1pPr>
            <a:lvl2pPr marL="1047503" indent="-441708" defTabSz="1211551">
              <a:lnSpc>
                <a:spcPct val="100000"/>
              </a:lnSpc>
              <a:spcBef>
                <a:spcPts val="800"/>
              </a:spcBef>
              <a:buChar char="–"/>
              <a:defRPr sz="3700"/>
            </a:lvl2pPr>
            <a:lvl3pPr marL="1635613" indent="-424040" defTabSz="1211551">
              <a:lnSpc>
                <a:spcPct val="100000"/>
              </a:lnSpc>
              <a:spcBef>
                <a:spcPts val="800"/>
              </a:spcBef>
              <a:defRPr sz="3700"/>
            </a:lvl3pPr>
            <a:lvl4pPr marL="2288511" indent="-471158" defTabSz="1211551">
              <a:lnSpc>
                <a:spcPct val="100000"/>
              </a:lnSpc>
              <a:spcBef>
                <a:spcPts val="800"/>
              </a:spcBef>
              <a:buChar char="–"/>
              <a:defRPr sz="3700"/>
            </a:lvl4pPr>
            <a:lvl5pPr marL="2894296" indent="-471158" defTabSz="1211551">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4940"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47" name="Title Text"/>
          <p:cNvSpPr txBox="1"/>
          <p:nvPr>
            <p:ph type="title"/>
          </p:nvPr>
        </p:nvSpPr>
        <p:spPr>
          <a:xfrm>
            <a:off x="609600" y="274638"/>
            <a:ext cx="10972800" cy="1143001"/>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4948"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51">
              <a:lnSpc>
                <a:spcPct val="100000"/>
              </a:lnSpc>
              <a:spcBef>
                <a:spcPts val="600"/>
              </a:spcBef>
              <a:buSzTx/>
              <a:buFontTx/>
              <a:buNone/>
              <a:defRPr b="1" sz="3200">
                <a:latin typeface="Raleway Regular"/>
                <a:ea typeface="Raleway Regular"/>
                <a:cs typeface="Raleway Regular"/>
                <a:sym typeface="Raleway Regular"/>
              </a:defRPr>
            </a:lvl1pPr>
            <a:lvl2pPr marL="0" indent="0" defTabSz="1211551">
              <a:lnSpc>
                <a:spcPct val="100000"/>
              </a:lnSpc>
              <a:spcBef>
                <a:spcPts val="600"/>
              </a:spcBef>
              <a:buSzTx/>
              <a:buFontTx/>
              <a:buNone/>
              <a:defRPr b="1" sz="3200">
                <a:latin typeface="Raleway Regular"/>
                <a:ea typeface="Raleway Regular"/>
                <a:cs typeface="Raleway Regular"/>
                <a:sym typeface="Raleway Regular"/>
              </a:defRPr>
            </a:lvl2pPr>
            <a:lvl3pPr marL="0" indent="0" defTabSz="1211551">
              <a:lnSpc>
                <a:spcPct val="100000"/>
              </a:lnSpc>
              <a:spcBef>
                <a:spcPts val="600"/>
              </a:spcBef>
              <a:buSzTx/>
              <a:buFontTx/>
              <a:buNone/>
              <a:defRPr b="1" sz="3200">
                <a:latin typeface="Raleway Regular"/>
                <a:ea typeface="Raleway Regular"/>
                <a:cs typeface="Raleway Regular"/>
                <a:sym typeface="Raleway Regular"/>
              </a:defRPr>
            </a:lvl3pPr>
            <a:lvl4pPr marL="0" indent="0" defTabSz="1211551">
              <a:lnSpc>
                <a:spcPct val="100000"/>
              </a:lnSpc>
              <a:spcBef>
                <a:spcPts val="600"/>
              </a:spcBef>
              <a:buSzTx/>
              <a:buFontTx/>
              <a:buNone/>
              <a:defRPr b="1" sz="3200">
                <a:latin typeface="Raleway Regular"/>
                <a:ea typeface="Raleway Regular"/>
                <a:cs typeface="Raleway Regular"/>
                <a:sym typeface="Raleway Regular"/>
              </a:defRPr>
            </a:lvl4pPr>
            <a:lvl5pPr marL="0" indent="0" defTabSz="1211551">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4949" name="Text Placeholder 4"/>
          <p:cNvSpPr/>
          <p:nvPr>
            <p:ph type="body" sz="quarter" idx="21"/>
          </p:nvPr>
        </p:nvSpPr>
        <p:spPr>
          <a:xfrm>
            <a:off x="6193377" y="1535112"/>
            <a:ext cx="5389036" cy="639765"/>
          </a:xfrm>
          <a:prstGeom prst="rect">
            <a:avLst/>
          </a:prstGeom>
        </p:spPr>
        <p:txBody>
          <a:bodyPr lIns="45407" tIns="45407" rIns="45407" bIns="45407" anchor="b"/>
          <a:lstStyle/>
          <a:p>
            <a:pPr marL="0" indent="0" defTabSz="1211551">
              <a:lnSpc>
                <a:spcPct val="100000"/>
              </a:lnSpc>
              <a:spcBef>
                <a:spcPts val="600"/>
              </a:spcBef>
              <a:buSzTx/>
              <a:buFontTx/>
              <a:buNone/>
              <a:defRPr b="1" sz="3200">
                <a:latin typeface="Raleway Regular"/>
                <a:ea typeface="Raleway Regular"/>
                <a:cs typeface="Raleway Regular"/>
                <a:sym typeface="Raleway Regular"/>
              </a:defRPr>
            </a:pPr>
          </a:p>
        </p:txBody>
      </p:sp>
      <p:sp>
        <p:nvSpPr>
          <p:cNvPr id="4950"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57" name="Title Text"/>
          <p:cNvSpPr txBox="1"/>
          <p:nvPr>
            <p:ph type="title"/>
          </p:nvPr>
        </p:nvSpPr>
        <p:spPr>
          <a:xfrm>
            <a:off x="609600" y="274638"/>
            <a:ext cx="10972800" cy="1143001"/>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4958"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65"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72" name="Title Text"/>
          <p:cNvSpPr txBox="1"/>
          <p:nvPr>
            <p:ph type="title"/>
          </p:nvPr>
        </p:nvSpPr>
        <p:spPr>
          <a:xfrm>
            <a:off x="609609" y="273049"/>
            <a:ext cx="4011088" cy="1162053"/>
          </a:xfrm>
          <a:prstGeom prst="rect">
            <a:avLst/>
          </a:prstGeom>
        </p:spPr>
        <p:txBody>
          <a:bodyPr lIns="45407" tIns="45407" rIns="45407" bIns="45407" anchor="b"/>
          <a:lstStyle>
            <a:lvl1pPr defTabSz="1211551">
              <a:lnSpc>
                <a:spcPct val="100000"/>
              </a:lnSpc>
              <a:defRPr b="1" sz="2600">
                <a:latin typeface="Raleway Regular"/>
                <a:ea typeface="Raleway Regular"/>
                <a:cs typeface="Raleway Regular"/>
                <a:sym typeface="Raleway Regular"/>
              </a:defRPr>
            </a:lvl1pPr>
          </a:lstStyle>
          <a:p>
            <a:pPr/>
            <a:r>
              <a:t>Title Text</a:t>
            </a:r>
          </a:p>
        </p:txBody>
      </p:sp>
      <p:sp>
        <p:nvSpPr>
          <p:cNvPr id="4973" name="Body Level One…"/>
          <p:cNvSpPr txBox="1"/>
          <p:nvPr>
            <p:ph type="body" idx="1"/>
          </p:nvPr>
        </p:nvSpPr>
        <p:spPr>
          <a:xfrm>
            <a:off x="4766735" y="273061"/>
            <a:ext cx="6815668" cy="5853117"/>
          </a:xfrm>
          <a:prstGeom prst="rect">
            <a:avLst/>
          </a:prstGeom>
        </p:spPr>
        <p:txBody>
          <a:bodyPr lIns="45407" tIns="45407" rIns="45407" bIns="45407"/>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4974"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51">
              <a:lnSpc>
                <a:spcPct val="100000"/>
              </a:lnSpc>
              <a:spcBef>
                <a:spcPts val="400"/>
              </a:spcBef>
              <a:buSzTx/>
              <a:buFontTx/>
              <a:buNone/>
              <a:defRPr sz="1400"/>
            </a:pPr>
          </a:p>
        </p:txBody>
      </p:sp>
      <p:sp>
        <p:nvSpPr>
          <p:cNvPr id="4975"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82" name="Title Text"/>
          <p:cNvSpPr txBox="1"/>
          <p:nvPr>
            <p:ph type="title"/>
          </p:nvPr>
        </p:nvSpPr>
        <p:spPr>
          <a:xfrm>
            <a:off x="2389718" y="4800601"/>
            <a:ext cx="7315201" cy="566741"/>
          </a:xfrm>
          <a:prstGeom prst="rect">
            <a:avLst/>
          </a:prstGeom>
        </p:spPr>
        <p:txBody>
          <a:bodyPr lIns="45407" tIns="45407" rIns="45407" bIns="45407" anchor="b"/>
          <a:lstStyle>
            <a:lvl1pPr defTabSz="1211551">
              <a:lnSpc>
                <a:spcPct val="100000"/>
              </a:lnSpc>
              <a:defRPr b="1" sz="2600">
                <a:latin typeface="Raleway Regular"/>
                <a:ea typeface="Raleway Regular"/>
                <a:cs typeface="Raleway Regular"/>
                <a:sym typeface="Raleway Regular"/>
              </a:defRPr>
            </a:lvl1pPr>
          </a:lstStyle>
          <a:p>
            <a:pPr/>
            <a:r>
              <a:t>Title Text</a:t>
            </a:r>
          </a:p>
        </p:txBody>
      </p:sp>
      <p:sp>
        <p:nvSpPr>
          <p:cNvPr id="4983"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4984"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51">
              <a:lnSpc>
                <a:spcPct val="100000"/>
              </a:lnSpc>
              <a:spcBef>
                <a:spcPts val="400"/>
              </a:spcBef>
              <a:buSzTx/>
              <a:buFontTx/>
              <a:buNone/>
              <a:defRPr sz="1800"/>
            </a:lvl1pPr>
            <a:lvl2pPr marL="0" indent="0" defTabSz="1211551">
              <a:lnSpc>
                <a:spcPct val="100000"/>
              </a:lnSpc>
              <a:spcBef>
                <a:spcPts val="400"/>
              </a:spcBef>
              <a:buSzTx/>
              <a:buFontTx/>
              <a:buNone/>
              <a:defRPr sz="1800"/>
            </a:lvl2pPr>
            <a:lvl3pPr marL="0" indent="0" defTabSz="1211551">
              <a:lnSpc>
                <a:spcPct val="100000"/>
              </a:lnSpc>
              <a:spcBef>
                <a:spcPts val="400"/>
              </a:spcBef>
              <a:buSzTx/>
              <a:buFontTx/>
              <a:buNone/>
              <a:defRPr sz="1800"/>
            </a:lvl3pPr>
            <a:lvl4pPr marL="0" indent="0" defTabSz="1211551">
              <a:lnSpc>
                <a:spcPct val="100000"/>
              </a:lnSpc>
              <a:spcBef>
                <a:spcPts val="400"/>
              </a:spcBef>
              <a:buSzTx/>
              <a:buFontTx/>
              <a:buNone/>
              <a:defRPr sz="1800"/>
            </a:lvl4pPr>
            <a:lvl5pPr marL="0" indent="0" defTabSz="1211551">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4985"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92"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9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00"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00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0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00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49"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45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5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2"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453"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454"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455"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4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10"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01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12"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013"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014"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015"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01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2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02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25"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026"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027"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028"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0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3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03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38"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039"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040"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041"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042"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043"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044"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04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52"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05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54"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505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62"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063"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506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71"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7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079"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5080"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5081"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5082"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089"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090"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09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9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09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00"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101"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10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03"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104"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105"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106"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10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14"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115"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11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17"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118"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119"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120"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12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63"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46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6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6"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467"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468"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469"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4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28"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12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13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3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13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13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13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13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13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13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13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45"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14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14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48"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514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56"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157"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158"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515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66"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167"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6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75"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176" name="Body Level One…"/>
          <p:cNvSpPr txBox="1"/>
          <p:nvPr>
            <p:ph type="body" sz="quarter" idx="1"/>
          </p:nvPr>
        </p:nvSpPr>
        <p:spPr>
          <a:xfrm>
            <a:off x="609600" y="2895600"/>
            <a:ext cx="5283200" cy="990600"/>
          </a:xfrm>
          <a:prstGeom prst="rect">
            <a:avLst/>
          </a:prstGeom>
        </p:spPr>
        <p:txBody>
          <a:bodyPr lIns="45407" tIns="45407" rIns="45407" bIns="45407"/>
          <a:lstStyle>
            <a:lvl1pPr marL="454330" indent="-454330" defTabSz="1211551">
              <a:lnSpc>
                <a:spcPct val="100000"/>
              </a:lnSpc>
              <a:spcBef>
                <a:spcPts val="900"/>
              </a:spcBef>
              <a:defRPr sz="4200">
                <a:solidFill>
                  <a:srgbClr val="FFFFFF"/>
                </a:solidFill>
              </a:defRPr>
            </a:lvl1pPr>
            <a:lvl2pPr marL="1038490" indent="-432693" defTabSz="1211551">
              <a:lnSpc>
                <a:spcPct val="100000"/>
              </a:lnSpc>
              <a:spcBef>
                <a:spcPts val="900"/>
              </a:spcBef>
              <a:buChar char="–"/>
              <a:defRPr sz="4200">
                <a:solidFill>
                  <a:srgbClr val="FFFFFF"/>
                </a:solidFill>
              </a:defRPr>
            </a:lvl2pPr>
            <a:lvl3pPr marL="1615420" indent="-403848" defTabSz="1211551">
              <a:lnSpc>
                <a:spcPct val="100000"/>
              </a:lnSpc>
              <a:spcBef>
                <a:spcPts val="900"/>
              </a:spcBef>
              <a:defRPr sz="4200">
                <a:solidFill>
                  <a:srgbClr val="FFFFFF"/>
                </a:solidFill>
              </a:defRPr>
            </a:lvl3pPr>
            <a:lvl4pPr marL="2301972" indent="-484619" defTabSz="1211551">
              <a:lnSpc>
                <a:spcPct val="100000"/>
              </a:lnSpc>
              <a:spcBef>
                <a:spcPts val="900"/>
              </a:spcBef>
              <a:buChar char="–"/>
              <a:defRPr sz="4200">
                <a:solidFill>
                  <a:srgbClr val="FFFFFF"/>
                </a:solidFill>
              </a:defRPr>
            </a:lvl4pPr>
            <a:lvl5pPr marL="2907757" indent="-484619" defTabSz="1211551">
              <a:lnSpc>
                <a:spcPct val="100000"/>
              </a:lnSpc>
              <a:spcBef>
                <a:spcPts val="900"/>
              </a:spcBef>
              <a:buChar char="»"/>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7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84"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18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92"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193" name="Title Text"/>
          <p:cNvSpPr txBox="1"/>
          <p:nvPr>
            <p:ph type="title"/>
          </p:nvPr>
        </p:nvSpPr>
        <p:spPr>
          <a:xfrm>
            <a:off x="527999" y="431999"/>
            <a:ext cx="11136002" cy="1080003"/>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5194" name="Body Level One…"/>
          <p:cNvSpPr txBox="1"/>
          <p:nvPr>
            <p:ph type="body" sz="quarter" idx="1" hasCustomPrompt="1"/>
          </p:nvPr>
        </p:nvSpPr>
        <p:spPr>
          <a:xfrm>
            <a:off x="527999" y="971999"/>
            <a:ext cx="11136002" cy="540002"/>
          </a:xfrm>
          <a:prstGeom prst="rect">
            <a:avLst/>
          </a:prstGeom>
        </p:spPr>
        <p:txBody>
          <a:bodyPr lIns="45407" tIns="45407" rIns="45407" bIns="45407"/>
          <a:lstStyle>
            <a:lvl1pPr marL="0" indent="0" defTabSz="1211551">
              <a:lnSpc>
                <a:spcPct val="100000"/>
              </a:lnSpc>
              <a:spcBef>
                <a:spcPts val="500"/>
              </a:spcBef>
              <a:buSzTx/>
              <a:buFontTx/>
              <a:buNone/>
              <a:defRPr sz="2600">
                <a:solidFill>
                  <a:srgbClr val="808080"/>
                </a:solidFill>
              </a:defRPr>
            </a:lvl1pPr>
            <a:lvl2pPr marL="876230" indent="-270433" defTabSz="1211551">
              <a:lnSpc>
                <a:spcPct val="100000"/>
              </a:lnSpc>
              <a:spcBef>
                <a:spcPts val="500"/>
              </a:spcBef>
              <a:buFontTx/>
              <a:buChar char="–"/>
              <a:defRPr sz="2600">
                <a:solidFill>
                  <a:srgbClr val="808080"/>
                </a:solidFill>
              </a:defRPr>
            </a:lvl2pPr>
            <a:lvl3pPr marL="1463977" indent="-252406" defTabSz="1211551">
              <a:lnSpc>
                <a:spcPct val="100000"/>
              </a:lnSpc>
              <a:spcBef>
                <a:spcPts val="500"/>
              </a:spcBef>
              <a:buFontTx/>
              <a:defRPr sz="2600">
                <a:solidFill>
                  <a:srgbClr val="808080"/>
                </a:solidFill>
              </a:defRPr>
            </a:lvl3pPr>
            <a:lvl4pPr marL="2120238" indent="-302886" defTabSz="1211551">
              <a:lnSpc>
                <a:spcPct val="100000"/>
              </a:lnSpc>
              <a:spcBef>
                <a:spcPts val="500"/>
              </a:spcBef>
              <a:buFontTx/>
              <a:buChar char="–"/>
              <a:defRPr sz="2600">
                <a:solidFill>
                  <a:srgbClr val="808080"/>
                </a:solidFill>
              </a:defRPr>
            </a:lvl4pPr>
            <a:lvl5pPr marL="2726023" indent="-302886" defTabSz="1211551">
              <a:lnSpc>
                <a:spcPct val="100000"/>
              </a:lnSpc>
              <a:spcBef>
                <a:spcPts val="500"/>
              </a:spcBef>
              <a:buFontTx/>
              <a:buChar char="»"/>
              <a:defRPr sz="2600">
                <a:solidFill>
                  <a:srgbClr val="808080"/>
                </a:solidFill>
              </a:defRPr>
            </a:lvl5pPr>
          </a:lstStyle>
          <a:p>
            <a:pPr/>
            <a:r>
              <a:t>Enter your subtitle here</a:t>
            </a:r>
          </a:p>
          <a:p>
            <a:pPr lvl="1"/>
            <a:r>
              <a:t/>
            </a:r>
          </a:p>
          <a:p>
            <a:pPr lvl="2"/>
            <a:r>
              <a:t/>
            </a:r>
          </a:p>
          <a:p>
            <a:pPr lvl="3"/>
            <a:r>
              <a:t/>
            </a:r>
          </a:p>
          <a:p>
            <a:pPr lvl="4"/>
            <a:r>
              <a:t/>
            </a:r>
          </a:p>
        </p:txBody>
      </p:sp>
      <p:sp>
        <p:nvSpPr>
          <p:cNvPr id="5195" name="Slide Number"/>
          <p:cNvSpPr txBox="1"/>
          <p:nvPr>
            <p:ph type="sldNum" sz="quarter" idx="2"/>
          </p:nvPr>
        </p:nvSpPr>
        <p:spPr>
          <a:xfrm>
            <a:off x="528001" y="6084001"/>
            <a:ext cx="421423" cy="459117"/>
          </a:xfrm>
          <a:prstGeom prst="rect">
            <a:avLst/>
          </a:prstGeom>
        </p:spPr>
        <p:txBody>
          <a:bodyPr lIns="45407" tIns="45407" rIns="45407" bIns="45407" anchor="t"/>
          <a:lstStyle>
            <a:lvl1pPr algn="l" defTabSz="1211551">
              <a:defRPr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02"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20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20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0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20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13"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214" name="Title Text"/>
          <p:cNvSpPr txBox="1"/>
          <p:nvPr>
            <p:ph type="title"/>
          </p:nvPr>
        </p:nvSpPr>
        <p:spPr>
          <a:xfrm>
            <a:off x="609600" y="274638"/>
            <a:ext cx="10972800" cy="1143001"/>
          </a:xfrm>
          <a:prstGeom prst="rect">
            <a:avLst/>
          </a:prstGeom>
        </p:spPr>
        <p:txBody>
          <a:bodyPr lIns="45407" tIns="45407" rIns="45407" bIns="45407" anchor="t"/>
          <a:lstStyle>
            <a:lvl1pPr algn="ctr" defTabSz="1211551">
              <a:lnSpc>
                <a:spcPct val="100000"/>
              </a:lnSpc>
              <a:defRPr sz="5800"/>
            </a:lvl1pPr>
          </a:lstStyle>
          <a:p>
            <a:pPr/>
            <a:r>
              <a:t>Title Text</a:t>
            </a:r>
          </a:p>
        </p:txBody>
      </p:sp>
      <p:sp>
        <p:nvSpPr>
          <p:cNvPr id="5215" name="Slide Number"/>
          <p:cNvSpPr txBox="1"/>
          <p:nvPr>
            <p:ph type="sldNum" sz="quarter" idx="2"/>
          </p:nvPr>
        </p:nvSpPr>
        <p:spPr>
          <a:xfrm>
            <a:off x="8737600" y="6356353"/>
            <a:ext cx="421424" cy="459117"/>
          </a:xfrm>
          <a:prstGeom prst="rect">
            <a:avLst/>
          </a:prstGeom>
        </p:spPr>
        <p:txBody>
          <a:bodyPr lIns="45407" tIns="45407" rIns="45407" bIns="45407" anchor="t"/>
          <a:lstStyle>
            <a:lvl1pPr algn="l" defTabSz="1211551">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22"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223" name="Title Text"/>
          <p:cNvSpPr txBox="1"/>
          <p:nvPr>
            <p:ph type="title"/>
          </p:nvPr>
        </p:nvSpPr>
        <p:spPr>
          <a:xfrm>
            <a:off x="609600" y="274638"/>
            <a:ext cx="10972800" cy="1143001"/>
          </a:xfrm>
          <a:prstGeom prst="rect">
            <a:avLst/>
          </a:prstGeom>
        </p:spPr>
        <p:txBody>
          <a:bodyPr lIns="45403" tIns="45403" rIns="45403" bIns="45403" anchor="t"/>
          <a:lstStyle>
            <a:lvl1pPr algn="ctr" defTabSz="1211551">
              <a:lnSpc>
                <a:spcPct val="100000"/>
              </a:lnSpc>
              <a:defRPr sz="2600"/>
            </a:lvl1pPr>
          </a:lstStyle>
          <a:p>
            <a:pPr/>
            <a:r>
              <a:t>Title Text</a:t>
            </a:r>
          </a:p>
        </p:txBody>
      </p:sp>
      <p:sp>
        <p:nvSpPr>
          <p:cNvPr id="522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77"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47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7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0"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481"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482"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483"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484"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485"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486"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48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31"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23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23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3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41"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24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24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44"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24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52"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25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25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55"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256"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257"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258"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25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66"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26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26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69"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270"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271"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272"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27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80"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28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28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83"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284"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285"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286"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287"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288"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289"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29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97"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29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29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300"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53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308"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309"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310" name="Picture Placeholder 3"/>
          <p:cNvSpPr/>
          <p:nvPr>
            <p:ph type="pic" sz="quarter" idx="22"/>
          </p:nvPr>
        </p:nvSpPr>
        <p:spPr>
          <a:xfrm flipH="1">
            <a:off x="2923846" y="1339806"/>
            <a:ext cx="2802718" cy="2258662"/>
          </a:xfrm>
          <a:prstGeom prst="rect">
            <a:avLst/>
          </a:prstGeom>
        </p:spPr>
        <p:txBody>
          <a:bodyPr lIns="91439" rIns="91439">
            <a:noAutofit/>
          </a:bodyPr>
          <a:lstStyle/>
          <a:p>
            <a:pPr/>
          </a:p>
        </p:txBody>
      </p:sp>
      <p:sp>
        <p:nvSpPr>
          <p:cNvPr id="531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31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319" name="Title Text"/>
          <p:cNvSpPr txBox="1"/>
          <p:nvPr>
            <p:ph type="title"/>
          </p:nvPr>
        </p:nvSpPr>
        <p:spPr>
          <a:xfrm>
            <a:off x="203200" y="73032"/>
            <a:ext cx="10363200" cy="612777"/>
          </a:xfrm>
          <a:prstGeom prst="rect">
            <a:avLst/>
          </a:prstGeom>
        </p:spPr>
        <p:txBody>
          <a:bodyPr lIns="45407" tIns="45407" rIns="45407" bIns="45407" anchor="t"/>
          <a:lstStyle>
            <a:lvl1pPr defTabSz="908648">
              <a:lnSpc>
                <a:spcPct val="100000"/>
              </a:lnSpc>
              <a:defRPr b="1" sz="2800">
                <a:latin typeface="Raleway Regular"/>
                <a:ea typeface="Raleway Regular"/>
                <a:cs typeface="Raleway Regular"/>
                <a:sym typeface="Raleway Regular"/>
              </a:defRPr>
            </a:lvl1pPr>
          </a:lstStyle>
          <a:p>
            <a:pPr/>
            <a:r>
              <a:t>Title Text</a:t>
            </a:r>
          </a:p>
        </p:txBody>
      </p:sp>
      <p:sp>
        <p:nvSpPr>
          <p:cNvPr id="532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400"/>
              </a:spcBef>
              <a:buSzTx/>
              <a:buFontTx/>
              <a:buNone/>
              <a:defRPr sz="2100">
                <a:solidFill>
                  <a:srgbClr val="FFFFFF"/>
                </a:solidFill>
              </a:defRPr>
            </a:lvl1pPr>
            <a:lvl2pPr marL="0" indent="0" defTabSz="908648">
              <a:lnSpc>
                <a:spcPct val="100000"/>
              </a:lnSpc>
              <a:spcBef>
                <a:spcPts val="400"/>
              </a:spcBef>
              <a:buSzTx/>
              <a:buFontTx/>
              <a:buNone/>
              <a:defRPr sz="2100">
                <a:solidFill>
                  <a:srgbClr val="FFFFFF"/>
                </a:solidFill>
              </a:defRPr>
            </a:lvl2pPr>
            <a:lvl3pPr marL="0" indent="0" defTabSz="908648">
              <a:lnSpc>
                <a:spcPct val="100000"/>
              </a:lnSpc>
              <a:spcBef>
                <a:spcPts val="400"/>
              </a:spcBef>
              <a:buSzTx/>
              <a:buFontTx/>
              <a:buNone/>
              <a:defRPr sz="2100">
                <a:solidFill>
                  <a:srgbClr val="FFFFFF"/>
                </a:solidFill>
              </a:defRPr>
            </a:lvl3pPr>
            <a:lvl4pPr marL="0" indent="0" defTabSz="908648">
              <a:lnSpc>
                <a:spcPct val="100000"/>
              </a:lnSpc>
              <a:spcBef>
                <a:spcPts val="400"/>
              </a:spcBef>
              <a:buSzTx/>
              <a:buFontTx/>
              <a:buNone/>
              <a:defRPr sz="2100">
                <a:solidFill>
                  <a:srgbClr val="FFFFFF"/>
                </a:solidFill>
              </a:defRPr>
            </a:lvl4pPr>
            <a:lvl5pPr marL="0" indent="0" defTabSz="90864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32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32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329" name="Title Text"/>
          <p:cNvSpPr txBox="1"/>
          <p:nvPr>
            <p:ph type="title"/>
          </p:nvPr>
        </p:nvSpPr>
        <p:spPr>
          <a:xfrm>
            <a:off x="203200" y="73032"/>
            <a:ext cx="10363200" cy="612777"/>
          </a:xfrm>
          <a:prstGeom prst="rect">
            <a:avLst/>
          </a:prstGeom>
        </p:spPr>
        <p:txBody>
          <a:bodyPr lIns="45407" tIns="45407" rIns="45407" bIns="45407" anchor="t"/>
          <a:lstStyle>
            <a:lvl1pPr defTabSz="908648">
              <a:lnSpc>
                <a:spcPct val="100000"/>
              </a:lnSpc>
              <a:defRPr b="1" sz="2800">
                <a:latin typeface="Raleway Regular"/>
                <a:ea typeface="Raleway Regular"/>
                <a:cs typeface="Raleway Regular"/>
                <a:sym typeface="Raleway Regular"/>
              </a:defRPr>
            </a:lvl1pPr>
          </a:lstStyle>
          <a:p>
            <a:pPr/>
            <a:r>
              <a:t>Title Text</a:t>
            </a:r>
          </a:p>
        </p:txBody>
      </p:sp>
      <p:sp>
        <p:nvSpPr>
          <p:cNvPr id="533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400"/>
              </a:spcBef>
              <a:buSzTx/>
              <a:buFontTx/>
              <a:buNone/>
              <a:defRPr sz="2100">
                <a:solidFill>
                  <a:srgbClr val="FFFFFF"/>
                </a:solidFill>
              </a:defRPr>
            </a:lvl1pPr>
            <a:lvl2pPr marL="0" indent="0" defTabSz="908648">
              <a:lnSpc>
                <a:spcPct val="100000"/>
              </a:lnSpc>
              <a:spcBef>
                <a:spcPts val="400"/>
              </a:spcBef>
              <a:buSzTx/>
              <a:buFontTx/>
              <a:buNone/>
              <a:defRPr sz="2100">
                <a:solidFill>
                  <a:srgbClr val="FFFFFF"/>
                </a:solidFill>
              </a:defRPr>
            </a:lvl2pPr>
            <a:lvl3pPr marL="0" indent="0" defTabSz="908648">
              <a:lnSpc>
                <a:spcPct val="100000"/>
              </a:lnSpc>
              <a:spcBef>
                <a:spcPts val="400"/>
              </a:spcBef>
              <a:buSzTx/>
              <a:buFontTx/>
              <a:buNone/>
              <a:defRPr sz="2100">
                <a:solidFill>
                  <a:srgbClr val="FFFFFF"/>
                </a:solidFill>
              </a:defRPr>
            </a:lvl3pPr>
            <a:lvl4pPr marL="0" indent="0" defTabSz="908648">
              <a:lnSpc>
                <a:spcPct val="100000"/>
              </a:lnSpc>
              <a:spcBef>
                <a:spcPts val="400"/>
              </a:spcBef>
              <a:buSzTx/>
              <a:buFontTx/>
              <a:buNone/>
              <a:defRPr sz="2100">
                <a:solidFill>
                  <a:srgbClr val="FFFFFF"/>
                </a:solidFill>
              </a:defRPr>
            </a:lvl4pPr>
            <a:lvl5pPr marL="0" indent="0" defTabSz="90864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331"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33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33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340"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48">
              <a:lnSpc>
                <a:spcPct val="100000"/>
              </a:lnSpc>
              <a:spcBef>
                <a:spcPts val="600"/>
              </a:spcBef>
              <a:buSzTx/>
              <a:buFontTx/>
              <a:buNone/>
              <a:defRPr sz="3200">
                <a:solidFill>
                  <a:srgbClr val="FFFFFF"/>
                </a:solidFill>
              </a:defRPr>
            </a:lvl1pPr>
            <a:lvl2pPr marL="0" indent="0" defTabSz="908648">
              <a:lnSpc>
                <a:spcPct val="100000"/>
              </a:lnSpc>
              <a:spcBef>
                <a:spcPts val="600"/>
              </a:spcBef>
              <a:buSzTx/>
              <a:buFontTx/>
              <a:buNone/>
              <a:defRPr sz="3200">
                <a:solidFill>
                  <a:srgbClr val="FFFFFF"/>
                </a:solidFill>
              </a:defRPr>
            </a:lvl2pPr>
            <a:lvl3pPr marL="0" indent="0" defTabSz="908648">
              <a:lnSpc>
                <a:spcPct val="100000"/>
              </a:lnSpc>
              <a:spcBef>
                <a:spcPts val="600"/>
              </a:spcBef>
              <a:buSzTx/>
              <a:buFontTx/>
              <a:buNone/>
              <a:defRPr sz="3200">
                <a:solidFill>
                  <a:srgbClr val="FFFFFF"/>
                </a:solidFill>
              </a:defRPr>
            </a:lvl3pPr>
            <a:lvl4pPr marL="0" indent="0" defTabSz="908648">
              <a:lnSpc>
                <a:spcPct val="100000"/>
              </a:lnSpc>
              <a:spcBef>
                <a:spcPts val="600"/>
              </a:spcBef>
              <a:buSzTx/>
              <a:buFontTx/>
              <a:buNone/>
              <a:defRPr sz="3200">
                <a:solidFill>
                  <a:srgbClr val="FFFFFF"/>
                </a:solidFill>
              </a:defRPr>
            </a:lvl4pPr>
            <a:lvl5pPr marL="0" indent="0" defTabSz="90864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34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94"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49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49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7"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49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48" name="Title Text"/>
          <p:cNvSpPr txBox="1"/>
          <p:nvPr>
            <p:ph type="title"/>
          </p:nvPr>
        </p:nvSpPr>
        <p:spPr>
          <a:xfrm>
            <a:off x="282388" y="136528"/>
            <a:ext cx="11317946" cy="764427"/>
          </a:xfrm>
          <a:prstGeom prst="rect">
            <a:avLst/>
          </a:prstGeom>
        </p:spPr>
        <p:txBody>
          <a:bodyPr lIns="45407" tIns="45407" rIns="45407" bIns="45407" anchor="t"/>
          <a:lstStyle>
            <a:lvl1pPr algn="ctr" defTabSz="908648">
              <a:lnSpc>
                <a:spcPct val="100000"/>
              </a:lnSpc>
            </a:lvl1pPr>
          </a:lstStyle>
          <a:p>
            <a:pPr/>
            <a:r>
              <a:t>Title Text</a:t>
            </a:r>
          </a:p>
        </p:txBody>
      </p:sp>
      <p:sp>
        <p:nvSpPr>
          <p:cNvPr id="5349" name="Slide Number"/>
          <p:cNvSpPr txBox="1"/>
          <p:nvPr>
            <p:ph type="sldNum" sz="quarter" idx="2"/>
          </p:nvPr>
        </p:nvSpPr>
        <p:spPr>
          <a:xfrm>
            <a:off x="9435349" y="6465537"/>
            <a:ext cx="421424" cy="459117"/>
          </a:xfrm>
          <a:prstGeom prst="rect">
            <a:avLst/>
          </a:prstGeom>
        </p:spPr>
        <p:txBody>
          <a:bodyPr lIns="45407" tIns="45407" rIns="45407" bIns="45407" anchor="t"/>
          <a:lstStyle>
            <a:lvl1pPr algn="l" defTabSz="1211496">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35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357" name="Title Text"/>
          <p:cNvSpPr txBox="1"/>
          <p:nvPr>
            <p:ph type="title"/>
          </p:nvPr>
        </p:nvSpPr>
        <p:spPr>
          <a:xfrm>
            <a:off x="203200" y="73040"/>
            <a:ext cx="10363200" cy="612777"/>
          </a:xfrm>
          <a:prstGeom prst="rect">
            <a:avLst/>
          </a:prstGeom>
        </p:spPr>
        <p:txBody>
          <a:bodyPr lIns="45407" tIns="45407" rIns="45407" bIns="45407" anchor="t"/>
          <a:lstStyle>
            <a:lvl1pPr defTabSz="908648">
              <a:lnSpc>
                <a:spcPct val="100000"/>
              </a:lnSpc>
              <a:defRPr b="1" sz="3700">
                <a:latin typeface="Raleway Regular"/>
                <a:ea typeface="Raleway Regular"/>
                <a:cs typeface="Raleway Regular"/>
                <a:sym typeface="Raleway Regular"/>
              </a:defRPr>
            </a:lvl1pPr>
          </a:lstStyle>
          <a:p>
            <a:pPr/>
            <a:r>
              <a:t>Title Text</a:t>
            </a:r>
          </a:p>
        </p:txBody>
      </p:sp>
      <p:sp>
        <p:nvSpPr>
          <p:cNvPr id="535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600"/>
              </a:spcBef>
              <a:buSzTx/>
              <a:buFontTx/>
              <a:buNone/>
              <a:defRPr sz="2900">
                <a:solidFill>
                  <a:srgbClr val="FFFFFF"/>
                </a:solidFill>
              </a:defRPr>
            </a:lvl1pPr>
            <a:lvl2pPr marL="0" indent="0" defTabSz="908648">
              <a:lnSpc>
                <a:spcPct val="100000"/>
              </a:lnSpc>
              <a:spcBef>
                <a:spcPts val="600"/>
              </a:spcBef>
              <a:buSzTx/>
              <a:buFontTx/>
              <a:buNone/>
              <a:defRPr sz="2900">
                <a:solidFill>
                  <a:srgbClr val="FFFFFF"/>
                </a:solidFill>
              </a:defRPr>
            </a:lvl2pPr>
            <a:lvl3pPr marL="0" indent="0" defTabSz="908648">
              <a:lnSpc>
                <a:spcPct val="100000"/>
              </a:lnSpc>
              <a:spcBef>
                <a:spcPts val="600"/>
              </a:spcBef>
              <a:buSzTx/>
              <a:buFontTx/>
              <a:buNone/>
              <a:defRPr sz="2900">
                <a:solidFill>
                  <a:srgbClr val="FFFFFF"/>
                </a:solidFill>
              </a:defRPr>
            </a:lvl3pPr>
            <a:lvl4pPr marL="0" indent="0" defTabSz="908648">
              <a:lnSpc>
                <a:spcPct val="100000"/>
              </a:lnSpc>
              <a:spcBef>
                <a:spcPts val="600"/>
              </a:spcBef>
              <a:buSzTx/>
              <a:buFontTx/>
              <a:buNone/>
              <a:defRPr sz="2900">
                <a:solidFill>
                  <a:srgbClr val="FFFFFF"/>
                </a:solidFill>
              </a:defRPr>
            </a:lvl4pPr>
            <a:lvl5pPr marL="0" indent="0" defTabSz="908648">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359"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360"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361"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362"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363"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364"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365"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36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73" name="Title Text"/>
          <p:cNvSpPr txBox="1"/>
          <p:nvPr>
            <p:ph type="title"/>
          </p:nvPr>
        </p:nvSpPr>
        <p:spPr>
          <a:xfrm>
            <a:off x="203200" y="73040"/>
            <a:ext cx="10363200" cy="612777"/>
          </a:xfrm>
          <a:prstGeom prst="rect">
            <a:avLst/>
          </a:prstGeom>
        </p:spPr>
        <p:txBody>
          <a:bodyPr lIns="45407" tIns="45407" rIns="45407" bIns="45407" anchor="t"/>
          <a:lstStyle>
            <a:lvl1pPr defTabSz="908648">
              <a:lnSpc>
                <a:spcPct val="100000"/>
              </a:lnSpc>
              <a:defRPr b="1" sz="3700">
                <a:latin typeface="Raleway Regular"/>
                <a:ea typeface="Raleway Regular"/>
                <a:cs typeface="Raleway Regular"/>
                <a:sym typeface="Raleway Regular"/>
              </a:defRPr>
            </a:lvl1pPr>
          </a:lstStyle>
          <a:p>
            <a:pPr/>
            <a:r>
              <a:t>Title Text</a:t>
            </a:r>
          </a:p>
        </p:txBody>
      </p:sp>
      <p:sp>
        <p:nvSpPr>
          <p:cNvPr id="537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600"/>
              </a:spcBef>
              <a:buSzTx/>
              <a:buFontTx/>
              <a:buNone/>
              <a:defRPr sz="2900">
                <a:solidFill>
                  <a:srgbClr val="FFFFFF"/>
                </a:solidFill>
              </a:defRPr>
            </a:lvl1pPr>
            <a:lvl2pPr marL="0" indent="0" defTabSz="908648">
              <a:lnSpc>
                <a:spcPct val="100000"/>
              </a:lnSpc>
              <a:spcBef>
                <a:spcPts val="600"/>
              </a:spcBef>
              <a:buSzTx/>
              <a:buFontTx/>
              <a:buNone/>
              <a:defRPr sz="2900">
                <a:solidFill>
                  <a:srgbClr val="FFFFFF"/>
                </a:solidFill>
              </a:defRPr>
            </a:lvl2pPr>
            <a:lvl3pPr marL="0" indent="0" defTabSz="908648">
              <a:lnSpc>
                <a:spcPct val="100000"/>
              </a:lnSpc>
              <a:spcBef>
                <a:spcPts val="600"/>
              </a:spcBef>
              <a:buSzTx/>
              <a:buFontTx/>
              <a:buNone/>
              <a:defRPr sz="2900">
                <a:solidFill>
                  <a:srgbClr val="FFFFFF"/>
                </a:solidFill>
              </a:defRPr>
            </a:lvl3pPr>
            <a:lvl4pPr marL="0" indent="0" defTabSz="908648">
              <a:lnSpc>
                <a:spcPct val="100000"/>
              </a:lnSpc>
              <a:spcBef>
                <a:spcPts val="600"/>
              </a:spcBef>
              <a:buSzTx/>
              <a:buFontTx/>
              <a:buNone/>
              <a:defRPr sz="2900">
                <a:solidFill>
                  <a:srgbClr val="FFFFFF"/>
                </a:solidFill>
              </a:defRPr>
            </a:lvl4pPr>
            <a:lvl5pPr marL="0" indent="0" defTabSz="908648">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37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82" name="Title Text"/>
          <p:cNvSpPr txBox="1"/>
          <p:nvPr>
            <p:ph type="title"/>
          </p:nvPr>
        </p:nvSpPr>
        <p:spPr>
          <a:xfrm>
            <a:off x="609600" y="274638"/>
            <a:ext cx="10972800" cy="1143001"/>
          </a:xfrm>
          <a:prstGeom prst="rect">
            <a:avLst/>
          </a:prstGeom>
        </p:spPr>
        <p:txBody>
          <a:bodyPr lIns="45407" tIns="45407" rIns="45407" bIns="45407" anchor="t"/>
          <a:lstStyle>
            <a:lvl1pPr algn="ctr" defTabSz="908648">
              <a:lnSpc>
                <a:spcPct val="100000"/>
              </a:lnSpc>
            </a:lvl1pPr>
          </a:lstStyle>
          <a:p>
            <a:pPr/>
            <a:r>
              <a:t>Title Text</a:t>
            </a:r>
          </a:p>
        </p:txBody>
      </p:sp>
      <p:sp>
        <p:nvSpPr>
          <p:cNvPr id="5383"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390"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39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39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39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400"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40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40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40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40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411"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41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41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41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41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41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41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41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425"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42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42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42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42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43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43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43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439"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44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44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44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44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44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44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44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44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44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44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456"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45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45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45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54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05"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06"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07" name="Picture Placeholder 3"/>
          <p:cNvSpPr/>
          <p:nvPr>
            <p:ph type="pic" sz="quarter" idx="22"/>
          </p:nvPr>
        </p:nvSpPr>
        <p:spPr>
          <a:xfrm flipH="1">
            <a:off x="2923846" y="1339806"/>
            <a:ext cx="2802718" cy="2258662"/>
          </a:xfrm>
          <a:prstGeom prst="rect">
            <a:avLst/>
          </a:prstGeom>
        </p:spPr>
        <p:txBody>
          <a:bodyPr lIns="91439" rIns="91439">
            <a:noAutofit/>
          </a:bodyPr>
          <a:lstStyle/>
          <a:p>
            <a:pPr/>
          </a:p>
        </p:txBody>
      </p:sp>
      <p:sp>
        <p:nvSpPr>
          <p:cNvPr id="50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3_Title Slide">
    <p:spTree>
      <p:nvGrpSpPr>
        <p:cNvPr id="1" name=""/>
        <p:cNvGrpSpPr/>
        <p:nvPr/>
      </p:nvGrpSpPr>
      <p:grpSpPr>
        <a:xfrm>
          <a:off x="0" y="0"/>
          <a:ext cx="0" cy="0"/>
          <a:chOff x="0" y="0"/>
          <a:chExt cx="0" cy="0"/>
        </a:xfrm>
      </p:grpSpPr>
      <p:pic>
        <p:nvPicPr>
          <p:cNvPr id="5467" name="Picture 2" descr="Picture 2"/>
          <p:cNvPicPr>
            <a:picLocks noChangeAspect="1"/>
          </p:cNvPicPr>
          <p:nvPr/>
        </p:nvPicPr>
        <p:blipFill>
          <a:blip r:embed="rId2">
            <a:extLst/>
          </a:blip>
          <a:stretch>
            <a:fillRect/>
          </a:stretch>
        </p:blipFill>
        <p:spPr>
          <a:xfrm>
            <a:off x="10912386" y="2"/>
            <a:ext cx="873289" cy="656538"/>
          </a:xfrm>
          <a:prstGeom prst="rect">
            <a:avLst/>
          </a:prstGeom>
          <a:ln w="12700">
            <a:miter lim="400000"/>
          </a:ln>
        </p:spPr>
      </p:pic>
      <p:sp>
        <p:nvSpPr>
          <p:cNvPr id="546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469" name="Picture Placeholder 3"/>
          <p:cNvSpPr/>
          <p:nvPr>
            <p:ph type="pic" sz="quarter" idx="22"/>
          </p:nvPr>
        </p:nvSpPr>
        <p:spPr>
          <a:xfrm flipH="1">
            <a:off x="2923846" y="1339806"/>
            <a:ext cx="2802718" cy="2258662"/>
          </a:xfrm>
          <a:prstGeom prst="rect">
            <a:avLst/>
          </a:prstGeom>
        </p:spPr>
        <p:txBody>
          <a:bodyPr lIns="91439" rIns="91439">
            <a:noAutofit/>
          </a:bodyPr>
          <a:lstStyle/>
          <a:p>
            <a:pPr/>
          </a:p>
        </p:txBody>
      </p:sp>
      <p:sp>
        <p:nvSpPr>
          <p:cNvPr id="54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477"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478"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68">
              <a:lnSpc>
                <a:spcPct val="100000"/>
              </a:lnSpc>
              <a:spcBef>
                <a:spcPts val="600"/>
              </a:spcBef>
              <a:buSzTx/>
              <a:buFontTx/>
              <a:buNone/>
              <a:defRPr sz="3200">
                <a:solidFill>
                  <a:srgbClr val="FFFFFF"/>
                </a:solidFill>
              </a:defRPr>
            </a:lvl1pPr>
            <a:lvl2pPr marL="0" indent="0" defTabSz="908668">
              <a:lnSpc>
                <a:spcPct val="100000"/>
              </a:lnSpc>
              <a:spcBef>
                <a:spcPts val="600"/>
              </a:spcBef>
              <a:buSzTx/>
              <a:buFontTx/>
              <a:buNone/>
              <a:defRPr sz="3200">
                <a:solidFill>
                  <a:srgbClr val="FFFFFF"/>
                </a:solidFill>
              </a:defRPr>
            </a:lvl2pPr>
            <a:lvl3pPr marL="0" indent="0" defTabSz="908668">
              <a:lnSpc>
                <a:spcPct val="100000"/>
              </a:lnSpc>
              <a:spcBef>
                <a:spcPts val="600"/>
              </a:spcBef>
              <a:buSzTx/>
              <a:buFontTx/>
              <a:buNone/>
              <a:defRPr sz="3200">
                <a:solidFill>
                  <a:srgbClr val="FFFFFF"/>
                </a:solidFill>
              </a:defRPr>
            </a:lvl3pPr>
            <a:lvl4pPr marL="0" indent="0" defTabSz="908668">
              <a:lnSpc>
                <a:spcPct val="100000"/>
              </a:lnSpc>
              <a:spcBef>
                <a:spcPts val="600"/>
              </a:spcBef>
              <a:buSzTx/>
              <a:buFontTx/>
              <a:buNone/>
              <a:defRPr sz="3200">
                <a:solidFill>
                  <a:srgbClr val="FFFFFF"/>
                </a:solidFill>
              </a:defRPr>
            </a:lvl4pPr>
            <a:lvl5pPr marL="0" indent="0" defTabSz="90866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47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48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548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48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48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49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549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49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499"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50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507"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550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50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510"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511"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512"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513"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51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521"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552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52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524"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525"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526"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527"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52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535"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553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53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538"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539"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540"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541"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542"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543"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544"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54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55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555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55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555"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55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0_Title Slide">
    <p:spTree>
      <p:nvGrpSpPr>
        <p:cNvPr id="1" name=""/>
        <p:cNvGrpSpPr/>
        <p:nvPr/>
      </p:nvGrpSpPr>
      <p:grpSpPr>
        <a:xfrm>
          <a:off x="0" y="0"/>
          <a:ext cx="0" cy="0"/>
          <a:chOff x="0" y="0"/>
          <a:chExt cx="0" cy="0"/>
        </a:xfrm>
      </p:grpSpPr>
      <p:pic>
        <p:nvPicPr>
          <p:cNvPr id="5563"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5564"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565"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556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573"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5574"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57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57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8" y="1681163"/>
            <a:ext cx="5157789" cy="823913"/>
          </a:xfrm>
          <a:prstGeom prst="rect">
            <a:avLst/>
          </a:prstGeom>
        </p:spPr>
        <p:txBody>
          <a:bodyPr anchor="b"/>
          <a:lstStyle>
            <a:lvl1pPr marL="0" indent="0">
              <a:buSzTx/>
              <a:buFontTx/>
              <a:buNone/>
              <a:defRPr b="1" sz="2400">
                <a:latin typeface="Raleway Regular"/>
                <a:ea typeface="Raleway Regular"/>
                <a:cs typeface="Raleway Regular"/>
                <a:sym typeface="Raleway Regular"/>
              </a:defRPr>
            </a:lvl1pPr>
            <a:lvl2pPr marL="0" indent="457189">
              <a:buSzTx/>
              <a:buFontTx/>
              <a:buNone/>
              <a:defRPr b="1" sz="2400">
                <a:latin typeface="Raleway Regular"/>
                <a:ea typeface="Raleway Regular"/>
                <a:cs typeface="Raleway Regular"/>
                <a:sym typeface="Raleway Regular"/>
              </a:defRPr>
            </a:lvl2pPr>
            <a:lvl3pPr marL="0" indent="914377">
              <a:buSzTx/>
              <a:buFontTx/>
              <a:buNone/>
              <a:defRPr b="1" sz="2400">
                <a:latin typeface="Raleway Regular"/>
                <a:ea typeface="Raleway Regular"/>
                <a:cs typeface="Raleway Regular"/>
                <a:sym typeface="Raleway Regular"/>
              </a:defRPr>
            </a:lvl3pPr>
            <a:lvl4pPr marL="0" indent="1371565">
              <a:buSzTx/>
              <a:buFontTx/>
              <a:buNone/>
              <a:defRPr b="1" sz="2400">
                <a:latin typeface="Raleway Regular"/>
                <a:ea typeface="Raleway Regular"/>
                <a:cs typeface="Raleway Regular"/>
                <a:sym typeface="Raleway Regular"/>
              </a:defRPr>
            </a:lvl4pPr>
            <a:lvl5pPr marL="0" indent="1828754">
              <a:buSzTx/>
              <a:buFontTx/>
              <a:buNone/>
              <a:defRPr b="1" sz="24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1" y="1681163"/>
            <a:ext cx="5183189" cy="823913"/>
          </a:xfrm>
          <a:prstGeom prst="rect">
            <a:avLst/>
          </a:prstGeom>
        </p:spPr>
        <p:txBody>
          <a:bodyPr anchor="b"/>
          <a:lstStyle/>
          <a:p>
            <a:pPr marL="0" indent="0">
              <a:buSzTx/>
              <a:buFontTx/>
              <a:buNone/>
              <a:defRPr b="1" sz="2400">
                <a:latin typeface="Raleway Regular"/>
                <a:ea typeface="Raleway Regular"/>
                <a:cs typeface="Raleway Regular"/>
                <a:sym typeface="Raleway Regular"/>
              </a:defRPr>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1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16" name="Title Text"/>
          <p:cNvSpPr txBox="1"/>
          <p:nvPr>
            <p:ph type="title"/>
          </p:nvPr>
        </p:nvSpPr>
        <p:spPr>
          <a:xfrm>
            <a:off x="203200" y="73032"/>
            <a:ext cx="10363200" cy="612777"/>
          </a:xfrm>
          <a:prstGeom prst="rect">
            <a:avLst/>
          </a:prstGeom>
        </p:spPr>
        <p:txBody>
          <a:bodyPr lIns="45407" tIns="45407" rIns="45407" bIns="45407" anchor="t"/>
          <a:lstStyle>
            <a:lvl1pPr defTabSz="908648">
              <a:lnSpc>
                <a:spcPct val="100000"/>
              </a:lnSpc>
              <a:defRPr b="1" sz="2800">
                <a:latin typeface="Raleway Regular"/>
                <a:ea typeface="Raleway Regular"/>
                <a:cs typeface="Raleway Regular"/>
                <a:sym typeface="Raleway Regular"/>
              </a:defRPr>
            </a:lvl1pPr>
          </a:lstStyle>
          <a:p>
            <a:pPr/>
            <a:r>
              <a:t>Title Text</a:t>
            </a:r>
          </a:p>
        </p:txBody>
      </p:sp>
      <p:sp>
        <p:nvSpPr>
          <p:cNvPr id="51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400"/>
              </a:spcBef>
              <a:buSzTx/>
              <a:buFontTx/>
              <a:buNone/>
              <a:defRPr sz="2100">
                <a:solidFill>
                  <a:srgbClr val="FFFFFF"/>
                </a:solidFill>
              </a:defRPr>
            </a:lvl1pPr>
            <a:lvl2pPr marL="0" indent="0" defTabSz="908648">
              <a:lnSpc>
                <a:spcPct val="100000"/>
              </a:lnSpc>
              <a:spcBef>
                <a:spcPts val="400"/>
              </a:spcBef>
              <a:buSzTx/>
              <a:buFontTx/>
              <a:buNone/>
              <a:defRPr sz="2100">
                <a:solidFill>
                  <a:srgbClr val="FFFFFF"/>
                </a:solidFill>
              </a:defRPr>
            </a:lvl2pPr>
            <a:lvl3pPr marL="0" indent="0" defTabSz="908648">
              <a:lnSpc>
                <a:spcPct val="100000"/>
              </a:lnSpc>
              <a:spcBef>
                <a:spcPts val="400"/>
              </a:spcBef>
              <a:buSzTx/>
              <a:buFontTx/>
              <a:buNone/>
              <a:defRPr sz="2100">
                <a:solidFill>
                  <a:srgbClr val="FFFFFF"/>
                </a:solidFill>
              </a:defRPr>
            </a:lvl3pPr>
            <a:lvl4pPr marL="0" indent="0" defTabSz="908648">
              <a:lnSpc>
                <a:spcPct val="100000"/>
              </a:lnSpc>
              <a:spcBef>
                <a:spcPts val="400"/>
              </a:spcBef>
              <a:buSzTx/>
              <a:buFontTx/>
              <a:buNone/>
              <a:defRPr sz="2100">
                <a:solidFill>
                  <a:srgbClr val="FFFFFF"/>
                </a:solidFill>
              </a:defRPr>
            </a:lvl4pPr>
            <a:lvl5pPr marL="0" indent="0" defTabSz="90864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583"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5584"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58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586"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58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594"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5595"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59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597"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598"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599"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600"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6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608"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560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61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1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61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61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61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61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622"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5623"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62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2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62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62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62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62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63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63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63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639"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5640"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64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42"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56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7_Title Slide">
    <p:spTree>
      <p:nvGrpSpPr>
        <p:cNvPr id="1" name=""/>
        <p:cNvGrpSpPr/>
        <p:nvPr/>
      </p:nvGrpSpPr>
      <p:grpSpPr>
        <a:xfrm>
          <a:off x="0" y="0"/>
          <a:ext cx="0" cy="0"/>
          <a:chOff x="0" y="0"/>
          <a:chExt cx="0" cy="0"/>
        </a:xfrm>
      </p:grpSpPr>
      <p:pic>
        <p:nvPicPr>
          <p:cNvPr id="5650" name="Picture 4" descr="Picture 4"/>
          <p:cNvPicPr>
            <a:picLocks noChangeAspect="1"/>
          </p:cNvPicPr>
          <p:nvPr/>
        </p:nvPicPr>
        <p:blipFill>
          <a:blip r:embed="rId2">
            <a:extLst/>
          </a:blip>
          <a:stretch>
            <a:fillRect/>
          </a:stretch>
        </p:blipFill>
        <p:spPr>
          <a:xfrm>
            <a:off x="10769617" y="1"/>
            <a:ext cx="816812" cy="647284"/>
          </a:xfrm>
          <a:prstGeom prst="rect">
            <a:avLst/>
          </a:prstGeom>
          <a:ln w="12700">
            <a:miter lim="400000"/>
          </a:ln>
        </p:spPr>
      </p:pic>
      <p:sp>
        <p:nvSpPr>
          <p:cNvPr id="5651"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652"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565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60"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66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6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6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67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71"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67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7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68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81"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682"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683"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684"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68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92"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69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94"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695"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696"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697"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69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2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26" name="Title Text"/>
          <p:cNvSpPr txBox="1"/>
          <p:nvPr>
            <p:ph type="title"/>
          </p:nvPr>
        </p:nvSpPr>
        <p:spPr>
          <a:xfrm>
            <a:off x="203200" y="73032"/>
            <a:ext cx="10363200" cy="612777"/>
          </a:xfrm>
          <a:prstGeom prst="rect">
            <a:avLst/>
          </a:prstGeom>
        </p:spPr>
        <p:txBody>
          <a:bodyPr lIns="45407" tIns="45407" rIns="45407" bIns="45407" anchor="t"/>
          <a:lstStyle>
            <a:lvl1pPr defTabSz="908648">
              <a:lnSpc>
                <a:spcPct val="100000"/>
              </a:lnSpc>
              <a:defRPr b="1" sz="2800">
                <a:latin typeface="Raleway Regular"/>
                <a:ea typeface="Raleway Regular"/>
                <a:cs typeface="Raleway Regular"/>
                <a:sym typeface="Raleway Regular"/>
              </a:defRPr>
            </a:lvl1pPr>
          </a:lstStyle>
          <a:p>
            <a:pPr/>
            <a:r>
              <a:t>Title Text</a:t>
            </a:r>
          </a:p>
        </p:txBody>
      </p:sp>
      <p:sp>
        <p:nvSpPr>
          <p:cNvPr id="52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400"/>
              </a:spcBef>
              <a:buSzTx/>
              <a:buFontTx/>
              <a:buNone/>
              <a:defRPr sz="2100">
                <a:solidFill>
                  <a:srgbClr val="FFFFFF"/>
                </a:solidFill>
              </a:defRPr>
            </a:lvl1pPr>
            <a:lvl2pPr marL="0" indent="0" defTabSz="908648">
              <a:lnSpc>
                <a:spcPct val="100000"/>
              </a:lnSpc>
              <a:spcBef>
                <a:spcPts val="400"/>
              </a:spcBef>
              <a:buSzTx/>
              <a:buFontTx/>
              <a:buNone/>
              <a:defRPr sz="2100">
                <a:solidFill>
                  <a:srgbClr val="FFFFFF"/>
                </a:solidFill>
              </a:defRPr>
            </a:lvl2pPr>
            <a:lvl3pPr marL="0" indent="0" defTabSz="908648">
              <a:lnSpc>
                <a:spcPct val="100000"/>
              </a:lnSpc>
              <a:spcBef>
                <a:spcPts val="400"/>
              </a:spcBef>
              <a:buSzTx/>
              <a:buFontTx/>
              <a:buNone/>
              <a:defRPr sz="2100">
                <a:solidFill>
                  <a:srgbClr val="FFFFFF"/>
                </a:solidFill>
              </a:defRPr>
            </a:lvl3pPr>
            <a:lvl4pPr marL="0" indent="0" defTabSz="908648">
              <a:lnSpc>
                <a:spcPct val="100000"/>
              </a:lnSpc>
              <a:spcBef>
                <a:spcPts val="400"/>
              </a:spcBef>
              <a:buSzTx/>
              <a:buFontTx/>
              <a:buNone/>
              <a:defRPr sz="2100">
                <a:solidFill>
                  <a:srgbClr val="FFFFFF"/>
                </a:solidFill>
              </a:defRPr>
            </a:lvl4pPr>
            <a:lvl5pPr marL="0" indent="0" defTabSz="90864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05"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70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707"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708"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709"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710"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711"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712"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713"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71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21"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572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723"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572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31"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732"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573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40"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74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748"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5749"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5750"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5751"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75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75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76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76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76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76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77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771"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77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77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78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78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782"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783"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784"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785"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78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79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79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79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796"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797"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798"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799"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80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80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80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80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810"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811"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812"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813"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814"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815"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816"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81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3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37"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48">
              <a:lnSpc>
                <a:spcPct val="100000"/>
              </a:lnSpc>
              <a:spcBef>
                <a:spcPts val="600"/>
              </a:spcBef>
              <a:buSzTx/>
              <a:buFontTx/>
              <a:buNone/>
              <a:defRPr sz="3200">
                <a:solidFill>
                  <a:srgbClr val="FFFFFF"/>
                </a:solidFill>
              </a:defRPr>
            </a:lvl1pPr>
            <a:lvl2pPr marL="0" indent="0" defTabSz="908648">
              <a:lnSpc>
                <a:spcPct val="100000"/>
              </a:lnSpc>
              <a:spcBef>
                <a:spcPts val="600"/>
              </a:spcBef>
              <a:buSzTx/>
              <a:buFontTx/>
              <a:buNone/>
              <a:defRPr sz="3200">
                <a:solidFill>
                  <a:srgbClr val="FFFFFF"/>
                </a:solidFill>
              </a:defRPr>
            </a:lvl2pPr>
            <a:lvl3pPr marL="0" indent="0" defTabSz="908648">
              <a:lnSpc>
                <a:spcPct val="100000"/>
              </a:lnSpc>
              <a:spcBef>
                <a:spcPts val="600"/>
              </a:spcBef>
              <a:buSzTx/>
              <a:buFontTx/>
              <a:buNone/>
              <a:defRPr sz="3200">
                <a:solidFill>
                  <a:srgbClr val="FFFFFF"/>
                </a:solidFill>
              </a:defRPr>
            </a:lvl3pPr>
            <a:lvl4pPr marL="0" indent="0" defTabSz="908648">
              <a:lnSpc>
                <a:spcPct val="100000"/>
              </a:lnSpc>
              <a:spcBef>
                <a:spcPts val="600"/>
              </a:spcBef>
              <a:buSzTx/>
              <a:buFontTx/>
              <a:buNone/>
              <a:defRPr sz="3200">
                <a:solidFill>
                  <a:srgbClr val="FFFFFF"/>
                </a:solidFill>
              </a:defRPr>
            </a:lvl4pPr>
            <a:lvl5pPr marL="0" indent="0" defTabSz="90864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3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82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82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82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827"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582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1_Title Slide">
    <p:spTree>
      <p:nvGrpSpPr>
        <p:cNvPr id="1" name=""/>
        <p:cNvGrpSpPr/>
        <p:nvPr/>
      </p:nvGrpSpPr>
      <p:grpSpPr>
        <a:xfrm>
          <a:off x="0" y="0"/>
          <a:ext cx="0" cy="0"/>
          <a:chOff x="0" y="0"/>
          <a:chExt cx="0" cy="0"/>
        </a:xfrm>
      </p:grpSpPr>
      <p:pic>
        <p:nvPicPr>
          <p:cNvPr id="5835"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5836"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837"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583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84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84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84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84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85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85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85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85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85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86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86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86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869"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870"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871"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872"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87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88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88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88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883"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884"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885"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886"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88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89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89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89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897"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898"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899"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900"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901"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902"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903"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90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91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91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91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914"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591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8_Title Slide">
    <p:spTree>
      <p:nvGrpSpPr>
        <p:cNvPr id="1" name=""/>
        <p:cNvGrpSpPr/>
        <p:nvPr/>
      </p:nvGrpSpPr>
      <p:grpSpPr>
        <a:xfrm>
          <a:off x="0" y="0"/>
          <a:ext cx="0" cy="0"/>
          <a:chOff x="0" y="0"/>
          <a:chExt cx="0" cy="0"/>
        </a:xfrm>
      </p:grpSpPr>
      <p:pic>
        <p:nvPicPr>
          <p:cNvPr id="5922"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5923"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5924"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59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932"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5933"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59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93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45" name="Title Text"/>
          <p:cNvSpPr txBox="1"/>
          <p:nvPr>
            <p:ph type="title"/>
          </p:nvPr>
        </p:nvSpPr>
        <p:spPr>
          <a:xfrm>
            <a:off x="282388" y="136528"/>
            <a:ext cx="11317946" cy="764427"/>
          </a:xfrm>
          <a:prstGeom prst="rect">
            <a:avLst/>
          </a:prstGeom>
        </p:spPr>
        <p:txBody>
          <a:bodyPr lIns="45407" tIns="45407" rIns="45407" bIns="45407" anchor="t"/>
          <a:lstStyle>
            <a:lvl1pPr algn="ctr" defTabSz="908648">
              <a:lnSpc>
                <a:spcPct val="100000"/>
              </a:lnSpc>
            </a:lvl1pPr>
          </a:lstStyle>
          <a:p>
            <a:pPr/>
            <a:r>
              <a:t>Title Text</a:t>
            </a:r>
          </a:p>
        </p:txBody>
      </p:sp>
      <p:sp>
        <p:nvSpPr>
          <p:cNvPr id="546" name="Slide Number"/>
          <p:cNvSpPr txBox="1"/>
          <p:nvPr>
            <p:ph type="sldNum" sz="quarter" idx="2"/>
          </p:nvPr>
        </p:nvSpPr>
        <p:spPr>
          <a:xfrm>
            <a:off x="9435349" y="6465537"/>
            <a:ext cx="421424" cy="459117"/>
          </a:xfrm>
          <a:prstGeom prst="rect">
            <a:avLst/>
          </a:prstGeom>
        </p:spPr>
        <p:txBody>
          <a:bodyPr lIns="45407" tIns="45407" rIns="45407" bIns="45407" anchor="t"/>
          <a:lstStyle>
            <a:lvl1pPr algn="l" defTabSz="1211496">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942"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5943"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594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94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594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953"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5954"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595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956"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5957"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5958"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5959"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59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967"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5968"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596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970"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5971"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5972"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5973"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597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981"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5982"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598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98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98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98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98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98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98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99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99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998"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5999"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600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001"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00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5_Title Slide">
    <p:spTree>
      <p:nvGrpSpPr>
        <p:cNvPr id="1" name=""/>
        <p:cNvGrpSpPr/>
        <p:nvPr/>
      </p:nvGrpSpPr>
      <p:grpSpPr>
        <a:xfrm>
          <a:off x="0" y="0"/>
          <a:ext cx="0" cy="0"/>
          <a:chOff x="0" y="0"/>
          <a:chExt cx="0" cy="0"/>
        </a:xfrm>
      </p:grpSpPr>
      <p:pic>
        <p:nvPicPr>
          <p:cNvPr id="6009" name="Picture 4" descr="Picture 4"/>
          <p:cNvPicPr>
            <a:picLocks noChangeAspect="1"/>
          </p:cNvPicPr>
          <p:nvPr/>
        </p:nvPicPr>
        <p:blipFill>
          <a:blip r:embed="rId2">
            <a:extLst/>
          </a:blip>
          <a:stretch>
            <a:fillRect/>
          </a:stretch>
        </p:blipFill>
        <p:spPr>
          <a:xfrm>
            <a:off x="10769627" y="1"/>
            <a:ext cx="816812" cy="647284"/>
          </a:xfrm>
          <a:prstGeom prst="rect">
            <a:avLst/>
          </a:prstGeom>
          <a:ln w="12700">
            <a:miter lim="400000"/>
          </a:ln>
        </p:spPr>
      </p:pic>
      <p:sp>
        <p:nvSpPr>
          <p:cNvPr id="6010"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011"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60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019"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6020" name="Body Level One…"/>
          <p:cNvSpPr txBox="1"/>
          <p:nvPr>
            <p:ph type="body" sz="quarter" idx="1"/>
          </p:nvPr>
        </p:nvSpPr>
        <p:spPr>
          <a:xfrm>
            <a:off x="609600" y="2895600"/>
            <a:ext cx="5283200" cy="990600"/>
          </a:xfrm>
          <a:prstGeom prst="rect">
            <a:avLst/>
          </a:prstGeom>
        </p:spPr>
        <p:txBody>
          <a:bodyPr lIns="45407" tIns="45407" rIns="45407" bIns="45407"/>
          <a:lstStyle>
            <a:lvl1pPr marL="454308" indent="-454308" defTabSz="1211496">
              <a:lnSpc>
                <a:spcPct val="100000"/>
              </a:lnSpc>
              <a:spcBef>
                <a:spcPts val="900"/>
              </a:spcBef>
              <a:defRPr sz="4200">
                <a:solidFill>
                  <a:srgbClr val="FFFFFF"/>
                </a:solidFill>
              </a:defRPr>
            </a:lvl1pPr>
            <a:lvl2pPr marL="1038434" indent="-432674" defTabSz="1211496">
              <a:lnSpc>
                <a:spcPct val="100000"/>
              </a:lnSpc>
              <a:spcBef>
                <a:spcPts val="900"/>
              </a:spcBef>
              <a:buChar char="–"/>
              <a:defRPr sz="4200">
                <a:solidFill>
                  <a:srgbClr val="FFFFFF"/>
                </a:solidFill>
              </a:defRPr>
            </a:lvl2pPr>
            <a:lvl3pPr marL="1615336" indent="-403826" defTabSz="1211496">
              <a:lnSpc>
                <a:spcPct val="100000"/>
              </a:lnSpc>
              <a:spcBef>
                <a:spcPts val="900"/>
              </a:spcBef>
              <a:defRPr sz="4200">
                <a:solidFill>
                  <a:srgbClr val="FFFFFF"/>
                </a:solidFill>
              </a:defRPr>
            </a:lvl3pPr>
            <a:lvl4pPr marL="2301861" indent="-484592" defTabSz="1211496">
              <a:lnSpc>
                <a:spcPct val="100000"/>
              </a:lnSpc>
              <a:spcBef>
                <a:spcPts val="900"/>
              </a:spcBef>
              <a:buChar char="–"/>
              <a:defRPr sz="4200">
                <a:solidFill>
                  <a:srgbClr val="FFFFFF"/>
                </a:solidFill>
              </a:defRPr>
            </a:lvl4pPr>
            <a:lvl5pPr marL="2907611" indent="-484593" defTabSz="1211496">
              <a:lnSpc>
                <a:spcPct val="100000"/>
              </a:lnSpc>
              <a:spcBef>
                <a:spcPts val="900"/>
              </a:spcBef>
              <a:buChar char="»"/>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02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028"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60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036"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6037" name="Title Text"/>
          <p:cNvSpPr txBox="1"/>
          <p:nvPr>
            <p:ph type="title"/>
          </p:nvPr>
        </p:nvSpPr>
        <p:spPr>
          <a:xfrm>
            <a:off x="527999" y="431999"/>
            <a:ext cx="11136002" cy="1080003"/>
          </a:xfrm>
          <a:prstGeom prst="rect">
            <a:avLst/>
          </a:prstGeom>
        </p:spPr>
        <p:txBody>
          <a:bodyPr lIns="45407" tIns="45407" rIns="45407" bIns="45407" anchor="t"/>
          <a:lstStyle>
            <a:lvl1pPr algn="ctr" defTabSz="1211496">
              <a:lnSpc>
                <a:spcPct val="100000"/>
              </a:lnSpc>
              <a:defRPr sz="5800"/>
            </a:lvl1pPr>
          </a:lstStyle>
          <a:p>
            <a:pPr/>
            <a:r>
              <a:t>Title Text</a:t>
            </a:r>
          </a:p>
        </p:txBody>
      </p:sp>
      <p:sp>
        <p:nvSpPr>
          <p:cNvPr id="6038" name="Body Level One…"/>
          <p:cNvSpPr txBox="1"/>
          <p:nvPr>
            <p:ph type="body" sz="quarter" idx="1" hasCustomPrompt="1"/>
          </p:nvPr>
        </p:nvSpPr>
        <p:spPr>
          <a:xfrm>
            <a:off x="527999" y="971999"/>
            <a:ext cx="11136002" cy="540002"/>
          </a:xfrm>
          <a:prstGeom prst="rect">
            <a:avLst/>
          </a:prstGeom>
        </p:spPr>
        <p:txBody>
          <a:bodyPr lIns="45407" tIns="45407" rIns="45407" bIns="45407"/>
          <a:lstStyle>
            <a:lvl1pPr marL="0" indent="0" defTabSz="1211496">
              <a:lnSpc>
                <a:spcPct val="100000"/>
              </a:lnSpc>
              <a:spcBef>
                <a:spcPts val="500"/>
              </a:spcBef>
              <a:buSzTx/>
              <a:buFontTx/>
              <a:buNone/>
              <a:defRPr sz="2600">
                <a:solidFill>
                  <a:srgbClr val="808080"/>
                </a:solidFill>
              </a:defRPr>
            </a:lvl1pPr>
            <a:lvl2pPr marL="876181" indent="-270420" defTabSz="1211496">
              <a:lnSpc>
                <a:spcPct val="100000"/>
              </a:lnSpc>
              <a:spcBef>
                <a:spcPts val="500"/>
              </a:spcBef>
              <a:buFontTx/>
              <a:buChar char="–"/>
              <a:defRPr sz="2600">
                <a:solidFill>
                  <a:srgbClr val="808080"/>
                </a:solidFill>
              </a:defRPr>
            </a:lvl2pPr>
            <a:lvl3pPr marL="1463902" indent="-252392" defTabSz="1211496">
              <a:lnSpc>
                <a:spcPct val="100000"/>
              </a:lnSpc>
              <a:spcBef>
                <a:spcPts val="500"/>
              </a:spcBef>
              <a:buFontTx/>
              <a:defRPr sz="2600">
                <a:solidFill>
                  <a:srgbClr val="808080"/>
                </a:solidFill>
              </a:defRPr>
            </a:lvl3pPr>
            <a:lvl4pPr marL="2120138" indent="-302871" defTabSz="1211496">
              <a:lnSpc>
                <a:spcPct val="100000"/>
              </a:lnSpc>
              <a:spcBef>
                <a:spcPts val="500"/>
              </a:spcBef>
              <a:buFontTx/>
              <a:buChar char="–"/>
              <a:defRPr sz="2600">
                <a:solidFill>
                  <a:srgbClr val="808080"/>
                </a:solidFill>
              </a:defRPr>
            </a:lvl4pPr>
            <a:lvl5pPr marL="2725889" indent="-302871" defTabSz="1211496">
              <a:lnSpc>
                <a:spcPct val="100000"/>
              </a:lnSpc>
              <a:spcBef>
                <a:spcPts val="500"/>
              </a:spcBef>
              <a:buFontTx/>
              <a:buChar char="»"/>
              <a:defRPr sz="2600">
                <a:solidFill>
                  <a:srgbClr val="808080"/>
                </a:solidFill>
              </a:defRPr>
            </a:lvl5pPr>
          </a:lstStyle>
          <a:p>
            <a:pPr/>
            <a:r>
              <a:t>Enter your subtitle here</a:t>
            </a:r>
          </a:p>
          <a:p>
            <a:pPr lvl="1"/>
            <a:r>
              <a:t/>
            </a:r>
          </a:p>
          <a:p>
            <a:pPr lvl="2"/>
            <a:r>
              <a:t/>
            </a:r>
          </a:p>
          <a:p>
            <a:pPr lvl="3"/>
            <a:r>
              <a:t/>
            </a:r>
          </a:p>
          <a:p>
            <a:pPr lvl="4"/>
            <a:r>
              <a:t/>
            </a:r>
          </a:p>
        </p:txBody>
      </p:sp>
      <p:sp>
        <p:nvSpPr>
          <p:cNvPr id="6039" name="Slide Number"/>
          <p:cNvSpPr txBox="1"/>
          <p:nvPr>
            <p:ph type="sldNum" sz="quarter" idx="2"/>
          </p:nvPr>
        </p:nvSpPr>
        <p:spPr>
          <a:xfrm>
            <a:off x="528001" y="6084001"/>
            <a:ext cx="421423" cy="459117"/>
          </a:xfrm>
          <a:prstGeom prst="rect">
            <a:avLst/>
          </a:prstGeom>
        </p:spPr>
        <p:txBody>
          <a:bodyPr lIns="45407" tIns="45407" rIns="45407" bIns="45407" anchor="t"/>
          <a:lstStyle>
            <a:lvl1pPr algn="l" defTabSz="1211496">
              <a:defRPr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046"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6047"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604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049"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05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5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554" name="Title Text"/>
          <p:cNvSpPr txBox="1"/>
          <p:nvPr>
            <p:ph type="title"/>
          </p:nvPr>
        </p:nvSpPr>
        <p:spPr>
          <a:xfrm>
            <a:off x="203200" y="73040"/>
            <a:ext cx="10363200" cy="612777"/>
          </a:xfrm>
          <a:prstGeom prst="rect">
            <a:avLst/>
          </a:prstGeom>
        </p:spPr>
        <p:txBody>
          <a:bodyPr lIns="45407" tIns="45407" rIns="45407" bIns="45407" anchor="t"/>
          <a:lstStyle>
            <a:lvl1pPr defTabSz="908648">
              <a:lnSpc>
                <a:spcPct val="100000"/>
              </a:lnSpc>
              <a:defRPr b="1" sz="3700">
                <a:latin typeface="Raleway Regular"/>
                <a:ea typeface="Raleway Regular"/>
                <a:cs typeface="Raleway Regular"/>
                <a:sym typeface="Raleway Regular"/>
              </a:defRPr>
            </a:lvl1pPr>
          </a:lstStyle>
          <a:p>
            <a:pPr/>
            <a:r>
              <a:t>Title Text</a:t>
            </a:r>
          </a:p>
        </p:txBody>
      </p:sp>
      <p:sp>
        <p:nvSpPr>
          <p:cNvPr id="55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600"/>
              </a:spcBef>
              <a:buSzTx/>
              <a:buFontTx/>
              <a:buNone/>
              <a:defRPr sz="2900">
                <a:solidFill>
                  <a:srgbClr val="FFFFFF"/>
                </a:solidFill>
              </a:defRPr>
            </a:lvl1pPr>
            <a:lvl2pPr marL="0" indent="0" defTabSz="908648">
              <a:lnSpc>
                <a:spcPct val="100000"/>
              </a:lnSpc>
              <a:spcBef>
                <a:spcPts val="600"/>
              </a:spcBef>
              <a:buSzTx/>
              <a:buFontTx/>
              <a:buNone/>
              <a:defRPr sz="2900">
                <a:solidFill>
                  <a:srgbClr val="FFFFFF"/>
                </a:solidFill>
              </a:defRPr>
            </a:lvl2pPr>
            <a:lvl3pPr marL="0" indent="0" defTabSz="908648">
              <a:lnSpc>
                <a:spcPct val="100000"/>
              </a:lnSpc>
              <a:spcBef>
                <a:spcPts val="600"/>
              </a:spcBef>
              <a:buSzTx/>
              <a:buFontTx/>
              <a:buNone/>
              <a:defRPr sz="2900">
                <a:solidFill>
                  <a:srgbClr val="FFFFFF"/>
                </a:solidFill>
              </a:defRPr>
            </a:lvl3pPr>
            <a:lvl4pPr marL="0" indent="0" defTabSz="908648">
              <a:lnSpc>
                <a:spcPct val="100000"/>
              </a:lnSpc>
              <a:spcBef>
                <a:spcPts val="600"/>
              </a:spcBef>
              <a:buSzTx/>
              <a:buFontTx/>
              <a:buNone/>
              <a:defRPr sz="2900">
                <a:solidFill>
                  <a:srgbClr val="FFFFFF"/>
                </a:solidFill>
              </a:defRPr>
            </a:lvl4pPr>
            <a:lvl5pPr marL="0" indent="0" defTabSz="908648">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56"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557"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558"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559"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560"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561"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562"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56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057"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6058"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496">
              <a:lnSpc>
                <a:spcPct val="100000"/>
              </a:lnSpc>
              <a:spcBef>
                <a:spcPts val="600"/>
              </a:spcBef>
              <a:buSzTx/>
              <a:buFontTx/>
              <a:buNone/>
              <a:defRPr sz="3200">
                <a:solidFill>
                  <a:srgbClr val="FFFFFF"/>
                </a:solidFill>
              </a:defRPr>
            </a:lvl1pPr>
            <a:lvl2pPr marL="0" indent="0" defTabSz="1211496">
              <a:lnSpc>
                <a:spcPct val="100000"/>
              </a:lnSpc>
              <a:spcBef>
                <a:spcPts val="600"/>
              </a:spcBef>
              <a:buSzTx/>
              <a:buFontTx/>
              <a:buNone/>
              <a:defRPr sz="3200">
                <a:solidFill>
                  <a:srgbClr val="FFFFFF"/>
                </a:solidFill>
              </a:defRPr>
            </a:lvl2pPr>
            <a:lvl3pPr marL="0" indent="0" defTabSz="1211496">
              <a:lnSpc>
                <a:spcPct val="100000"/>
              </a:lnSpc>
              <a:spcBef>
                <a:spcPts val="600"/>
              </a:spcBef>
              <a:buSzTx/>
              <a:buFontTx/>
              <a:buNone/>
              <a:defRPr sz="3200">
                <a:solidFill>
                  <a:srgbClr val="FFFFFF"/>
                </a:solidFill>
              </a:defRPr>
            </a:lvl3pPr>
            <a:lvl4pPr marL="0" indent="0" defTabSz="1211496">
              <a:lnSpc>
                <a:spcPct val="100000"/>
              </a:lnSpc>
              <a:spcBef>
                <a:spcPts val="600"/>
              </a:spcBef>
              <a:buSzTx/>
              <a:buFontTx/>
              <a:buNone/>
              <a:defRPr sz="3200">
                <a:solidFill>
                  <a:srgbClr val="FFFFFF"/>
                </a:solidFill>
              </a:defRPr>
            </a:lvl4pPr>
            <a:lvl5pPr marL="0" indent="0" defTabSz="1211496">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05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066"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06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06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06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076"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07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07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079"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08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087"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08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08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090"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091"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092"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093"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09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101"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10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10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04"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105"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106"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107"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10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115"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11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11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18"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119"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120"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121"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122"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123"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124"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1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132"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13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1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35"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13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4_Title Slide">
    <p:spTree>
      <p:nvGrpSpPr>
        <p:cNvPr id="1" name=""/>
        <p:cNvGrpSpPr/>
        <p:nvPr/>
      </p:nvGrpSpPr>
      <p:grpSpPr>
        <a:xfrm>
          <a:off x="0" y="0"/>
          <a:ext cx="0" cy="0"/>
          <a:chOff x="0" y="0"/>
          <a:chExt cx="0" cy="0"/>
        </a:xfrm>
      </p:grpSpPr>
      <p:pic>
        <p:nvPicPr>
          <p:cNvPr id="6143" name="Picture 4" descr="Picture 4"/>
          <p:cNvPicPr>
            <a:picLocks noChangeAspect="1"/>
          </p:cNvPicPr>
          <p:nvPr/>
        </p:nvPicPr>
        <p:blipFill>
          <a:blip r:embed="rId2">
            <a:extLst/>
          </a:blip>
          <a:stretch>
            <a:fillRect/>
          </a:stretch>
        </p:blipFill>
        <p:spPr>
          <a:xfrm>
            <a:off x="10769600" y="1"/>
            <a:ext cx="816811" cy="647284"/>
          </a:xfrm>
          <a:prstGeom prst="rect">
            <a:avLst/>
          </a:prstGeom>
          <a:ln w="12700">
            <a:miter lim="400000"/>
          </a:ln>
        </p:spPr>
      </p:pic>
      <p:sp>
        <p:nvSpPr>
          <p:cNvPr id="6144"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145"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614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15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15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15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16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16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16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66"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16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0" name="Title Text"/>
          <p:cNvSpPr txBox="1"/>
          <p:nvPr>
            <p:ph type="title"/>
          </p:nvPr>
        </p:nvSpPr>
        <p:spPr>
          <a:xfrm>
            <a:off x="203200" y="73040"/>
            <a:ext cx="10363200" cy="612777"/>
          </a:xfrm>
          <a:prstGeom prst="rect">
            <a:avLst/>
          </a:prstGeom>
        </p:spPr>
        <p:txBody>
          <a:bodyPr lIns="45407" tIns="45407" rIns="45407" bIns="45407" anchor="t"/>
          <a:lstStyle>
            <a:lvl1pPr defTabSz="908648">
              <a:lnSpc>
                <a:spcPct val="100000"/>
              </a:lnSpc>
              <a:defRPr b="1" sz="3700">
                <a:latin typeface="Raleway Regular"/>
                <a:ea typeface="Raleway Regular"/>
                <a:cs typeface="Raleway Regular"/>
                <a:sym typeface="Raleway Regular"/>
              </a:defRPr>
            </a:lvl1pPr>
          </a:lstStyle>
          <a:p>
            <a:pPr/>
            <a:r>
              <a:t>Title Text</a:t>
            </a:r>
          </a:p>
        </p:txBody>
      </p:sp>
      <p:sp>
        <p:nvSpPr>
          <p:cNvPr id="57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600"/>
              </a:spcBef>
              <a:buSzTx/>
              <a:buFontTx/>
              <a:buNone/>
              <a:defRPr sz="2900">
                <a:solidFill>
                  <a:srgbClr val="FFFFFF"/>
                </a:solidFill>
              </a:defRPr>
            </a:lvl1pPr>
            <a:lvl2pPr marL="0" indent="0" defTabSz="908648">
              <a:lnSpc>
                <a:spcPct val="100000"/>
              </a:lnSpc>
              <a:spcBef>
                <a:spcPts val="600"/>
              </a:spcBef>
              <a:buSzTx/>
              <a:buFontTx/>
              <a:buNone/>
              <a:defRPr sz="2900">
                <a:solidFill>
                  <a:srgbClr val="FFFFFF"/>
                </a:solidFill>
              </a:defRPr>
            </a:lvl2pPr>
            <a:lvl3pPr marL="0" indent="0" defTabSz="908648">
              <a:lnSpc>
                <a:spcPct val="100000"/>
              </a:lnSpc>
              <a:spcBef>
                <a:spcPts val="600"/>
              </a:spcBef>
              <a:buSzTx/>
              <a:buFontTx/>
              <a:buNone/>
              <a:defRPr sz="2900">
                <a:solidFill>
                  <a:srgbClr val="FFFFFF"/>
                </a:solidFill>
              </a:defRPr>
            </a:lvl3pPr>
            <a:lvl4pPr marL="0" indent="0" defTabSz="908648">
              <a:lnSpc>
                <a:spcPct val="100000"/>
              </a:lnSpc>
              <a:spcBef>
                <a:spcPts val="600"/>
              </a:spcBef>
              <a:buSzTx/>
              <a:buFontTx/>
              <a:buNone/>
              <a:defRPr sz="2900">
                <a:solidFill>
                  <a:srgbClr val="FFFFFF"/>
                </a:solidFill>
              </a:defRPr>
            </a:lvl4pPr>
            <a:lvl5pPr marL="0" indent="0" defTabSz="908648">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7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174"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17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17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77"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178"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179"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180"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18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18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18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19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9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19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19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19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19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20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20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20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20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20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20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20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20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21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21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2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21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22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22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222"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22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1_Title Slide">
    <p:spTree>
      <p:nvGrpSpPr>
        <p:cNvPr id="1" name=""/>
        <p:cNvGrpSpPr/>
        <p:nvPr/>
      </p:nvGrpSpPr>
      <p:grpSpPr>
        <a:xfrm>
          <a:off x="0" y="0"/>
          <a:ext cx="0" cy="0"/>
          <a:chOff x="0" y="0"/>
          <a:chExt cx="0" cy="0"/>
        </a:xfrm>
      </p:grpSpPr>
      <p:pic>
        <p:nvPicPr>
          <p:cNvPr id="6230"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6231"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232"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623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24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24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24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2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25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25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25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25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25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26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26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26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26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26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26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26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26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27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27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27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27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27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28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28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28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28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29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29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29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29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29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29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29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29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29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29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9" name="Title Text"/>
          <p:cNvSpPr txBox="1"/>
          <p:nvPr>
            <p:ph type="title"/>
          </p:nvPr>
        </p:nvSpPr>
        <p:spPr>
          <a:xfrm>
            <a:off x="609600" y="274638"/>
            <a:ext cx="10972800" cy="1143001"/>
          </a:xfrm>
          <a:prstGeom prst="rect">
            <a:avLst/>
          </a:prstGeom>
        </p:spPr>
        <p:txBody>
          <a:bodyPr lIns="45407" tIns="45407" rIns="45407" bIns="45407" anchor="t"/>
          <a:lstStyle>
            <a:lvl1pPr algn="ctr" defTabSz="908648">
              <a:lnSpc>
                <a:spcPct val="100000"/>
              </a:lnSpc>
            </a:lvl1pPr>
          </a:lstStyle>
          <a:p>
            <a:pPr/>
            <a:r>
              <a:t>Title Text</a:t>
            </a:r>
          </a:p>
        </p:txBody>
      </p:sp>
      <p:sp>
        <p:nvSpPr>
          <p:cNvPr id="580"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30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30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30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30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31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8_Title Slide">
    <p:spTree>
      <p:nvGrpSpPr>
        <p:cNvPr id="1" name=""/>
        <p:cNvGrpSpPr/>
        <p:nvPr/>
      </p:nvGrpSpPr>
      <p:grpSpPr>
        <a:xfrm>
          <a:off x="0" y="0"/>
          <a:ext cx="0" cy="0"/>
          <a:chOff x="0" y="0"/>
          <a:chExt cx="0" cy="0"/>
        </a:xfrm>
      </p:grpSpPr>
      <p:pic>
        <p:nvPicPr>
          <p:cNvPr id="6317"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631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319"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632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27"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632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3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3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633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33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33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4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634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348"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349"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350"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351"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35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5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636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36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36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36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36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36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72"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637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37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37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37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37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37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37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38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38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88"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638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390"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39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9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399"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640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07"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40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87"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8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8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9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415"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6416"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6417"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6418"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42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42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42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42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43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43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43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43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43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44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44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44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449"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450"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451"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452"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45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46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46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46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463"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464"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465"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466"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46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47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47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47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477"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478"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479"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480"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481"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482"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483"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48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49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49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49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494"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49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2_Title Slide">
    <p:spTree>
      <p:nvGrpSpPr>
        <p:cNvPr id="1" name=""/>
        <p:cNvGrpSpPr/>
        <p:nvPr/>
      </p:nvGrpSpPr>
      <p:grpSpPr>
        <a:xfrm>
          <a:off x="0" y="0"/>
          <a:ext cx="0" cy="0"/>
          <a:chOff x="0" y="0"/>
          <a:chExt cx="0" cy="0"/>
        </a:xfrm>
      </p:grpSpPr>
      <p:pic>
        <p:nvPicPr>
          <p:cNvPr id="6502"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6503"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504"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650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512"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51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51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51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522"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52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52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52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52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597"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59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59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0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533"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53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53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536"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537"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538"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539"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5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547"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54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54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550"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551"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552"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553"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55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561"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56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56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56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56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56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56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56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56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57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5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578"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657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58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581"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58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9_Title Slide">
    <p:spTree>
      <p:nvGrpSpPr>
        <p:cNvPr id="1" name=""/>
        <p:cNvGrpSpPr/>
        <p:nvPr/>
      </p:nvGrpSpPr>
      <p:grpSpPr>
        <a:xfrm>
          <a:off x="0" y="0"/>
          <a:ext cx="0" cy="0"/>
          <a:chOff x="0" y="0"/>
          <a:chExt cx="0" cy="0"/>
        </a:xfrm>
      </p:grpSpPr>
      <p:pic>
        <p:nvPicPr>
          <p:cNvPr id="6589" name="Picture 4" descr="Picture 4"/>
          <p:cNvPicPr>
            <a:picLocks noChangeAspect="1"/>
          </p:cNvPicPr>
          <p:nvPr/>
        </p:nvPicPr>
        <p:blipFill>
          <a:blip r:embed="rId2">
            <a:extLst/>
          </a:blip>
          <a:stretch>
            <a:fillRect/>
          </a:stretch>
        </p:blipFill>
        <p:spPr>
          <a:xfrm>
            <a:off x="10769600" y="1"/>
            <a:ext cx="816811" cy="647284"/>
          </a:xfrm>
          <a:prstGeom prst="rect">
            <a:avLst/>
          </a:prstGeom>
          <a:ln w="12700">
            <a:miter lim="400000"/>
          </a:ln>
        </p:spPr>
      </p:pic>
      <p:sp>
        <p:nvSpPr>
          <p:cNvPr id="6590"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591"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659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59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60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60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0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60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61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61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1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61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62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62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62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23"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624"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625"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626"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62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634"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63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63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37"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638"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639"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640"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64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64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64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65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5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65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65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65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65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65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65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65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08"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60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1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1"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12"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13"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14"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1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665"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66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66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68"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66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6_Title Slide">
    <p:spTree>
      <p:nvGrpSpPr>
        <p:cNvPr id="1" name=""/>
        <p:cNvGrpSpPr/>
        <p:nvPr/>
      </p:nvGrpSpPr>
      <p:grpSpPr>
        <a:xfrm>
          <a:off x="0" y="0"/>
          <a:ext cx="0" cy="0"/>
          <a:chOff x="0" y="0"/>
          <a:chExt cx="0" cy="0"/>
        </a:xfrm>
      </p:grpSpPr>
      <p:pic>
        <p:nvPicPr>
          <p:cNvPr id="6676"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6677"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678"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667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68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687" name="Title Text"/>
          <p:cNvSpPr txBox="1"/>
          <p:nvPr>
            <p:ph type="title"/>
          </p:nvPr>
        </p:nvSpPr>
        <p:spPr>
          <a:xfrm>
            <a:off x="203200" y="73032"/>
            <a:ext cx="10363200" cy="612777"/>
          </a:xfrm>
          <a:prstGeom prst="rect">
            <a:avLst/>
          </a:prstGeom>
        </p:spPr>
        <p:txBody>
          <a:bodyPr lIns="45407" tIns="45407" rIns="45407" bIns="45407" anchor="t"/>
          <a:lstStyle>
            <a:lvl1pPr defTabSz="908623">
              <a:lnSpc>
                <a:spcPct val="100000"/>
              </a:lnSpc>
              <a:defRPr b="1" sz="2800">
                <a:latin typeface="Raleway Regular"/>
                <a:ea typeface="Raleway Regular"/>
                <a:cs typeface="Raleway Regular"/>
                <a:sym typeface="Raleway Regular"/>
              </a:defRPr>
            </a:lvl1pPr>
          </a:lstStyle>
          <a:p>
            <a:pPr/>
            <a:r>
              <a:t>Title Text</a:t>
            </a:r>
          </a:p>
        </p:txBody>
      </p:sp>
      <p:sp>
        <p:nvSpPr>
          <p:cNvPr id="668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400"/>
              </a:spcBef>
              <a:buSzTx/>
              <a:buFontTx/>
              <a:buNone/>
              <a:defRPr sz="2100">
                <a:solidFill>
                  <a:srgbClr val="FFFFFF"/>
                </a:solidFill>
              </a:defRPr>
            </a:lvl1pPr>
            <a:lvl2pPr marL="0" indent="0" defTabSz="908623">
              <a:lnSpc>
                <a:spcPct val="100000"/>
              </a:lnSpc>
              <a:spcBef>
                <a:spcPts val="400"/>
              </a:spcBef>
              <a:buSzTx/>
              <a:buFontTx/>
              <a:buNone/>
              <a:defRPr sz="2100">
                <a:solidFill>
                  <a:srgbClr val="FFFFFF"/>
                </a:solidFill>
              </a:defRPr>
            </a:lvl2pPr>
            <a:lvl3pPr marL="0" indent="0" defTabSz="908623">
              <a:lnSpc>
                <a:spcPct val="100000"/>
              </a:lnSpc>
              <a:spcBef>
                <a:spcPts val="400"/>
              </a:spcBef>
              <a:buSzTx/>
              <a:buFontTx/>
              <a:buNone/>
              <a:defRPr sz="2100">
                <a:solidFill>
                  <a:srgbClr val="FFFFFF"/>
                </a:solidFill>
              </a:defRPr>
            </a:lvl3pPr>
            <a:lvl4pPr marL="0" indent="0" defTabSz="908623">
              <a:lnSpc>
                <a:spcPct val="100000"/>
              </a:lnSpc>
              <a:spcBef>
                <a:spcPts val="400"/>
              </a:spcBef>
              <a:buSzTx/>
              <a:buFontTx/>
              <a:buNone/>
              <a:defRPr sz="2100">
                <a:solidFill>
                  <a:srgbClr val="FFFFFF"/>
                </a:solidFill>
              </a:defRPr>
            </a:lvl4pPr>
            <a:lvl5pPr marL="0" indent="0" defTabSz="908623">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8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69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697" name="Title Text"/>
          <p:cNvSpPr txBox="1"/>
          <p:nvPr>
            <p:ph type="title"/>
          </p:nvPr>
        </p:nvSpPr>
        <p:spPr>
          <a:xfrm>
            <a:off x="203200" y="73032"/>
            <a:ext cx="10363200" cy="612777"/>
          </a:xfrm>
          <a:prstGeom prst="rect">
            <a:avLst/>
          </a:prstGeom>
        </p:spPr>
        <p:txBody>
          <a:bodyPr lIns="45407" tIns="45407" rIns="45407" bIns="45407" anchor="t"/>
          <a:lstStyle>
            <a:lvl1pPr defTabSz="908623">
              <a:lnSpc>
                <a:spcPct val="100000"/>
              </a:lnSpc>
              <a:defRPr b="1" sz="2800">
                <a:latin typeface="Raleway Regular"/>
                <a:ea typeface="Raleway Regular"/>
                <a:cs typeface="Raleway Regular"/>
                <a:sym typeface="Raleway Regular"/>
              </a:defRPr>
            </a:lvl1pPr>
          </a:lstStyle>
          <a:p>
            <a:pPr/>
            <a:r>
              <a:t>Title Text</a:t>
            </a:r>
          </a:p>
        </p:txBody>
      </p:sp>
      <p:sp>
        <p:nvSpPr>
          <p:cNvPr id="669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400"/>
              </a:spcBef>
              <a:buSzTx/>
              <a:buFontTx/>
              <a:buNone/>
              <a:defRPr sz="2100">
                <a:solidFill>
                  <a:srgbClr val="FFFFFF"/>
                </a:solidFill>
              </a:defRPr>
            </a:lvl1pPr>
            <a:lvl2pPr marL="0" indent="0" defTabSz="908623">
              <a:lnSpc>
                <a:spcPct val="100000"/>
              </a:lnSpc>
              <a:spcBef>
                <a:spcPts val="400"/>
              </a:spcBef>
              <a:buSzTx/>
              <a:buFontTx/>
              <a:buNone/>
              <a:defRPr sz="2100">
                <a:solidFill>
                  <a:srgbClr val="FFFFFF"/>
                </a:solidFill>
              </a:defRPr>
            </a:lvl2pPr>
            <a:lvl3pPr marL="0" indent="0" defTabSz="908623">
              <a:lnSpc>
                <a:spcPct val="100000"/>
              </a:lnSpc>
              <a:spcBef>
                <a:spcPts val="400"/>
              </a:spcBef>
              <a:buSzTx/>
              <a:buFontTx/>
              <a:buNone/>
              <a:defRPr sz="2100">
                <a:solidFill>
                  <a:srgbClr val="FFFFFF"/>
                </a:solidFill>
              </a:defRPr>
            </a:lvl3pPr>
            <a:lvl4pPr marL="0" indent="0" defTabSz="908623">
              <a:lnSpc>
                <a:spcPct val="100000"/>
              </a:lnSpc>
              <a:spcBef>
                <a:spcPts val="400"/>
              </a:spcBef>
              <a:buSzTx/>
              <a:buFontTx/>
              <a:buNone/>
              <a:defRPr sz="2100">
                <a:solidFill>
                  <a:srgbClr val="FFFFFF"/>
                </a:solidFill>
              </a:defRPr>
            </a:lvl4pPr>
            <a:lvl5pPr marL="0" indent="0" defTabSz="908623">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99"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70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70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708"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23">
              <a:lnSpc>
                <a:spcPct val="100000"/>
              </a:lnSpc>
              <a:spcBef>
                <a:spcPts val="600"/>
              </a:spcBef>
              <a:buSzTx/>
              <a:buFontTx/>
              <a:buNone/>
              <a:defRPr sz="3200">
                <a:solidFill>
                  <a:srgbClr val="FFFFFF"/>
                </a:solidFill>
              </a:defRPr>
            </a:lvl1pPr>
            <a:lvl2pPr marL="0" indent="0" defTabSz="908623">
              <a:lnSpc>
                <a:spcPct val="100000"/>
              </a:lnSpc>
              <a:spcBef>
                <a:spcPts val="600"/>
              </a:spcBef>
              <a:buSzTx/>
              <a:buFontTx/>
              <a:buNone/>
              <a:defRPr sz="3200">
                <a:solidFill>
                  <a:srgbClr val="FFFFFF"/>
                </a:solidFill>
              </a:defRPr>
            </a:lvl2pPr>
            <a:lvl3pPr marL="0" indent="0" defTabSz="908623">
              <a:lnSpc>
                <a:spcPct val="100000"/>
              </a:lnSpc>
              <a:spcBef>
                <a:spcPts val="600"/>
              </a:spcBef>
              <a:buSzTx/>
              <a:buFontTx/>
              <a:buNone/>
              <a:defRPr sz="3200">
                <a:solidFill>
                  <a:srgbClr val="FFFFFF"/>
                </a:solidFill>
              </a:defRPr>
            </a:lvl3pPr>
            <a:lvl4pPr marL="0" indent="0" defTabSz="908623">
              <a:lnSpc>
                <a:spcPct val="100000"/>
              </a:lnSpc>
              <a:spcBef>
                <a:spcPts val="600"/>
              </a:spcBef>
              <a:buSzTx/>
              <a:buFontTx/>
              <a:buNone/>
              <a:defRPr sz="3200">
                <a:solidFill>
                  <a:srgbClr val="FFFFFF"/>
                </a:solidFill>
              </a:defRPr>
            </a:lvl4pPr>
            <a:lvl5pPr marL="0" indent="0" defTabSz="908623">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70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16" name="Title Text"/>
          <p:cNvSpPr txBox="1"/>
          <p:nvPr>
            <p:ph type="title"/>
          </p:nvPr>
        </p:nvSpPr>
        <p:spPr>
          <a:xfrm>
            <a:off x="282390" y="136528"/>
            <a:ext cx="11317946" cy="764429"/>
          </a:xfrm>
          <a:prstGeom prst="rect">
            <a:avLst/>
          </a:prstGeom>
        </p:spPr>
        <p:txBody>
          <a:bodyPr lIns="45407" tIns="45407" rIns="45407" bIns="45407" anchor="t"/>
          <a:lstStyle>
            <a:lvl1pPr algn="ctr" defTabSz="908623">
              <a:lnSpc>
                <a:spcPct val="100000"/>
              </a:lnSpc>
            </a:lvl1pPr>
          </a:lstStyle>
          <a:p>
            <a:pPr/>
            <a:r>
              <a:t>Title Text</a:t>
            </a:r>
          </a:p>
        </p:txBody>
      </p:sp>
      <p:sp>
        <p:nvSpPr>
          <p:cNvPr id="6717" name="Slide Number"/>
          <p:cNvSpPr txBox="1"/>
          <p:nvPr>
            <p:ph type="sldNum" sz="quarter" idx="2"/>
          </p:nvPr>
        </p:nvSpPr>
        <p:spPr>
          <a:xfrm>
            <a:off x="9435349" y="6465537"/>
            <a:ext cx="421424" cy="459117"/>
          </a:xfrm>
          <a:prstGeom prst="rect">
            <a:avLst/>
          </a:prstGeom>
        </p:spPr>
        <p:txBody>
          <a:bodyPr lIns="45407" tIns="45407" rIns="45407" bIns="45407" anchor="t"/>
          <a:lstStyle>
            <a:lvl1pPr algn="l" defTabSz="1211464">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72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725" name="Title Text"/>
          <p:cNvSpPr txBox="1"/>
          <p:nvPr>
            <p:ph type="title"/>
          </p:nvPr>
        </p:nvSpPr>
        <p:spPr>
          <a:xfrm>
            <a:off x="203200" y="73040"/>
            <a:ext cx="10363200" cy="612777"/>
          </a:xfrm>
          <a:prstGeom prst="rect">
            <a:avLst/>
          </a:prstGeom>
        </p:spPr>
        <p:txBody>
          <a:bodyPr lIns="45407" tIns="45407" rIns="45407" bIns="45407" anchor="t"/>
          <a:lstStyle>
            <a:lvl1pPr defTabSz="908623">
              <a:lnSpc>
                <a:spcPct val="100000"/>
              </a:lnSpc>
              <a:defRPr b="1" sz="3700">
                <a:latin typeface="Raleway Regular"/>
                <a:ea typeface="Raleway Regular"/>
                <a:cs typeface="Raleway Regular"/>
                <a:sym typeface="Raleway Regular"/>
              </a:defRPr>
            </a:lvl1pPr>
          </a:lstStyle>
          <a:p>
            <a:pPr/>
            <a:r>
              <a:t>Title Text</a:t>
            </a:r>
          </a:p>
        </p:txBody>
      </p:sp>
      <p:sp>
        <p:nvSpPr>
          <p:cNvPr id="672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600"/>
              </a:spcBef>
              <a:buSzTx/>
              <a:buFontTx/>
              <a:buNone/>
              <a:defRPr sz="2900">
                <a:solidFill>
                  <a:srgbClr val="FFFFFF"/>
                </a:solidFill>
              </a:defRPr>
            </a:lvl1pPr>
            <a:lvl2pPr marL="0" indent="0" defTabSz="908623">
              <a:lnSpc>
                <a:spcPct val="100000"/>
              </a:lnSpc>
              <a:spcBef>
                <a:spcPts val="600"/>
              </a:spcBef>
              <a:buSzTx/>
              <a:buFontTx/>
              <a:buNone/>
              <a:defRPr sz="2900">
                <a:solidFill>
                  <a:srgbClr val="FFFFFF"/>
                </a:solidFill>
              </a:defRPr>
            </a:lvl2pPr>
            <a:lvl3pPr marL="0" indent="0" defTabSz="908623">
              <a:lnSpc>
                <a:spcPct val="100000"/>
              </a:lnSpc>
              <a:spcBef>
                <a:spcPts val="600"/>
              </a:spcBef>
              <a:buSzTx/>
              <a:buFontTx/>
              <a:buNone/>
              <a:defRPr sz="2900">
                <a:solidFill>
                  <a:srgbClr val="FFFFFF"/>
                </a:solidFill>
              </a:defRPr>
            </a:lvl3pPr>
            <a:lvl4pPr marL="0" indent="0" defTabSz="908623">
              <a:lnSpc>
                <a:spcPct val="100000"/>
              </a:lnSpc>
              <a:spcBef>
                <a:spcPts val="600"/>
              </a:spcBef>
              <a:buSzTx/>
              <a:buFontTx/>
              <a:buNone/>
              <a:defRPr sz="2900">
                <a:solidFill>
                  <a:srgbClr val="FFFFFF"/>
                </a:solidFill>
              </a:defRPr>
            </a:lvl4pPr>
            <a:lvl5pPr marL="0" indent="0" defTabSz="908623">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727"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728"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729"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730"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731"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732"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733"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73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41" name="Title Text"/>
          <p:cNvSpPr txBox="1"/>
          <p:nvPr>
            <p:ph type="title"/>
          </p:nvPr>
        </p:nvSpPr>
        <p:spPr>
          <a:xfrm>
            <a:off x="203200" y="73040"/>
            <a:ext cx="10363200" cy="612777"/>
          </a:xfrm>
          <a:prstGeom prst="rect">
            <a:avLst/>
          </a:prstGeom>
        </p:spPr>
        <p:txBody>
          <a:bodyPr lIns="45407" tIns="45407" rIns="45407" bIns="45407" anchor="t"/>
          <a:lstStyle>
            <a:lvl1pPr defTabSz="908623">
              <a:lnSpc>
                <a:spcPct val="100000"/>
              </a:lnSpc>
              <a:defRPr b="1" sz="3700">
                <a:latin typeface="Raleway Regular"/>
                <a:ea typeface="Raleway Regular"/>
                <a:cs typeface="Raleway Regular"/>
                <a:sym typeface="Raleway Regular"/>
              </a:defRPr>
            </a:lvl1pPr>
          </a:lstStyle>
          <a:p>
            <a:pPr/>
            <a:r>
              <a:t>Title Text</a:t>
            </a:r>
          </a:p>
        </p:txBody>
      </p:sp>
      <p:sp>
        <p:nvSpPr>
          <p:cNvPr id="674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600"/>
              </a:spcBef>
              <a:buSzTx/>
              <a:buFontTx/>
              <a:buNone/>
              <a:defRPr sz="2900">
                <a:solidFill>
                  <a:srgbClr val="FFFFFF"/>
                </a:solidFill>
              </a:defRPr>
            </a:lvl1pPr>
            <a:lvl2pPr marL="0" indent="0" defTabSz="908623">
              <a:lnSpc>
                <a:spcPct val="100000"/>
              </a:lnSpc>
              <a:spcBef>
                <a:spcPts val="600"/>
              </a:spcBef>
              <a:buSzTx/>
              <a:buFontTx/>
              <a:buNone/>
              <a:defRPr sz="2900">
                <a:solidFill>
                  <a:srgbClr val="FFFFFF"/>
                </a:solidFill>
              </a:defRPr>
            </a:lvl2pPr>
            <a:lvl3pPr marL="0" indent="0" defTabSz="908623">
              <a:lnSpc>
                <a:spcPct val="100000"/>
              </a:lnSpc>
              <a:spcBef>
                <a:spcPts val="600"/>
              </a:spcBef>
              <a:buSzTx/>
              <a:buFontTx/>
              <a:buNone/>
              <a:defRPr sz="2900">
                <a:solidFill>
                  <a:srgbClr val="FFFFFF"/>
                </a:solidFill>
              </a:defRPr>
            </a:lvl3pPr>
            <a:lvl4pPr marL="0" indent="0" defTabSz="908623">
              <a:lnSpc>
                <a:spcPct val="100000"/>
              </a:lnSpc>
              <a:spcBef>
                <a:spcPts val="600"/>
              </a:spcBef>
              <a:buSzTx/>
              <a:buFontTx/>
              <a:buNone/>
              <a:defRPr sz="2900">
                <a:solidFill>
                  <a:srgbClr val="FFFFFF"/>
                </a:solidFill>
              </a:defRPr>
            </a:lvl4pPr>
            <a:lvl5pPr marL="0" indent="0" defTabSz="908623">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7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50" name="Title Text"/>
          <p:cNvSpPr txBox="1"/>
          <p:nvPr>
            <p:ph type="title"/>
          </p:nvPr>
        </p:nvSpPr>
        <p:spPr>
          <a:xfrm>
            <a:off x="609600" y="274638"/>
            <a:ext cx="10972800" cy="1143001"/>
          </a:xfrm>
          <a:prstGeom prst="rect">
            <a:avLst/>
          </a:prstGeom>
        </p:spPr>
        <p:txBody>
          <a:bodyPr lIns="45407" tIns="45407" rIns="45407" bIns="45407" anchor="t"/>
          <a:lstStyle>
            <a:lvl1pPr algn="ctr" defTabSz="908623">
              <a:lnSpc>
                <a:spcPct val="100000"/>
              </a:lnSpc>
            </a:lvl1pPr>
          </a:lstStyle>
          <a:p>
            <a:pPr/>
            <a:r>
              <a:t>Title Text</a:t>
            </a:r>
          </a:p>
        </p:txBody>
      </p:sp>
      <p:sp>
        <p:nvSpPr>
          <p:cNvPr id="6751"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90864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75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75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76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76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22"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62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2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25"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26"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27"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28"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76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76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77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771"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77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77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78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78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782"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783"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784"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785"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78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79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79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79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796"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797"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798"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799"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80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0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80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80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810"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811"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812"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813"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814"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815"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816"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81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2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82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82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827"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82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7_Title Slide">
    <p:spTree>
      <p:nvGrpSpPr>
        <p:cNvPr id="1" name=""/>
        <p:cNvGrpSpPr/>
        <p:nvPr/>
      </p:nvGrpSpPr>
      <p:grpSpPr>
        <a:xfrm>
          <a:off x="0" y="0"/>
          <a:ext cx="0" cy="0"/>
          <a:chOff x="0" y="0"/>
          <a:chExt cx="0" cy="0"/>
        </a:xfrm>
      </p:grpSpPr>
      <p:pic>
        <p:nvPicPr>
          <p:cNvPr id="6835"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6836"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837"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683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4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84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84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84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5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85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85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85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85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6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86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86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869"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870"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871"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872"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87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8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88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88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883"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884"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885"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886"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88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36"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63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3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39"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40"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41"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42"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43"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44"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45"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4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9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89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89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897"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898"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899"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900"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901"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902"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903"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90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91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691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91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914"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91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4_Title Slide">
    <p:spTree>
      <p:nvGrpSpPr>
        <p:cNvPr id="1" name=""/>
        <p:cNvGrpSpPr/>
        <p:nvPr/>
      </p:nvGrpSpPr>
      <p:grpSpPr>
        <a:xfrm>
          <a:off x="0" y="0"/>
          <a:ext cx="0" cy="0"/>
          <a:chOff x="0" y="0"/>
          <a:chExt cx="0" cy="0"/>
        </a:xfrm>
      </p:grpSpPr>
      <p:pic>
        <p:nvPicPr>
          <p:cNvPr id="6922"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6923"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924"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69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93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93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9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93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94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94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94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94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94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95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95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95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956"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6957"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6958"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6959"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69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967"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96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96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970"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6971"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6972"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6973"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697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981"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98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98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98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698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698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698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698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698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699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699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99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99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00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001"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00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1_Title Slide">
    <p:spTree>
      <p:nvGrpSpPr>
        <p:cNvPr id="1" name=""/>
        <p:cNvGrpSpPr/>
        <p:nvPr/>
      </p:nvGrpSpPr>
      <p:grpSpPr>
        <a:xfrm>
          <a:off x="0" y="0"/>
          <a:ext cx="0" cy="0"/>
          <a:chOff x="0" y="0"/>
          <a:chExt cx="0" cy="0"/>
        </a:xfrm>
      </p:grpSpPr>
      <p:pic>
        <p:nvPicPr>
          <p:cNvPr id="7009"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7010"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7011"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70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53"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65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5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56"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6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019"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020"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702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0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029"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030"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703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03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03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040"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041"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704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043"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044"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045"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046"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04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054"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055"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705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057"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7058"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7059"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7060"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706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068"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069"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707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07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07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07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07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07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07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07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07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085"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086" name="Title Text"/>
          <p:cNvSpPr txBox="1"/>
          <p:nvPr>
            <p:ph type="title"/>
          </p:nvPr>
        </p:nvSpPr>
        <p:spPr>
          <a:xfrm>
            <a:off x="203200" y="73032"/>
            <a:ext cx="10363200" cy="612777"/>
          </a:xfrm>
          <a:prstGeom prst="rect">
            <a:avLst/>
          </a:prstGeom>
        </p:spPr>
        <p:txBody>
          <a:bodyPr lIns="45407" tIns="45407" rIns="45407" bIns="45407" anchor="t"/>
          <a:lstStyle>
            <a:lvl1pPr defTabSz="817809">
              <a:lnSpc>
                <a:spcPct val="100000"/>
              </a:lnSpc>
              <a:defRPr b="1" sz="2500">
                <a:latin typeface="Raleway Regular"/>
                <a:ea typeface="Raleway Regular"/>
                <a:cs typeface="Raleway Regular"/>
                <a:sym typeface="Raleway Regular"/>
              </a:defRPr>
            </a:lvl1pPr>
          </a:lstStyle>
          <a:p>
            <a:pPr/>
            <a:r>
              <a:t>Title Text</a:t>
            </a:r>
          </a:p>
        </p:txBody>
      </p:sp>
      <p:sp>
        <p:nvSpPr>
          <p:cNvPr id="708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817809">
              <a:lnSpc>
                <a:spcPct val="100000"/>
              </a:lnSpc>
              <a:spcBef>
                <a:spcPts val="400"/>
              </a:spcBef>
              <a:buSzTx/>
              <a:buFontTx/>
              <a:buNone/>
              <a:defRPr sz="1800">
                <a:solidFill>
                  <a:srgbClr val="FFFFFF"/>
                </a:solidFill>
              </a:defRPr>
            </a:lvl1pPr>
            <a:lvl2pPr marL="0" indent="0" defTabSz="817809">
              <a:lnSpc>
                <a:spcPct val="100000"/>
              </a:lnSpc>
              <a:spcBef>
                <a:spcPts val="400"/>
              </a:spcBef>
              <a:buSzTx/>
              <a:buFontTx/>
              <a:buNone/>
              <a:defRPr sz="1800">
                <a:solidFill>
                  <a:srgbClr val="FFFFFF"/>
                </a:solidFill>
              </a:defRPr>
            </a:lvl2pPr>
            <a:lvl3pPr marL="0" indent="0" defTabSz="817809">
              <a:lnSpc>
                <a:spcPct val="100000"/>
              </a:lnSpc>
              <a:spcBef>
                <a:spcPts val="400"/>
              </a:spcBef>
              <a:buSzTx/>
              <a:buFontTx/>
              <a:buNone/>
              <a:defRPr sz="1800">
                <a:solidFill>
                  <a:srgbClr val="FFFFFF"/>
                </a:solidFill>
              </a:defRPr>
            </a:lvl3pPr>
            <a:lvl4pPr marL="0" indent="0" defTabSz="817809">
              <a:lnSpc>
                <a:spcPct val="100000"/>
              </a:lnSpc>
              <a:spcBef>
                <a:spcPts val="400"/>
              </a:spcBef>
              <a:buSzTx/>
              <a:buFontTx/>
              <a:buNone/>
              <a:defRPr sz="1800">
                <a:solidFill>
                  <a:srgbClr val="FFFFFF"/>
                </a:solidFill>
              </a:defRPr>
            </a:lvl4pPr>
            <a:lvl5pPr marL="0" indent="0" defTabSz="817809">
              <a:lnSpc>
                <a:spcPct val="100000"/>
              </a:lnSpc>
              <a:spcBef>
                <a:spcPts val="400"/>
              </a:spcBef>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088"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08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8_Title Slide">
    <p:spTree>
      <p:nvGrpSpPr>
        <p:cNvPr id="1" name=""/>
        <p:cNvGrpSpPr/>
        <p:nvPr/>
      </p:nvGrpSpPr>
      <p:grpSpPr>
        <a:xfrm>
          <a:off x="0" y="0"/>
          <a:ext cx="0" cy="0"/>
          <a:chOff x="0" y="0"/>
          <a:chExt cx="0" cy="0"/>
        </a:xfrm>
      </p:grpSpPr>
      <p:pic>
        <p:nvPicPr>
          <p:cNvPr id="7096" name="Picture 3" descr="Picture 3"/>
          <p:cNvPicPr>
            <a:picLocks noChangeAspect="1"/>
          </p:cNvPicPr>
          <p:nvPr/>
        </p:nvPicPr>
        <p:blipFill>
          <a:blip r:embed="rId2">
            <a:extLst/>
          </a:blip>
          <a:stretch>
            <a:fillRect/>
          </a:stretch>
        </p:blipFill>
        <p:spPr>
          <a:xfrm>
            <a:off x="10902036" y="3601"/>
            <a:ext cx="883568" cy="664265"/>
          </a:xfrm>
          <a:prstGeom prst="rect">
            <a:avLst/>
          </a:prstGeom>
          <a:ln w="12700">
            <a:miter lim="400000"/>
          </a:ln>
        </p:spPr>
      </p:pic>
      <p:sp>
        <p:nvSpPr>
          <p:cNvPr id="7097" name="Picture Placeholder 3"/>
          <p:cNvSpPr/>
          <p:nvPr>
            <p:ph type="pic" idx="21"/>
          </p:nvPr>
        </p:nvSpPr>
        <p:spPr>
          <a:xfrm>
            <a:off x="-4550" y="-23813"/>
            <a:ext cx="12192002" cy="4020081"/>
          </a:xfrm>
          <a:prstGeom prst="rect">
            <a:avLst/>
          </a:prstGeom>
        </p:spPr>
        <p:txBody>
          <a:bodyPr lIns="91439" rIns="91439">
            <a:noAutofit/>
          </a:bodyPr>
          <a:lstStyle/>
          <a:p>
            <a:pPr/>
          </a:p>
        </p:txBody>
      </p:sp>
      <p:sp>
        <p:nvSpPr>
          <p:cNvPr id="7098" name="Picture Placeholder 3"/>
          <p:cNvSpPr/>
          <p:nvPr>
            <p:ph type="pic" sz="quarter" idx="22"/>
          </p:nvPr>
        </p:nvSpPr>
        <p:spPr>
          <a:xfrm flipH="1">
            <a:off x="2923819" y="1339810"/>
            <a:ext cx="2802718" cy="2258662"/>
          </a:xfrm>
          <a:prstGeom prst="rect">
            <a:avLst/>
          </a:prstGeom>
        </p:spPr>
        <p:txBody>
          <a:bodyPr lIns="91439" rIns="91439">
            <a:noAutofit/>
          </a:bodyPr>
          <a:lstStyle/>
          <a:p>
            <a:pPr/>
          </a:p>
        </p:txBody>
      </p:sp>
      <p:sp>
        <p:nvSpPr>
          <p:cNvPr id="709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06"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107"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817809">
              <a:lnSpc>
                <a:spcPct val="100000"/>
              </a:lnSpc>
              <a:spcBef>
                <a:spcPts val="400"/>
              </a:spcBef>
              <a:buSzTx/>
              <a:buFontTx/>
              <a:buNone/>
              <a:defRPr sz="2100">
                <a:solidFill>
                  <a:srgbClr val="FFFFFF"/>
                </a:solidFill>
              </a:defRPr>
            </a:lvl1pPr>
            <a:lvl2pPr marL="0" indent="0" defTabSz="817809">
              <a:lnSpc>
                <a:spcPct val="100000"/>
              </a:lnSpc>
              <a:spcBef>
                <a:spcPts val="400"/>
              </a:spcBef>
              <a:buSzTx/>
              <a:buFontTx/>
              <a:buNone/>
              <a:defRPr sz="2100">
                <a:solidFill>
                  <a:srgbClr val="FFFFFF"/>
                </a:solidFill>
              </a:defRPr>
            </a:lvl2pPr>
            <a:lvl3pPr marL="0" indent="0" defTabSz="817809">
              <a:lnSpc>
                <a:spcPct val="100000"/>
              </a:lnSpc>
              <a:spcBef>
                <a:spcPts val="400"/>
              </a:spcBef>
              <a:buSzTx/>
              <a:buFontTx/>
              <a:buNone/>
              <a:defRPr sz="2100">
                <a:solidFill>
                  <a:srgbClr val="FFFFFF"/>
                </a:solidFill>
              </a:defRPr>
            </a:lvl3pPr>
            <a:lvl4pPr marL="0" indent="0" defTabSz="817809">
              <a:lnSpc>
                <a:spcPct val="100000"/>
              </a:lnSpc>
              <a:spcBef>
                <a:spcPts val="400"/>
              </a:spcBef>
              <a:buSzTx/>
              <a:buFontTx/>
              <a:buNone/>
              <a:defRPr sz="2100">
                <a:solidFill>
                  <a:srgbClr val="FFFFFF"/>
                </a:solidFill>
              </a:defRPr>
            </a:lvl4pPr>
            <a:lvl5pPr marL="0" indent="0" defTabSz="817809">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10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15"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116" name="Body Level One…"/>
          <p:cNvSpPr txBox="1"/>
          <p:nvPr>
            <p:ph type="body" sz="quarter" idx="1"/>
          </p:nvPr>
        </p:nvSpPr>
        <p:spPr>
          <a:xfrm>
            <a:off x="609600" y="2895600"/>
            <a:ext cx="5283200" cy="990600"/>
          </a:xfrm>
          <a:prstGeom prst="rect">
            <a:avLst/>
          </a:prstGeom>
        </p:spPr>
        <p:txBody>
          <a:bodyPr lIns="45407" tIns="45407" rIns="45407" bIns="45407"/>
          <a:lstStyle>
            <a:lvl1pPr marL="306693" indent="-306693" defTabSz="817809">
              <a:lnSpc>
                <a:spcPct val="100000"/>
              </a:lnSpc>
              <a:spcBef>
                <a:spcPts val="600"/>
              </a:spcBef>
              <a:defRPr>
                <a:solidFill>
                  <a:srgbClr val="FFFFFF"/>
                </a:solidFill>
              </a:defRPr>
            </a:lvl1pPr>
            <a:lvl2pPr marL="691365" indent="-282461" defTabSz="817809">
              <a:lnSpc>
                <a:spcPct val="100000"/>
              </a:lnSpc>
              <a:spcBef>
                <a:spcPts val="600"/>
              </a:spcBef>
              <a:buChar char="–"/>
              <a:defRPr>
                <a:solidFill>
                  <a:srgbClr val="FFFFFF"/>
                </a:solidFill>
              </a:defRPr>
            </a:lvl2pPr>
            <a:lvl3pPr marL="1086165" indent="-268359" defTabSz="817809">
              <a:lnSpc>
                <a:spcPct val="100000"/>
              </a:lnSpc>
              <a:spcBef>
                <a:spcPts val="600"/>
              </a:spcBef>
              <a:defRPr>
                <a:solidFill>
                  <a:srgbClr val="FFFFFF"/>
                </a:solidFill>
              </a:defRPr>
            </a:lvl3pPr>
            <a:lvl4pPr marL="1533397" indent="-306698" defTabSz="817809">
              <a:lnSpc>
                <a:spcPct val="100000"/>
              </a:lnSpc>
              <a:spcBef>
                <a:spcPts val="600"/>
              </a:spcBef>
              <a:buChar char="–"/>
              <a:defRPr>
                <a:solidFill>
                  <a:srgbClr val="FFFFFF"/>
                </a:solidFill>
              </a:defRPr>
            </a:lvl4pPr>
            <a:lvl5pPr marL="1942295" indent="-306697" defTabSz="817809">
              <a:lnSpc>
                <a:spcPct val="100000"/>
              </a:lnSpc>
              <a:spcBef>
                <a:spcPts val="600"/>
              </a:spcBef>
              <a:buChar cha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11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24"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1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3_Title Slide">
    <p:spTree>
      <p:nvGrpSpPr>
        <p:cNvPr id="1" name=""/>
        <p:cNvGrpSpPr/>
        <p:nvPr/>
      </p:nvGrpSpPr>
      <p:grpSpPr>
        <a:xfrm>
          <a:off x="0" y="0"/>
          <a:ext cx="0" cy="0"/>
          <a:chOff x="0" y="0"/>
          <a:chExt cx="0" cy="0"/>
        </a:xfrm>
      </p:grpSpPr>
      <p:pic>
        <p:nvPicPr>
          <p:cNvPr id="664" name="Picture 2" descr="Picture 2"/>
          <p:cNvPicPr>
            <a:picLocks noChangeAspect="1"/>
          </p:cNvPicPr>
          <p:nvPr/>
        </p:nvPicPr>
        <p:blipFill>
          <a:blip r:embed="rId2">
            <a:extLst/>
          </a:blip>
          <a:stretch>
            <a:fillRect/>
          </a:stretch>
        </p:blipFill>
        <p:spPr>
          <a:xfrm>
            <a:off x="10912386" y="2"/>
            <a:ext cx="873289" cy="656538"/>
          </a:xfrm>
          <a:prstGeom prst="rect">
            <a:avLst/>
          </a:prstGeom>
          <a:ln w="12700">
            <a:miter lim="400000"/>
          </a:ln>
        </p:spPr>
      </p:pic>
      <p:sp>
        <p:nvSpPr>
          <p:cNvPr id="665"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666" name="Picture Placeholder 3"/>
          <p:cNvSpPr/>
          <p:nvPr>
            <p:ph type="pic" sz="quarter" idx="22"/>
          </p:nvPr>
        </p:nvSpPr>
        <p:spPr>
          <a:xfrm flipH="1">
            <a:off x="2923846" y="1339806"/>
            <a:ext cx="2802718" cy="2258662"/>
          </a:xfrm>
          <a:prstGeom prst="rect">
            <a:avLst/>
          </a:prstGeom>
        </p:spPr>
        <p:txBody>
          <a:bodyPr lIns="91439" rIns="91439">
            <a:noAutofit/>
          </a:bodyPr>
          <a:lstStyle/>
          <a:p>
            <a:pPr/>
          </a:p>
        </p:txBody>
      </p:sp>
      <p:sp>
        <p:nvSpPr>
          <p:cNvPr id="66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32"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133" name="Body Level One…"/>
          <p:cNvSpPr txBox="1"/>
          <p:nvPr>
            <p:ph type="body" sz="quarter" idx="1"/>
          </p:nvPr>
        </p:nvSpPr>
        <p:spPr>
          <a:xfrm>
            <a:off x="609600" y="2895600"/>
            <a:ext cx="5283200" cy="990600"/>
          </a:xfrm>
          <a:prstGeom prst="rect">
            <a:avLst/>
          </a:prstGeom>
        </p:spPr>
        <p:txBody>
          <a:bodyPr lIns="45407" tIns="45407" rIns="45407" bIns="45407"/>
          <a:lstStyle>
            <a:lvl1pPr marL="306693" indent="-306693" defTabSz="817809">
              <a:lnSpc>
                <a:spcPct val="100000"/>
              </a:lnSpc>
              <a:spcBef>
                <a:spcPts val="600"/>
              </a:spcBef>
              <a:defRPr>
                <a:solidFill>
                  <a:srgbClr val="FFFFFF"/>
                </a:solidFill>
              </a:defRPr>
            </a:lvl1pPr>
            <a:lvl2pPr marL="691365" indent="-282461" defTabSz="817809">
              <a:lnSpc>
                <a:spcPct val="100000"/>
              </a:lnSpc>
              <a:spcBef>
                <a:spcPts val="600"/>
              </a:spcBef>
              <a:buChar char="–"/>
              <a:defRPr>
                <a:solidFill>
                  <a:srgbClr val="FFFFFF"/>
                </a:solidFill>
              </a:defRPr>
            </a:lvl2pPr>
            <a:lvl3pPr marL="1086165" indent="-268359" defTabSz="817809">
              <a:lnSpc>
                <a:spcPct val="100000"/>
              </a:lnSpc>
              <a:spcBef>
                <a:spcPts val="600"/>
              </a:spcBef>
              <a:defRPr>
                <a:solidFill>
                  <a:srgbClr val="FFFFFF"/>
                </a:solidFill>
              </a:defRPr>
            </a:lvl3pPr>
            <a:lvl4pPr marL="1533397" indent="-306698" defTabSz="817809">
              <a:lnSpc>
                <a:spcPct val="100000"/>
              </a:lnSpc>
              <a:spcBef>
                <a:spcPts val="600"/>
              </a:spcBef>
              <a:buChar char="–"/>
              <a:defRPr>
                <a:solidFill>
                  <a:srgbClr val="FFFFFF"/>
                </a:solidFill>
              </a:defRPr>
            </a:lvl4pPr>
            <a:lvl5pPr marL="1942295" indent="-306697" defTabSz="817809">
              <a:lnSpc>
                <a:spcPct val="100000"/>
              </a:lnSpc>
              <a:spcBef>
                <a:spcPts val="600"/>
              </a:spcBef>
              <a:buChar cha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13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41"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142"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817809">
              <a:lnSpc>
                <a:spcPct val="100000"/>
              </a:lnSpc>
              <a:spcBef>
                <a:spcPts val="400"/>
              </a:spcBef>
              <a:buSzTx/>
              <a:buFontTx/>
              <a:buNone/>
              <a:defRPr sz="2100">
                <a:solidFill>
                  <a:srgbClr val="FFFFFF"/>
                </a:solidFill>
              </a:defRPr>
            </a:lvl1pPr>
            <a:lvl2pPr marL="0" indent="0" defTabSz="817809">
              <a:lnSpc>
                <a:spcPct val="100000"/>
              </a:lnSpc>
              <a:spcBef>
                <a:spcPts val="400"/>
              </a:spcBef>
              <a:buSzTx/>
              <a:buFontTx/>
              <a:buNone/>
              <a:defRPr sz="2100">
                <a:solidFill>
                  <a:srgbClr val="FFFFFF"/>
                </a:solidFill>
              </a:defRPr>
            </a:lvl2pPr>
            <a:lvl3pPr marL="0" indent="0" defTabSz="817809">
              <a:lnSpc>
                <a:spcPct val="100000"/>
              </a:lnSpc>
              <a:spcBef>
                <a:spcPts val="400"/>
              </a:spcBef>
              <a:buSzTx/>
              <a:buFontTx/>
              <a:buNone/>
              <a:defRPr sz="2100">
                <a:solidFill>
                  <a:srgbClr val="FFFFFF"/>
                </a:solidFill>
              </a:defRPr>
            </a:lvl3pPr>
            <a:lvl4pPr marL="0" indent="0" defTabSz="817809">
              <a:lnSpc>
                <a:spcPct val="100000"/>
              </a:lnSpc>
              <a:spcBef>
                <a:spcPts val="400"/>
              </a:spcBef>
              <a:buSzTx/>
              <a:buFontTx/>
              <a:buNone/>
              <a:defRPr sz="2100">
                <a:solidFill>
                  <a:srgbClr val="FFFFFF"/>
                </a:solidFill>
              </a:defRPr>
            </a:lvl4pPr>
            <a:lvl5pPr marL="0" indent="0" defTabSz="817809">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1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50" name="Picture 3" descr="Picture 3"/>
          <p:cNvPicPr>
            <a:picLocks noChangeAspect="1"/>
          </p:cNvPicPr>
          <p:nvPr/>
        </p:nvPicPr>
        <p:blipFill>
          <a:blip r:embed="rId3">
            <a:extLst/>
          </a:blip>
          <a:stretch>
            <a:fillRect/>
          </a:stretch>
        </p:blipFill>
        <p:spPr>
          <a:xfrm>
            <a:off x="10902036" y="3601"/>
            <a:ext cx="883568" cy="664265"/>
          </a:xfrm>
          <a:prstGeom prst="rect">
            <a:avLst/>
          </a:prstGeom>
          <a:ln w="12700">
            <a:miter lim="400000"/>
          </a:ln>
        </p:spPr>
      </p:pic>
      <p:sp>
        <p:nvSpPr>
          <p:cNvPr id="7151" name="Title Text"/>
          <p:cNvSpPr txBox="1"/>
          <p:nvPr>
            <p:ph type="title"/>
          </p:nvPr>
        </p:nvSpPr>
        <p:spPr>
          <a:xfrm>
            <a:off x="0" y="0"/>
            <a:ext cx="1693" cy="1693"/>
          </a:xfrm>
          <a:prstGeom prst="rect">
            <a:avLst/>
          </a:prstGeom>
        </p:spPr>
        <p:txBody>
          <a:bodyPr lIns="45407" tIns="45407" rIns="45407" bIns="45407" anchor="t"/>
          <a:lstStyle>
            <a:lvl1pPr algn="ctr" defTabSz="817809">
              <a:lnSpc>
                <a:spcPct val="100000"/>
              </a:lnSpc>
              <a:defRPr sz="4000"/>
            </a:lvl1pPr>
          </a:lstStyle>
          <a:p>
            <a:pPr/>
            <a:r>
              <a:t>Title Text</a:t>
            </a:r>
          </a:p>
        </p:txBody>
      </p:sp>
      <p:sp>
        <p:nvSpPr>
          <p:cNvPr id="7152" name="Body Level One…"/>
          <p:cNvSpPr txBox="1"/>
          <p:nvPr>
            <p:ph type="body" sz="quarter" idx="1"/>
          </p:nvPr>
        </p:nvSpPr>
        <p:spPr>
          <a:xfrm>
            <a:off x="0" y="0"/>
            <a:ext cx="1693" cy="1693"/>
          </a:xfrm>
          <a:prstGeom prst="rect">
            <a:avLst/>
          </a:prstGeom>
        </p:spPr>
        <p:txBody>
          <a:bodyPr lIns="45407" tIns="45407" rIns="45407" bIns="45407"/>
          <a:lstStyle>
            <a:lvl1pPr marL="306693" indent="-306693" defTabSz="817809">
              <a:lnSpc>
                <a:spcPct val="100000"/>
              </a:lnSpc>
              <a:spcBef>
                <a:spcPts val="600"/>
              </a:spcBef>
            </a:lvl1pPr>
            <a:lvl2pPr marL="691365" indent="-282461" defTabSz="817809">
              <a:lnSpc>
                <a:spcPct val="100000"/>
              </a:lnSpc>
              <a:spcBef>
                <a:spcPts val="600"/>
              </a:spcBef>
              <a:buChar char="–"/>
            </a:lvl2pPr>
            <a:lvl3pPr marL="1086165" indent="-268359" defTabSz="817809">
              <a:lnSpc>
                <a:spcPct val="100000"/>
              </a:lnSpc>
              <a:spcBef>
                <a:spcPts val="600"/>
              </a:spcBef>
            </a:lvl3pPr>
            <a:lvl4pPr marL="1533397" indent="-306698" defTabSz="817809">
              <a:lnSpc>
                <a:spcPct val="100000"/>
              </a:lnSpc>
              <a:spcBef>
                <a:spcPts val="600"/>
              </a:spcBef>
              <a:buChar char="–"/>
            </a:lvl4pPr>
            <a:lvl5pPr marL="1942295" indent="-306697" defTabSz="817809">
              <a:lnSpc>
                <a:spcPct val="100000"/>
              </a:lnSpc>
              <a:spcBef>
                <a:spcPts val="600"/>
              </a:spcBef>
              <a:buChar char="»"/>
            </a:lvl5pPr>
          </a:lstStyle>
          <a:p>
            <a:pPr/>
            <a:r>
              <a:t>Body Level One</a:t>
            </a:r>
          </a:p>
          <a:p>
            <a:pPr lvl="1"/>
            <a:r>
              <a:t>Body Level Two</a:t>
            </a:r>
          </a:p>
          <a:p>
            <a:pPr lvl="2"/>
            <a:r>
              <a:t>Body Level Three</a:t>
            </a:r>
          </a:p>
          <a:p>
            <a:pPr lvl="3"/>
            <a:r>
              <a:t>Body Level Four</a:t>
            </a:r>
          </a:p>
          <a:p>
            <a:pPr lvl="4"/>
            <a:r>
              <a:t>Body Level Five</a:t>
            </a:r>
          </a:p>
        </p:txBody>
      </p:sp>
      <p:sp>
        <p:nvSpPr>
          <p:cNvPr id="7153" name="Slide Number"/>
          <p:cNvSpPr txBox="1"/>
          <p:nvPr>
            <p:ph type="sldNum" sz="quarter" idx="2"/>
          </p:nvPr>
        </p:nvSpPr>
        <p:spPr>
          <a:xfrm>
            <a:off x="1" y="1"/>
            <a:ext cx="421423" cy="459116"/>
          </a:xfrm>
          <a:prstGeom prst="rect">
            <a:avLst/>
          </a:prstGeom>
        </p:spPr>
        <p:txBody>
          <a:bodyPr lIns="45407" tIns="45407" rIns="45407" bIns="45407" anchor="t"/>
          <a:lstStyle>
            <a:lvl1pPr algn="l" defTabSz="1090416">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6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16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16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16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7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17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17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17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17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8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18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18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18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18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18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18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18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9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19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19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19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719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720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720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720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20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21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21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1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21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21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21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21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21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21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21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22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22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22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2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23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7_Title Slide">
    <p:spTree>
      <p:nvGrpSpPr>
        <p:cNvPr id="1" name=""/>
        <p:cNvGrpSpPr/>
        <p:nvPr/>
      </p:nvGrpSpPr>
      <p:grpSpPr>
        <a:xfrm>
          <a:off x="0" y="0"/>
          <a:ext cx="0" cy="0"/>
          <a:chOff x="0" y="0"/>
          <a:chExt cx="0" cy="0"/>
        </a:xfrm>
      </p:grpSpPr>
      <p:pic>
        <p:nvPicPr>
          <p:cNvPr id="7237"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723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7239"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72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74" name="Picture 2" descr="Picture 2"/>
          <p:cNvPicPr>
            <a:picLocks noChangeAspect="1"/>
          </p:cNvPicPr>
          <p:nvPr/>
        </p:nvPicPr>
        <p:blipFill>
          <a:blip r:embed="rId3">
            <a:extLst/>
          </a:blip>
          <a:stretch>
            <a:fillRect/>
          </a:stretch>
        </p:blipFill>
        <p:spPr>
          <a:xfrm>
            <a:off x="10912386" y="2"/>
            <a:ext cx="873289" cy="656538"/>
          </a:xfrm>
          <a:prstGeom prst="rect">
            <a:avLst/>
          </a:prstGeom>
          <a:ln w="12700">
            <a:miter lim="400000"/>
          </a:ln>
        </p:spPr>
      </p:pic>
      <p:sp>
        <p:nvSpPr>
          <p:cNvPr id="675"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68">
              <a:lnSpc>
                <a:spcPct val="100000"/>
              </a:lnSpc>
              <a:spcBef>
                <a:spcPts val="600"/>
              </a:spcBef>
              <a:buSzTx/>
              <a:buFontTx/>
              <a:buNone/>
              <a:defRPr sz="3200">
                <a:solidFill>
                  <a:srgbClr val="FFFFFF"/>
                </a:solidFill>
              </a:defRPr>
            </a:lvl1pPr>
            <a:lvl2pPr marL="0" indent="0" defTabSz="908668">
              <a:lnSpc>
                <a:spcPct val="100000"/>
              </a:lnSpc>
              <a:spcBef>
                <a:spcPts val="600"/>
              </a:spcBef>
              <a:buSzTx/>
              <a:buFontTx/>
              <a:buNone/>
              <a:defRPr sz="3200">
                <a:solidFill>
                  <a:srgbClr val="FFFFFF"/>
                </a:solidFill>
              </a:defRPr>
            </a:lvl2pPr>
            <a:lvl3pPr marL="0" indent="0" defTabSz="908668">
              <a:lnSpc>
                <a:spcPct val="100000"/>
              </a:lnSpc>
              <a:spcBef>
                <a:spcPts val="600"/>
              </a:spcBef>
              <a:buSzTx/>
              <a:buFontTx/>
              <a:buNone/>
              <a:defRPr sz="3200">
                <a:solidFill>
                  <a:srgbClr val="FFFFFF"/>
                </a:solidFill>
              </a:defRPr>
            </a:lvl3pPr>
            <a:lvl4pPr marL="0" indent="0" defTabSz="908668">
              <a:lnSpc>
                <a:spcPct val="100000"/>
              </a:lnSpc>
              <a:spcBef>
                <a:spcPts val="600"/>
              </a:spcBef>
              <a:buSzTx/>
              <a:buFontTx/>
              <a:buNone/>
              <a:defRPr sz="3200">
                <a:solidFill>
                  <a:srgbClr val="FFFFFF"/>
                </a:solidFill>
              </a:defRPr>
            </a:lvl4pPr>
            <a:lvl5pPr marL="0" indent="0" defTabSz="90866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7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47"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24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4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5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25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5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25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6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26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68"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269"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270"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271"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27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7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28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8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728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728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728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728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92"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29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9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29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29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29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29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29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30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3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308"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30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310"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31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31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7319"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732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327"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32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335"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7336"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7337"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7338"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34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346" name="Title Text"/>
          <p:cNvSpPr txBox="1"/>
          <p:nvPr>
            <p:ph type="title"/>
          </p:nvPr>
        </p:nvSpPr>
        <p:spPr>
          <a:xfrm>
            <a:off x="203200" y="73032"/>
            <a:ext cx="10363200" cy="612777"/>
          </a:xfrm>
          <a:prstGeom prst="rect">
            <a:avLst/>
          </a:prstGeom>
        </p:spPr>
        <p:txBody>
          <a:bodyPr lIns="45407" tIns="45407" rIns="45407" bIns="45407" anchor="t"/>
          <a:lstStyle>
            <a:lvl1pPr defTabSz="908648">
              <a:lnSpc>
                <a:spcPct val="100000"/>
              </a:lnSpc>
              <a:defRPr b="1" sz="2800">
                <a:latin typeface="Raleway Regular"/>
                <a:ea typeface="Raleway Regular"/>
                <a:cs typeface="Raleway Regular"/>
                <a:sym typeface="Raleway Regular"/>
              </a:defRPr>
            </a:lvl1pPr>
          </a:lstStyle>
          <a:p>
            <a:pPr/>
            <a:r>
              <a:t>Title Text</a:t>
            </a:r>
          </a:p>
        </p:txBody>
      </p:sp>
      <p:sp>
        <p:nvSpPr>
          <p:cNvPr id="734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400"/>
              </a:spcBef>
              <a:buSzTx/>
              <a:buFontTx/>
              <a:buNone/>
              <a:defRPr sz="2100">
                <a:solidFill>
                  <a:srgbClr val="FFFFFF"/>
                </a:solidFill>
              </a:defRPr>
            </a:lvl1pPr>
            <a:lvl2pPr marL="0" indent="0" defTabSz="908648">
              <a:lnSpc>
                <a:spcPct val="100000"/>
              </a:lnSpc>
              <a:spcBef>
                <a:spcPts val="400"/>
              </a:spcBef>
              <a:buSzTx/>
              <a:buFontTx/>
              <a:buNone/>
              <a:defRPr sz="2100">
                <a:solidFill>
                  <a:srgbClr val="FFFFFF"/>
                </a:solidFill>
              </a:defRPr>
            </a:lvl2pPr>
            <a:lvl3pPr marL="0" indent="0" defTabSz="908648">
              <a:lnSpc>
                <a:spcPct val="100000"/>
              </a:lnSpc>
              <a:spcBef>
                <a:spcPts val="400"/>
              </a:spcBef>
              <a:buSzTx/>
              <a:buFontTx/>
              <a:buNone/>
              <a:defRPr sz="2100">
                <a:solidFill>
                  <a:srgbClr val="FFFFFF"/>
                </a:solidFill>
              </a:defRPr>
            </a:lvl3pPr>
            <a:lvl4pPr marL="0" indent="0" defTabSz="908648">
              <a:lnSpc>
                <a:spcPct val="100000"/>
              </a:lnSpc>
              <a:spcBef>
                <a:spcPts val="400"/>
              </a:spcBef>
              <a:buSzTx/>
              <a:buFontTx/>
              <a:buNone/>
              <a:defRPr sz="2100">
                <a:solidFill>
                  <a:srgbClr val="FFFFFF"/>
                </a:solidFill>
              </a:defRPr>
            </a:lvl4pPr>
            <a:lvl5pPr marL="0" indent="0" defTabSz="90864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34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8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8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8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35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356" name="Title Text"/>
          <p:cNvSpPr txBox="1"/>
          <p:nvPr>
            <p:ph type="title"/>
          </p:nvPr>
        </p:nvSpPr>
        <p:spPr>
          <a:xfrm>
            <a:off x="203200" y="73032"/>
            <a:ext cx="10363200" cy="612777"/>
          </a:xfrm>
          <a:prstGeom prst="rect">
            <a:avLst/>
          </a:prstGeom>
        </p:spPr>
        <p:txBody>
          <a:bodyPr lIns="45407" tIns="45407" rIns="45407" bIns="45407" anchor="t"/>
          <a:lstStyle>
            <a:lvl1pPr defTabSz="908648">
              <a:lnSpc>
                <a:spcPct val="100000"/>
              </a:lnSpc>
              <a:defRPr b="1" sz="2800">
                <a:latin typeface="Raleway Regular"/>
                <a:ea typeface="Raleway Regular"/>
                <a:cs typeface="Raleway Regular"/>
                <a:sym typeface="Raleway Regular"/>
              </a:defRPr>
            </a:lvl1pPr>
          </a:lstStyle>
          <a:p>
            <a:pPr/>
            <a:r>
              <a:t>Title Text</a:t>
            </a:r>
          </a:p>
        </p:txBody>
      </p:sp>
      <p:sp>
        <p:nvSpPr>
          <p:cNvPr id="735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48">
              <a:lnSpc>
                <a:spcPct val="100000"/>
              </a:lnSpc>
              <a:spcBef>
                <a:spcPts val="400"/>
              </a:spcBef>
              <a:buSzTx/>
              <a:buFontTx/>
              <a:buNone/>
              <a:defRPr sz="2100">
                <a:solidFill>
                  <a:srgbClr val="FFFFFF"/>
                </a:solidFill>
              </a:defRPr>
            </a:lvl1pPr>
            <a:lvl2pPr marL="0" indent="0" defTabSz="908648">
              <a:lnSpc>
                <a:spcPct val="100000"/>
              </a:lnSpc>
              <a:spcBef>
                <a:spcPts val="400"/>
              </a:spcBef>
              <a:buSzTx/>
              <a:buFontTx/>
              <a:buNone/>
              <a:defRPr sz="2100">
                <a:solidFill>
                  <a:srgbClr val="FFFFFF"/>
                </a:solidFill>
              </a:defRPr>
            </a:lvl2pPr>
            <a:lvl3pPr marL="0" indent="0" defTabSz="908648">
              <a:lnSpc>
                <a:spcPct val="100000"/>
              </a:lnSpc>
              <a:spcBef>
                <a:spcPts val="400"/>
              </a:spcBef>
              <a:buSzTx/>
              <a:buFontTx/>
              <a:buNone/>
              <a:defRPr sz="2100">
                <a:solidFill>
                  <a:srgbClr val="FFFFFF"/>
                </a:solidFill>
              </a:defRPr>
            </a:lvl3pPr>
            <a:lvl4pPr marL="0" indent="0" defTabSz="908648">
              <a:lnSpc>
                <a:spcPct val="100000"/>
              </a:lnSpc>
              <a:spcBef>
                <a:spcPts val="400"/>
              </a:spcBef>
              <a:buSzTx/>
              <a:buFontTx/>
              <a:buNone/>
              <a:defRPr sz="2100">
                <a:solidFill>
                  <a:srgbClr val="FFFFFF"/>
                </a:solidFill>
              </a:defRPr>
            </a:lvl4pPr>
            <a:lvl5pPr marL="0" indent="0" defTabSz="90864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35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35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36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367"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48">
              <a:lnSpc>
                <a:spcPct val="100000"/>
              </a:lnSpc>
              <a:spcBef>
                <a:spcPts val="600"/>
              </a:spcBef>
              <a:buSzTx/>
              <a:buFontTx/>
              <a:buNone/>
              <a:defRPr sz="3200">
                <a:solidFill>
                  <a:srgbClr val="FFFFFF"/>
                </a:solidFill>
              </a:defRPr>
            </a:lvl1pPr>
            <a:lvl2pPr marL="0" indent="0" defTabSz="908648">
              <a:lnSpc>
                <a:spcPct val="100000"/>
              </a:lnSpc>
              <a:spcBef>
                <a:spcPts val="600"/>
              </a:spcBef>
              <a:buSzTx/>
              <a:buFontTx/>
              <a:buNone/>
              <a:defRPr sz="3200">
                <a:solidFill>
                  <a:srgbClr val="FFFFFF"/>
                </a:solidFill>
              </a:defRPr>
            </a:lvl2pPr>
            <a:lvl3pPr marL="0" indent="0" defTabSz="908648">
              <a:lnSpc>
                <a:spcPct val="100000"/>
              </a:lnSpc>
              <a:spcBef>
                <a:spcPts val="600"/>
              </a:spcBef>
              <a:buSzTx/>
              <a:buFontTx/>
              <a:buNone/>
              <a:defRPr sz="3200">
                <a:solidFill>
                  <a:srgbClr val="FFFFFF"/>
                </a:solidFill>
              </a:defRPr>
            </a:lvl3pPr>
            <a:lvl4pPr marL="0" indent="0" defTabSz="908648">
              <a:lnSpc>
                <a:spcPct val="100000"/>
              </a:lnSpc>
              <a:spcBef>
                <a:spcPts val="600"/>
              </a:spcBef>
              <a:buSzTx/>
              <a:buFontTx/>
              <a:buNone/>
              <a:defRPr sz="3200">
                <a:solidFill>
                  <a:srgbClr val="FFFFFF"/>
                </a:solidFill>
              </a:defRPr>
            </a:lvl4pPr>
            <a:lvl5pPr marL="0" indent="0" defTabSz="90864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36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375" name="Title Text"/>
          <p:cNvSpPr txBox="1"/>
          <p:nvPr>
            <p:ph type="title"/>
          </p:nvPr>
        </p:nvSpPr>
        <p:spPr>
          <a:xfrm>
            <a:off x="282388" y="136528"/>
            <a:ext cx="11317946" cy="764427"/>
          </a:xfrm>
          <a:prstGeom prst="rect">
            <a:avLst/>
          </a:prstGeom>
        </p:spPr>
        <p:txBody>
          <a:bodyPr lIns="45407" tIns="45407" rIns="45407" bIns="45407" anchor="t"/>
          <a:lstStyle>
            <a:lvl1pPr algn="ctr" defTabSz="908648">
              <a:lnSpc>
                <a:spcPct val="100000"/>
              </a:lnSpc>
            </a:lvl1pPr>
          </a:lstStyle>
          <a:p>
            <a:pPr/>
            <a:r>
              <a:t>Title Text</a:t>
            </a:r>
          </a:p>
        </p:txBody>
      </p:sp>
      <p:sp>
        <p:nvSpPr>
          <p:cNvPr id="7376" name="Slide Number"/>
          <p:cNvSpPr txBox="1"/>
          <p:nvPr>
            <p:ph type="sldNum" sz="quarter" idx="2"/>
          </p:nvPr>
        </p:nvSpPr>
        <p:spPr>
          <a:xfrm>
            <a:off x="9435349" y="6465537"/>
            <a:ext cx="421424" cy="459117"/>
          </a:xfrm>
          <a:prstGeom prst="rect">
            <a:avLst/>
          </a:prstGeom>
        </p:spPr>
        <p:txBody>
          <a:bodyPr lIns="45407" tIns="45407" rIns="45407" bIns="45407" anchor="t"/>
          <a:lstStyle>
            <a:lvl1pPr algn="l" defTabSz="1211496">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38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38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38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38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39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39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39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396"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39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404"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40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40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407"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408"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409"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410"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41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41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41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42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42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742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742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742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74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43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43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4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43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43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43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43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43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44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44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44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44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45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45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452"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45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3_Title Slide">
    <p:spTree>
      <p:nvGrpSpPr>
        <p:cNvPr id="1" name=""/>
        <p:cNvGrpSpPr/>
        <p:nvPr/>
      </p:nvGrpSpPr>
      <p:grpSpPr>
        <a:xfrm>
          <a:off x="0" y="0"/>
          <a:ext cx="0" cy="0"/>
          <a:chOff x="0" y="0"/>
          <a:chExt cx="0" cy="0"/>
        </a:xfrm>
      </p:grpSpPr>
      <p:pic>
        <p:nvPicPr>
          <p:cNvPr id="7460"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7461"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7462"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746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9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69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69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96"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69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470"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747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47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47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480"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748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48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48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48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491"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749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49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49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49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49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49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49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505"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750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50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50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750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751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751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75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519"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752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52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52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52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52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52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52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52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52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5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536" name="Picture 4" descr="Picture 4"/>
          <p:cNvPicPr>
            <a:picLocks noChangeAspect="1"/>
          </p:cNvPicPr>
          <p:nvPr/>
        </p:nvPicPr>
        <p:blipFill>
          <a:blip r:embed="rId3">
            <a:extLst/>
          </a:blip>
          <a:stretch>
            <a:fillRect/>
          </a:stretch>
        </p:blipFill>
        <p:spPr>
          <a:xfrm>
            <a:off x="10769600" y="1"/>
            <a:ext cx="816811" cy="647284"/>
          </a:xfrm>
          <a:prstGeom prst="rect">
            <a:avLst/>
          </a:prstGeom>
          <a:ln w="12700">
            <a:miter lim="400000"/>
          </a:ln>
        </p:spPr>
      </p:pic>
      <p:sp>
        <p:nvSpPr>
          <p:cNvPr id="753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53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53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5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0_Title Slide">
    <p:spTree>
      <p:nvGrpSpPr>
        <p:cNvPr id="1" name=""/>
        <p:cNvGrpSpPr/>
        <p:nvPr/>
      </p:nvGrpSpPr>
      <p:grpSpPr>
        <a:xfrm>
          <a:off x="0" y="0"/>
          <a:ext cx="0" cy="0"/>
          <a:chOff x="0" y="0"/>
          <a:chExt cx="0" cy="0"/>
        </a:xfrm>
      </p:grpSpPr>
      <p:pic>
        <p:nvPicPr>
          <p:cNvPr id="7547" name="Picture 4" descr="Picture 4"/>
          <p:cNvPicPr>
            <a:picLocks noChangeAspect="1"/>
          </p:cNvPicPr>
          <p:nvPr/>
        </p:nvPicPr>
        <p:blipFill>
          <a:blip r:embed="rId2">
            <a:extLst/>
          </a:blip>
          <a:stretch>
            <a:fillRect/>
          </a:stretch>
        </p:blipFill>
        <p:spPr>
          <a:xfrm>
            <a:off x="10769600" y="1"/>
            <a:ext cx="816811" cy="647284"/>
          </a:xfrm>
          <a:prstGeom prst="rect">
            <a:avLst/>
          </a:prstGeom>
          <a:ln w="12700">
            <a:miter lim="400000"/>
          </a:ln>
        </p:spPr>
      </p:pic>
      <p:sp>
        <p:nvSpPr>
          <p:cNvPr id="754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7549"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755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55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558" name="Title Text"/>
          <p:cNvSpPr txBox="1"/>
          <p:nvPr>
            <p:ph type="title"/>
          </p:nvPr>
        </p:nvSpPr>
        <p:spPr>
          <a:xfrm>
            <a:off x="203200" y="73032"/>
            <a:ext cx="10363200" cy="612777"/>
          </a:xfrm>
          <a:prstGeom prst="rect">
            <a:avLst/>
          </a:prstGeom>
        </p:spPr>
        <p:txBody>
          <a:bodyPr lIns="45407" tIns="45407" rIns="45407" bIns="45407" anchor="t"/>
          <a:lstStyle>
            <a:lvl1pPr defTabSz="908623">
              <a:lnSpc>
                <a:spcPct val="100000"/>
              </a:lnSpc>
              <a:defRPr b="1" sz="2800">
                <a:latin typeface="Raleway Regular"/>
                <a:ea typeface="Raleway Regular"/>
                <a:cs typeface="Raleway Regular"/>
                <a:sym typeface="Raleway Regular"/>
              </a:defRPr>
            </a:lvl1pPr>
          </a:lstStyle>
          <a:p>
            <a:pPr/>
            <a:r>
              <a:t>Title Text</a:t>
            </a:r>
          </a:p>
        </p:txBody>
      </p:sp>
      <p:sp>
        <p:nvSpPr>
          <p:cNvPr id="755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400"/>
              </a:spcBef>
              <a:buSzTx/>
              <a:buFontTx/>
              <a:buNone/>
              <a:defRPr sz="2100">
                <a:solidFill>
                  <a:srgbClr val="FFFFFF"/>
                </a:solidFill>
              </a:defRPr>
            </a:lvl1pPr>
            <a:lvl2pPr marL="0" indent="0" defTabSz="908623">
              <a:lnSpc>
                <a:spcPct val="100000"/>
              </a:lnSpc>
              <a:spcBef>
                <a:spcPts val="400"/>
              </a:spcBef>
              <a:buSzTx/>
              <a:buFontTx/>
              <a:buNone/>
              <a:defRPr sz="2100">
                <a:solidFill>
                  <a:srgbClr val="FFFFFF"/>
                </a:solidFill>
              </a:defRPr>
            </a:lvl2pPr>
            <a:lvl3pPr marL="0" indent="0" defTabSz="908623">
              <a:lnSpc>
                <a:spcPct val="100000"/>
              </a:lnSpc>
              <a:spcBef>
                <a:spcPts val="400"/>
              </a:spcBef>
              <a:buSzTx/>
              <a:buFontTx/>
              <a:buNone/>
              <a:defRPr sz="2100">
                <a:solidFill>
                  <a:srgbClr val="FFFFFF"/>
                </a:solidFill>
              </a:defRPr>
            </a:lvl3pPr>
            <a:lvl4pPr marL="0" indent="0" defTabSz="908623">
              <a:lnSpc>
                <a:spcPct val="100000"/>
              </a:lnSpc>
              <a:spcBef>
                <a:spcPts val="400"/>
              </a:spcBef>
              <a:buSzTx/>
              <a:buFontTx/>
              <a:buNone/>
              <a:defRPr sz="2100">
                <a:solidFill>
                  <a:srgbClr val="FFFFFF"/>
                </a:solidFill>
              </a:defRPr>
            </a:lvl4pPr>
            <a:lvl5pPr marL="0" indent="0" defTabSz="908623">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5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56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568" name="Title Text"/>
          <p:cNvSpPr txBox="1"/>
          <p:nvPr>
            <p:ph type="title"/>
          </p:nvPr>
        </p:nvSpPr>
        <p:spPr>
          <a:xfrm>
            <a:off x="203200" y="73032"/>
            <a:ext cx="10363200" cy="612777"/>
          </a:xfrm>
          <a:prstGeom prst="rect">
            <a:avLst/>
          </a:prstGeom>
        </p:spPr>
        <p:txBody>
          <a:bodyPr lIns="45407" tIns="45407" rIns="45407" bIns="45407" anchor="t"/>
          <a:lstStyle>
            <a:lvl1pPr defTabSz="908623">
              <a:lnSpc>
                <a:spcPct val="100000"/>
              </a:lnSpc>
              <a:defRPr b="1" sz="2800">
                <a:latin typeface="Raleway Regular"/>
                <a:ea typeface="Raleway Regular"/>
                <a:cs typeface="Raleway Regular"/>
                <a:sym typeface="Raleway Regular"/>
              </a:defRPr>
            </a:lvl1pPr>
          </a:lstStyle>
          <a:p>
            <a:pPr/>
            <a:r>
              <a:t>Title Text</a:t>
            </a:r>
          </a:p>
        </p:txBody>
      </p:sp>
      <p:sp>
        <p:nvSpPr>
          <p:cNvPr id="756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400"/>
              </a:spcBef>
              <a:buSzTx/>
              <a:buFontTx/>
              <a:buNone/>
              <a:defRPr sz="2100">
                <a:solidFill>
                  <a:srgbClr val="FFFFFF"/>
                </a:solidFill>
              </a:defRPr>
            </a:lvl1pPr>
            <a:lvl2pPr marL="0" indent="0" defTabSz="908623">
              <a:lnSpc>
                <a:spcPct val="100000"/>
              </a:lnSpc>
              <a:spcBef>
                <a:spcPts val="400"/>
              </a:spcBef>
              <a:buSzTx/>
              <a:buFontTx/>
              <a:buNone/>
              <a:defRPr sz="2100">
                <a:solidFill>
                  <a:srgbClr val="FFFFFF"/>
                </a:solidFill>
              </a:defRPr>
            </a:lvl2pPr>
            <a:lvl3pPr marL="0" indent="0" defTabSz="908623">
              <a:lnSpc>
                <a:spcPct val="100000"/>
              </a:lnSpc>
              <a:spcBef>
                <a:spcPts val="400"/>
              </a:spcBef>
              <a:buSzTx/>
              <a:buFontTx/>
              <a:buNone/>
              <a:defRPr sz="2100">
                <a:solidFill>
                  <a:srgbClr val="FFFFFF"/>
                </a:solidFill>
              </a:defRPr>
            </a:lvl3pPr>
            <a:lvl4pPr marL="0" indent="0" defTabSz="908623">
              <a:lnSpc>
                <a:spcPct val="100000"/>
              </a:lnSpc>
              <a:spcBef>
                <a:spcPts val="400"/>
              </a:spcBef>
              <a:buSzTx/>
              <a:buFontTx/>
              <a:buNone/>
              <a:defRPr sz="2100">
                <a:solidFill>
                  <a:srgbClr val="FFFFFF"/>
                </a:solidFill>
              </a:defRPr>
            </a:lvl4pPr>
            <a:lvl5pPr marL="0" indent="0" defTabSz="908623">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57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5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57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579"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23">
              <a:lnSpc>
                <a:spcPct val="100000"/>
              </a:lnSpc>
              <a:spcBef>
                <a:spcPts val="600"/>
              </a:spcBef>
              <a:buSzTx/>
              <a:buFontTx/>
              <a:buNone/>
              <a:defRPr sz="3200">
                <a:solidFill>
                  <a:srgbClr val="FFFFFF"/>
                </a:solidFill>
              </a:defRPr>
            </a:lvl1pPr>
            <a:lvl2pPr marL="0" indent="0" defTabSz="908623">
              <a:lnSpc>
                <a:spcPct val="100000"/>
              </a:lnSpc>
              <a:spcBef>
                <a:spcPts val="600"/>
              </a:spcBef>
              <a:buSzTx/>
              <a:buFontTx/>
              <a:buNone/>
              <a:defRPr sz="3200">
                <a:solidFill>
                  <a:srgbClr val="FFFFFF"/>
                </a:solidFill>
              </a:defRPr>
            </a:lvl2pPr>
            <a:lvl3pPr marL="0" indent="0" defTabSz="908623">
              <a:lnSpc>
                <a:spcPct val="100000"/>
              </a:lnSpc>
              <a:spcBef>
                <a:spcPts val="600"/>
              </a:spcBef>
              <a:buSzTx/>
              <a:buFontTx/>
              <a:buNone/>
              <a:defRPr sz="3200">
                <a:solidFill>
                  <a:srgbClr val="FFFFFF"/>
                </a:solidFill>
              </a:defRPr>
            </a:lvl3pPr>
            <a:lvl4pPr marL="0" indent="0" defTabSz="908623">
              <a:lnSpc>
                <a:spcPct val="100000"/>
              </a:lnSpc>
              <a:spcBef>
                <a:spcPts val="600"/>
              </a:spcBef>
              <a:buSzTx/>
              <a:buFontTx/>
              <a:buNone/>
              <a:defRPr sz="3200">
                <a:solidFill>
                  <a:srgbClr val="FFFFFF"/>
                </a:solidFill>
              </a:defRPr>
            </a:lvl4pPr>
            <a:lvl5pPr marL="0" indent="0" defTabSz="908623">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58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04"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0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0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07"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08"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09"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10"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1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587" name="Title Text"/>
          <p:cNvSpPr txBox="1"/>
          <p:nvPr>
            <p:ph type="title"/>
          </p:nvPr>
        </p:nvSpPr>
        <p:spPr>
          <a:xfrm>
            <a:off x="282390" y="136528"/>
            <a:ext cx="11317946" cy="764429"/>
          </a:xfrm>
          <a:prstGeom prst="rect">
            <a:avLst/>
          </a:prstGeom>
        </p:spPr>
        <p:txBody>
          <a:bodyPr lIns="45407" tIns="45407" rIns="45407" bIns="45407" anchor="t"/>
          <a:lstStyle>
            <a:lvl1pPr algn="ctr" defTabSz="908623">
              <a:lnSpc>
                <a:spcPct val="100000"/>
              </a:lnSpc>
            </a:lvl1pPr>
          </a:lstStyle>
          <a:p>
            <a:pPr/>
            <a:r>
              <a:t>Title Text</a:t>
            </a:r>
          </a:p>
        </p:txBody>
      </p:sp>
      <p:sp>
        <p:nvSpPr>
          <p:cNvPr id="7588" name="Slide Number"/>
          <p:cNvSpPr txBox="1"/>
          <p:nvPr>
            <p:ph type="sldNum" sz="quarter" idx="2"/>
          </p:nvPr>
        </p:nvSpPr>
        <p:spPr>
          <a:xfrm>
            <a:off x="9435349" y="6465537"/>
            <a:ext cx="421424" cy="459117"/>
          </a:xfrm>
          <a:prstGeom prst="rect">
            <a:avLst/>
          </a:prstGeom>
        </p:spPr>
        <p:txBody>
          <a:bodyPr lIns="45407" tIns="45407" rIns="45407" bIns="45407" anchor="t"/>
          <a:lstStyle>
            <a:lvl1pPr algn="l" defTabSz="1211464">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59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596" name="Title Text"/>
          <p:cNvSpPr txBox="1"/>
          <p:nvPr>
            <p:ph type="title"/>
          </p:nvPr>
        </p:nvSpPr>
        <p:spPr>
          <a:xfrm>
            <a:off x="203200" y="73040"/>
            <a:ext cx="10363200" cy="612777"/>
          </a:xfrm>
          <a:prstGeom prst="rect">
            <a:avLst/>
          </a:prstGeom>
        </p:spPr>
        <p:txBody>
          <a:bodyPr lIns="45407" tIns="45407" rIns="45407" bIns="45407" anchor="t"/>
          <a:lstStyle>
            <a:lvl1pPr defTabSz="908623">
              <a:lnSpc>
                <a:spcPct val="100000"/>
              </a:lnSpc>
              <a:defRPr b="1" sz="3700">
                <a:latin typeface="Raleway Regular"/>
                <a:ea typeface="Raleway Regular"/>
                <a:cs typeface="Raleway Regular"/>
                <a:sym typeface="Raleway Regular"/>
              </a:defRPr>
            </a:lvl1pPr>
          </a:lstStyle>
          <a:p>
            <a:pPr/>
            <a:r>
              <a:t>Title Text</a:t>
            </a:r>
          </a:p>
        </p:txBody>
      </p:sp>
      <p:sp>
        <p:nvSpPr>
          <p:cNvPr id="759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600"/>
              </a:spcBef>
              <a:buSzTx/>
              <a:buFontTx/>
              <a:buNone/>
              <a:defRPr sz="2900">
                <a:solidFill>
                  <a:srgbClr val="FFFFFF"/>
                </a:solidFill>
              </a:defRPr>
            </a:lvl1pPr>
            <a:lvl2pPr marL="0" indent="0" defTabSz="908623">
              <a:lnSpc>
                <a:spcPct val="100000"/>
              </a:lnSpc>
              <a:spcBef>
                <a:spcPts val="600"/>
              </a:spcBef>
              <a:buSzTx/>
              <a:buFontTx/>
              <a:buNone/>
              <a:defRPr sz="2900">
                <a:solidFill>
                  <a:srgbClr val="FFFFFF"/>
                </a:solidFill>
              </a:defRPr>
            </a:lvl2pPr>
            <a:lvl3pPr marL="0" indent="0" defTabSz="908623">
              <a:lnSpc>
                <a:spcPct val="100000"/>
              </a:lnSpc>
              <a:spcBef>
                <a:spcPts val="600"/>
              </a:spcBef>
              <a:buSzTx/>
              <a:buFontTx/>
              <a:buNone/>
              <a:defRPr sz="2900">
                <a:solidFill>
                  <a:srgbClr val="FFFFFF"/>
                </a:solidFill>
              </a:defRPr>
            </a:lvl3pPr>
            <a:lvl4pPr marL="0" indent="0" defTabSz="908623">
              <a:lnSpc>
                <a:spcPct val="100000"/>
              </a:lnSpc>
              <a:spcBef>
                <a:spcPts val="600"/>
              </a:spcBef>
              <a:buSzTx/>
              <a:buFontTx/>
              <a:buNone/>
              <a:defRPr sz="2900">
                <a:solidFill>
                  <a:srgbClr val="FFFFFF"/>
                </a:solidFill>
              </a:defRPr>
            </a:lvl4pPr>
            <a:lvl5pPr marL="0" indent="0" defTabSz="908623">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598"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599"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600"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601"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602"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603"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604"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60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612" name="Title Text"/>
          <p:cNvSpPr txBox="1"/>
          <p:nvPr>
            <p:ph type="title"/>
          </p:nvPr>
        </p:nvSpPr>
        <p:spPr>
          <a:xfrm>
            <a:off x="203200" y="73040"/>
            <a:ext cx="10363200" cy="612777"/>
          </a:xfrm>
          <a:prstGeom prst="rect">
            <a:avLst/>
          </a:prstGeom>
        </p:spPr>
        <p:txBody>
          <a:bodyPr lIns="45407" tIns="45407" rIns="45407" bIns="45407" anchor="t"/>
          <a:lstStyle>
            <a:lvl1pPr defTabSz="908623">
              <a:lnSpc>
                <a:spcPct val="100000"/>
              </a:lnSpc>
              <a:defRPr b="1" sz="3700">
                <a:latin typeface="Raleway Regular"/>
                <a:ea typeface="Raleway Regular"/>
                <a:cs typeface="Raleway Regular"/>
                <a:sym typeface="Raleway Regular"/>
              </a:defRPr>
            </a:lvl1pPr>
          </a:lstStyle>
          <a:p>
            <a:pPr/>
            <a:r>
              <a:t>Title Text</a:t>
            </a:r>
          </a:p>
        </p:txBody>
      </p:sp>
      <p:sp>
        <p:nvSpPr>
          <p:cNvPr id="761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23">
              <a:lnSpc>
                <a:spcPct val="100000"/>
              </a:lnSpc>
              <a:spcBef>
                <a:spcPts val="600"/>
              </a:spcBef>
              <a:buSzTx/>
              <a:buFontTx/>
              <a:buNone/>
              <a:defRPr sz="2900">
                <a:solidFill>
                  <a:srgbClr val="FFFFFF"/>
                </a:solidFill>
              </a:defRPr>
            </a:lvl1pPr>
            <a:lvl2pPr marL="0" indent="0" defTabSz="908623">
              <a:lnSpc>
                <a:spcPct val="100000"/>
              </a:lnSpc>
              <a:spcBef>
                <a:spcPts val="600"/>
              </a:spcBef>
              <a:buSzTx/>
              <a:buFontTx/>
              <a:buNone/>
              <a:defRPr sz="2900">
                <a:solidFill>
                  <a:srgbClr val="FFFFFF"/>
                </a:solidFill>
              </a:defRPr>
            </a:lvl2pPr>
            <a:lvl3pPr marL="0" indent="0" defTabSz="908623">
              <a:lnSpc>
                <a:spcPct val="100000"/>
              </a:lnSpc>
              <a:spcBef>
                <a:spcPts val="600"/>
              </a:spcBef>
              <a:buSzTx/>
              <a:buFontTx/>
              <a:buNone/>
              <a:defRPr sz="2900">
                <a:solidFill>
                  <a:srgbClr val="FFFFFF"/>
                </a:solidFill>
              </a:defRPr>
            </a:lvl3pPr>
            <a:lvl4pPr marL="0" indent="0" defTabSz="908623">
              <a:lnSpc>
                <a:spcPct val="100000"/>
              </a:lnSpc>
              <a:spcBef>
                <a:spcPts val="600"/>
              </a:spcBef>
              <a:buSzTx/>
              <a:buFontTx/>
              <a:buNone/>
              <a:defRPr sz="2900">
                <a:solidFill>
                  <a:srgbClr val="FFFFFF"/>
                </a:solidFill>
              </a:defRPr>
            </a:lvl4pPr>
            <a:lvl5pPr marL="0" indent="0" defTabSz="908623">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61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621" name="Title Text"/>
          <p:cNvSpPr txBox="1"/>
          <p:nvPr>
            <p:ph type="title"/>
          </p:nvPr>
        </p:nvSpPr>
        <p:spPr>
          <a:xfrm>
            <a:off x="609600" y="274638"/>
            <a:ext cx="10972800" cy="1143001"/>
          </a:xfrm>
          <a:prstGeom prst="rect">
            <a:avLst/>
          </a:prstGeom>
        </p:spPr>
        <p:txBody>
          <a:bodyPr lIns="45407" tIns="45407" rIns="45407" bIns="45407" anchor="t"/>
          <a:lstStyle>
            <a:lvl1pPr algn="ctr" defTabSz="908623">
              <a:lnSpc>
                <a:spcPct val="100000"/>
              </a:lnSpc>
            </a:lvl1pPr>
          </a:lstStyle>
          <a:p>
            <a:pPr/>
            <a:r>
              <a:t>Title Text</a:t>
            </a:r>
          </a:p>
        </p:txBody>
      </p:sp>
      <p:sp>
        <p:nvSpPr>
          <p:cNvPr id="7622"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90864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62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63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63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63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63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64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64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642"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64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65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65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65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653"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654"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655"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656"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6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664"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66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66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667"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7668"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7669"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7670"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76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67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67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68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681"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682"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683"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684"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685"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686"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687"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68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695"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69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69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698"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69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1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1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2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72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72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72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7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1_Title Slide">
    <p:spTree>
      <p:nvGrpSpPr>
        <p:cNvPr id="1" name=""/>
        <p:cNvGrpSpPr/>
        <p:nvPr/>
      </p:nvGrpSpPr>
      <p:grpSpPr>
        <a:xfrm>
          <a:off x="0" y="0"/>
          <a:ext cx="0" cy="0"/>
          <a:chOff x="0" y="0"/>
          <a:chExt cx="0" cy="0"/>
        </a:xfrm>
      </p:grpSpPr>
      <p:pic>
        <p:nvPicPr>
          <p:cNvPr id="7706"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7707"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7708"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770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1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71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71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25"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72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727"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72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35"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73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737"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738"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739"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740"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74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48"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74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750"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7751"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7752"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7753"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775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61"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76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763"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764"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765"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766"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767"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768"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769"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7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77"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77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77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78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87"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7788"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778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96"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79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804"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7805"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7806"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7807"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3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3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3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3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3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3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3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4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4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4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81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81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81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81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82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82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82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827"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82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83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83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83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838"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839"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840"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841"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84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84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85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85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852"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7853"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7854"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7855"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78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86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86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86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866"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7867"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7868"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7869"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7870"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7871"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7872"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787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88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788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88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883"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88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5_Title Slide">
    <p:spTree>
      <p:nvGrpSpPr>
        <p:cNvPr id="1" name=""/>
        <p:cNvGrpSpPr/>
        <p:nvPr/>
      </p:nvGrpSpPr>
      <p:grpSpPr>
        <a:xfrm>
          <a:off x="0" y="0"/>
          <a:ext cx="0" cy="0"/>
          <a:chOff x="0" y="0"/>
          <a:chExt cx="0" cy="0"/>
        </a:xfrm>
      </p:grpSpPr>
      <p:pic>
        <p:nvPicPr>
          <p:cNvPr id="7891"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7892"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7893"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789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6_Title Slide">
    <p:spTree>
      <p:nvGrpSpPr>
        <p:cNvPr id="1" name=""/>
        <p:cNvGrpSpPr/>
        <p:nvPr/>
      </p:nvGrpSpPr>
      <p:grpSpPr>
        <a:xfrm>
          <a:off x="0" y="0"/>
          <a:ext cx="0" cy="0"/>
          <a:chOff x="0" y="0"/>
          <a:chExt cx="0" cy="0"/>
        </a:xfrm>
      </p:grpSpPr>
      <p:sp>
        <p:nvSpPr>
          <p:cNvPr id="7901" name="Title Text"/>
          <p:cNvSpPr txBox="1"/>
          <p:nvPr>
            <p:ph type="title"/>
          </p:nvPr>
        </p:nvSpPr>
        <p:spPr>
          <a:xfrm>
            <a:off x="1524000" y="1122362"/>
            <a:ext cx="9144000" cy="2387601"/>
          </a:xfrm>
          <a:prstGeom prst="rect">
            <a:avLst/>
          </a:prstGeom>
        </p:spPr>
        <p:txBody>
          <a:bodyPr lIns="45407" tIns="45407" rIns="45407" bIns="45407" anchor="b"/>
          <a:lstStyle>
            <a:lvl1pPr algn="ctr" defTabSz="908668">
              <a:defRPr sz="6000"/>
            </a:lvl1pPr>
          </a:lstStyle>
          <a:p>
            <a:pPr/>
            <a:r>
              <a:t>Title Text</a:t>
            </a:r>
          </a:p>
        </p:txBody>
      </p:sp>
      <p:sp>
        <p:nvSpPr>
          <p:cNvPr id="7902" name="Body Level One…"/>
          <p:cNvSpPr txBox="1"/>
          <p:nvPr>
            <p:ph type="body" sz="quarter" idx="1"/>
          </p:nvPr>
        </p:nvSpPr>
        <p:spPr>
          <a:xfrm>
            <a:off x="1524000" y="3602037"/>
            <a:ext cx="9144000" cy="1655765"/>
          </a:xfrm>
          <a:prstGeom prst="rect">
            <a:avLst/>
          </a:prstGeom>
        </p:spPr>
        <p:txBody>
          <a:bodyPr lIns="45407" tIns="45407" rIns="45407" bIns="45407"/>
          <a:lstStyle>
            <a:lvl1pPr marL="0" indent="0" algn="ctr" defTabSz="908668">
              <a:spcBef>
                <a:spcPts val="900"/>
              </a:spcBef>
              <a:buSzTx/>
              <a:buFontTx/>
              <a:buNone/>
              <a:defRPr sz="2400"/>
            </a:lvl1pPr>
            <a:lvl2pPr marL="0" indent="0" algn="ctr" defTabSz="908668">
              <a:spcBef>
                <a:spcPts val="900"/>
              </a:spcBef>
              <a:buSzTx/>
              <a:buFontTx/>
              <a:buNone/>
              <a:defRPr sz="2400"/>
            </a:lvl2pPr>
            <a:lvl3pPr marL="0" indent="0" algn="ctr" defTabSz="908668">
              <a:spcBef>
                <a:spcPts val="900"/>
              </a:spcBef>
              <a:buSzTx/>
              <a:buFontTx/>
              <a:buNone/>
              <a:defRPr sz="2400"/>
            </a:lvl3pPr>
            <a:lvl4pPr marL="0" indent="0" algn="ctr" defTabSz="908668">
              <a:spcBef>
                <a:spcPts val="900"/>
              </a:spcBef>
              <a:buSzTx/>
              <a:buFontTx/>
              <a:buNone/>
              <a:defRPr sz="2400"/>
            </a:lvl4pPr>
            <a:lvl5pPr marL="0" indent="0" algn="ctr" defTabSz="908668">
              <a:spcBef>
                <a:spcPts val="900"/>
              </a:spcBef>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7903"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6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Title and Content">
    <p:spTree>
      <p:nvGrpSpPr>
        <p:cNvPr id="1" name=""/>
        <p:cNvGrpSpPr/>
        <p:nvPr/>
      </p:nvGrpSpPr>
      <p:grpSpPr>
        <a:xfrm>
          <a:off x="0" y="0"/>
          <a:ext cx="0" cy="0"/>
          <a:chOff x="0" y="0"/>
          <a:chExt cx="0" cy="0"/>
        </a:xfrm>
      </p:grpSpPr>
      <p:sp>
        <p:nvSpPr>
          <p:cNvPr id="7910" name="Title Text"/>
          <p:cNvSpPr txBox="1"/>
          <p:nvPr>
            <p:ph type="title"/>
          </p:nvPr>
        </p:nvSpPr>
        <p:spPr>
          <a:xfrm>
            <a:off x="838209" y="365125"/>
            <a:ext cx="10515601" cy="1325564"/>
          </a:xfrm>
          <a:prstGeom prst="rect">
            <a:avLst/>
          </a:prstGeom>
        </p:spPr>
        <p:txBody>
          <a:bodyPr lIns="45407" tIns="45407" rIns="45407" bIns="45407"/>
          <a:lstStyle>
            <a:lvl1pPr defTabSz="908668"/>
          </a:lstStyle>
          <a:p>
            <a:pPr/>
            <a:r>
              <a:t>Title Text</a:t>
            </a:r>
          </a:p>
        </p:txBody>
      </p:sp>
      <p:sp>
        <p:nvSpPr>
          <p:cNvPr id="7911" name="Body Level One…"/>
          <p:cNvSpPr txBox="1"/>
          <p:nvPr>
            <p:ph type="body" idx="1"/>
          </p:nvPr>
        </p:nvSpPr>
        <p:spPr>
          <a:xfrm>
            <a:off x="838209" y="1825625"/>
            <a:ext cx="10515601" cy="4351340"/>
          </a:xfrm>
          <a:prstGeom prst="rect">
            <a:avLst/>
          </a:prstGeom>
        </p:spPr>
        <p:txBody>
          <a:bodyPr lIns="45407" tIns="45407" rIns="45407" bIns="45407"/>
          <a:lstStyle>
            <a:lvl1pPr marL="227173" indent="-227173" defTabSz="908668">
              <a:spcBef>
                <a:spcPts val="900"/>
              </a:spcBef>
            </a:lvl1pPr>
            <a:lvl2pPr marL="719382" indent="-265036" defTabSz="908668">
              <a:spcBef>
                <a:spcPts val="900"/>
              </a:spcBef>
            </a:lvl2pPr>
            <a:lvl3pPr marL="1226697" indent="-318042" defTabSz="908668">
              <a:spcBef>
                <a:spcPts val="900"/>
              </a:spcBef>
            </a:lvl3pPr>
            <a:lvl4pPr marL="1703771" indent="-340760" defTabSz="908668">
              <a:spcBef>
                <a:spcPts val="900"/>
              </a:spcBef>
            </a:lvl4pPr>
            <a:lvl5pPr marL="2158105" indent="-340760" defTabSz="908668">
              <a:spcBef>
                <a:spcPts val="900"/>
              </a:spcBef>
            </a:lvl5pPr>
          </a:lstStyle>
          <a:p>
            <a:pPr/>
            <a:r>
              <a:t>Body Level One</a:t>
            </a:r>
          </a:p>
          <a:p>
            <a:pPr lvl="1"/>
            <a:r>
              <a:t>Body Level Two</a:t>
            </a:r>
          </a:p>
          <a:p>
            <a:pPr lvl="2"/>
            <a:r>
              <a:t>Body Level Three</a:t>
            </a:r>
          </a:p>
          <a:p>
            <a:pPr lvl="3"/>
            <a:r>
              <a:t>Body Level Four</a:t>
            </a:r>
          </a:p>
          <a:p>
            <a:pPr lvl="4"/>
            <a:r>
              <a:t>Body Level Five</a:t>
            </a:r>
          </a:p>
        </p:txBody>
      </p:sp>
      <p:sp>
        <p:nvSpPr>
          <p:cNvPr id="7912"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6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Section Header">
    <p:spTree>
      <p:nvGrpSpPr>
        <p:cNvPr id="1" name=""/>
        <p:cNvGrpSpPr/>
        <p:nvPr/>
      </p:nvGrpSpPr>
      <p:grpSpPr>
        <a:xfrm>
          <a:off x="0" y="0"/>
          <a:ext cx="0" cy="0"/>
          <a:chOff x="0" y="0"/>
          <a:chExt cx="0" cy="0"/>
        </a:xfrm>
      </p:grpSpPr>
      <p:sp>
        <p:nvSpPr>
          <p:cNvPr id="7919" name="Title Text"/>
          <p:cNvSpPr txBox="1"/>
          <p:nvPr>
            <p:ph type="title"/>
          </p:nvPr>
        </p:nvSpPr>
        <p:spPr>
          <a:xfrm>
            <a:off x="831856" y="1709744"/>
            <a:ext cx="10515602" cy="2852738"/>
          </a:xfrm>
          <a:prstGeom prst="rect">
            <a:avLst/>
          </a:prstGeom>
        </p:spPr>
        <p:txBody>
          <a:bodyPr lIns="45407" tIns="45407" rIns="45407" bIns="45407" anchor="b"/>
          <a:lstStyle>
            <a:lvl1pPr defTabSz="908668">
              <a:defRPr sz="6000"/>
            </a:lvl1pPr>
          </a:lstStyle>
          <a:p>
            <a:pPr/>
            <a:r>
              <a:t>Title Text</a:t>
            </a:r>
          </a:p>
        </p:txBody>
      </p:sp>
      <p:sp>
        <p:nvSpPr>
          <p:cNvPr id="7920" name="Body Level One…"/>
          <p:cNvSpPr txBox="1"/>
          <p:nvPr>
            <p:ph type="body" sz="quarter" idx="1"/>
          </p:nvPr>
        </p:nvSpPr>
        <p:spPr>
          <a:xfrm>
            <a:off x="831856" y="4589464"/>
            <a:ext cx="10515602" cy="1500189"/>
          </a:xfrm>
          <a:prstGeom prst="rect">
            <a:avLst/>
          </a:prstGeom>
        </p:spPr>
        <p:txBody>
          <a:bodyPr lIns="45407" tIns="45407" rIns="45407" bIns="45407"/>
          <a:lstStyle>
            <a:lvl1pPr marL="0" indent="0" defTabSz="908668">
              <a:spcBef>
                <a:spcPts val="900"/>
              </a:spcBef>
              <a:buSzTx/>
              <a:buFontTx/>
              <a:buNone/>
              <a:defRPr sz="2400">
                <a:solidFill>
                  <a:srgbClr val="888888"/>
                </a:solidFill>
              </a:defRPr>
            </a:lvl1pPr>
            <a:lvl2pPr marL="0" indent="0" defTabSz="908668">
              <a:spcBef>
                <a:spcPts val="900"/>
              </a:spcBef>
              <a:buSzTx/>
              <a:buFontTx/>
              <a:buNone/>
              <a:defRPr sz="2400">
                <a:solidFill>
                  <a:srgbClr val="888888"/>
                </a:solidFill>
              </a:defRPr>
            </a:lvl2pPr>
            <a:lvl3pPr marL="0" indent="0" defTabSz="908668">
              <a:spcBef>
                <a:spcPts val="900"/>
              </a:spcBef>
              <a:buSzTx/>
              <a:buFontTx/>
              <a:buNone/>
              <a:defRPr sz="2400">
                <a:solidFill>
                  <a:srgbClr val="888888"/>
                </a:solidFill>
              </a:defRPr>
            </a:lvl3pPr>
            <a:lvl4pPr marL="0" indent="0" defTabSz="908668">
              <a:spcBef>
                <a:spcPts val="900"/>
              </a:spcBef>
              <a:buSzTx/>
              <a:buFontTx/>
              <a:buNone/>
              <a:defRPr sz="2400">
                <a:solidFill>
                  <a:srgbClr val="888888"/>
                </a:solidFill>
              </a:defRPr>
            </a:lvl4pPr>
            <a:lvl5pPr marL="0" indent="0" defTabSz="908668">
              <a:spcBef>
                <a:spcPts val="900"/>
              </a:spcBef>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7921"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4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5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5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52"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75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wo Content">
    <p:spTree>
      <p:nvGrpSpPr>
        <p:cNvPr id="1" name=""/>
        <p:cNvGrpSpPr/>
        <p:nvPr/>
      </p:nvGrpSpPr>
      <p:grpSpPr>
        <a:xfrm>
          <a:off x="0" y="0"/>
          <a:ext cx="0" cy="0"/>
          <a:chOff x="0" y="0"/>
          <a:chExt cx="0" cy="0"/>
        </a:xfrm>
      </p:grpSpPr>
      <p:sp>
        <p:nvSpPr>
          <p:cNvPr id="7928" name="Title Text"/>
          <p:cNvSpPr txBox="1"/>
          <p:nvPr>
            <p:ph type="title"/>
          </p:nvPr>
        </p:nvSpPr>
        <p:spPr>
          <a:xfrm>
            <a:off x="838209" y="365125"/>
            <a:ext cx="10515601" cy="1325564"/>
          </a:xfrm>
          <a:prstGeom prst="rect">
            <a:avLst/>
          </a:prstGeom>
        </p:spPr>
        <p:txBody>
          <a:bodyPr lIns="45407" tIns="45407" rIns="45407" bIns="45407"/>
          <a:lstStyle>
            <a:lvl1pPr defTabSz="908668"/>
          </a:lstStyle>
          <a:p>
            <a:pPr/>
            <a:r>
              <a:t>Title Text</a:t>
            </a:r>
          </a:p>
        </p:txBody>
      </p:sp>
      <p:sp>
        <p:nvSpPr>
          <p:cNvPr id="7929" name="Body Level One…"/>
          <p:cNvSpPr txBox="1"/>
          <p:nvPr>
            <p:ph type="body" sz="half" idx="1"/>
          </p:nvPr>
        </p:nvSpPr>
        <p:spPr>
          <a:xfrm>
            <a:off x="838200" y="1825625"/>
            <a:ext cx="5181600" cy="4351340"/>
          </a:xfrm>
          <a:prstGeom prst="rect">
            <a:avLst/>
          </a:prstGeom>
        </p:spPr>
        <p:txBody>
          <a:bodyPr lIns="45407" tIns="45407" rIns="45407" bIns="45407"/>
          <a:lstStyle>
            <a:lvl1pPr marL="227173" indent="-227173" defTabSz="908668">
              <a:spcBef>
                <a:spcPts val="900"/>
              </a:spcBef>
            </a:lvl1pPr>
            <a:lvl2pPr marL="719382" indent="-265036" defTabSz="908668">
              <a:spcBef>
                <a:spcPts val="900"/>
              </a:spcBef>
            </a:lvl2pPr>
            <a:lvl3pPr marL="1226697" indent="-318042" defTabSz="908668">
              <a:spcBef>
                <a:spcPts val="900"/>
              </a:spcBef>
            </a:lvl3pPr>
            <a:lvl4pPr marL="1703771" indent="-340760" defTabSz="908668">
              <a:spcBef>
                <a:spcPts val="900"/>
              </a:spcBef>
            </a:lvl4pPr>
            <a:lvl5pPr marL="2158105" indent="-340760" defTabSz="908668">
              <a:spcBef>
                <a:spcPts val="900"/>
              </a:spcBef>
            </a:lvl5pPr>
          </a:lstStyle>
          <a:p>
            <a:pPr/>
            <a:r>
              <a:t>Body Level One</a:t>
            </a:r>
          </a:p>
          <a:p>
            <a:pPr lvl="1"/>
            <a:r>
              <a:t>Body Level Two</a:t>
            </a:r>
          </a:p>
          <a:p>
            <a:pPr lvl="2"/>
            <a:r>
              <a:t>Body Level Three</a:t>
            </a:r>
          </a:p>
          <a:p>
            <a:pPr lvl="3"/>
            <a:r>
              <a:t>Body Level Four</a:t>
            </a:r>
          </a:p>
          <a:p>
            <a:pPr lvl="4"/>
            <a:r>
              <a:t>Body Level Five</a:t>
            </a:r>
          </a:p>
        </p:txBody>
      </p:sp>
      <p:sp>
        <p:nvSpPr>
          <p:cNvPr id="7930"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7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mparison">
    <p:spTree>
      <p:nvGrpSpPr>
        <p:cNvPr id="1" name=""/>
        <p:cNvGrpSpPr/>
        <p:nvPr/>
      </p:nvGrpSpPr>
      <p:grpSpPr>
        <a:xfrm>
          <a:off x="0" y="0"/>
          <a:ext cx="0" cy="0"/>
          <a:chOff x="0" y="0"/>
          <a:chExt cx="0" cy="0"/>
        </a:xfrm>
      </p:grpSpPr>
      <p:sp>
        <p:nvSpPr>
          <p:cNvPr id="7937" name="Title Text"/>
          <p:cNvSpPr txBox="1"/>
          <p:nvPr>
            <p:ph type="title"/>
          </p:nvPr>
        </p:nvSpPr>
        <p:spPr>
          <a:xfrm>
            <a:off x="839793" y="365125"/>
            <a:ext cx="10515601" cy="1325564"/>
          </a:xfrm>
          <a:prstGeom prst="rect">
            <a:avLst/>
          </a:prstGeom>
        </p:spPr>
        <p:txBody>
          <a:bodyPr lIns="45407" tIns="45407" rIns="45407" bIns="45407"/>
          <a:lstStyle>
            <a:lvl1pPr defTabSz="908668"/>
          </a:lstStyle>
          <a:p>
            <a:pPr/>
            <a:r>
              <a:t>Title Text</a:t>
            </a:r>
          </a:p>
        </p:txBody>
      </p:sp>
      <p:sp>
        <p:nvSpPr>
          <p:cNvPr id="7938" name="Body Level One…"/>
          <p:cNvSpPr txBox="1"/>
          <p:nvPr>
            <p:ph type="body" sz="quarter" idx="1"/>
          </p:nvPr>
        </p:nvSpPr>
        <p:spPr>
          <a:xfrm>
            <a:off x="839788" y="1681161"/>
            <a:ext cx="5157789" cy="823914"/>
          </a:xfrm>
          <a:prstGeom prst="rect">
            <a:avLst/>
          </a:prstGeom>
        </p:spPr>
        <p:txBody>
          <a:bodyPr lIns="45407" tIns="45407" rIns="45407" bIns="45407" anchor="b"/>
          <a:lstStyle>
            <a:lvl1pPr marL="0" indent="0" defTabSz="908668">
              <a:spcBef>
                <a:spcPts val="900"/>
              </a:spcBef>
              <a:buSzTx/>
              <a:buFontTx/>
              <a:buNone/>
              <a:defRPr b="1" sz="2400">
                <a:latin typeface="Raleway Regular"/>
                <a:ea typeface="Raleway Regular"/>
                <a:cs typeface="Raleway Regular"/>
                <a:sym typeface="Raleway Regular"/>
              </a:defRPr>
            </a:lvl1pPr>
            <a:lvl2pPr marL="0" indent="0" defTabSz="908668">
              <a:spcBef>
                <a:spcPts val="900"/>
              </a:spcBef>
              <a:buSzTx/>
              <a:buFontTx/>
              <a:buNone/>
              <a:defRPr b="1" sz="2400">
                <a:latin typeface="Raleway Regular"/>
                <a:ea typeface="Raleway Regular"/>
                <a:cs typeface="Raleway Regular"/>
                <a:sym typeface="Raleway Regular"/>
              </a:defRPr>
            </a:lvl2pPr>
            <a:lvl3pPr marL="0" indent="0" defTabSz="908668">
              <a:spcBef>
                <a:spcPts val="900"/>
              </a:spcBef>
              <a:buSzTx/>
              <a:buFontTx/>
              <a:buNone/>
              <a:defRPr b="1" sz="2400">
                <a:latin typeface="Raleway Regular"/>
                <a:ea typeface="Raleway Regular"/>
                <a:cs typeface="Raleway Regular"/>
                <a:sym typeface="Raleway Regular"/>
              </a:defRPr>
            </a:lvl3pPr>
            <a:lvl4pPr marL="0" indent="0" defTabSz="908668">
              <a:spcBef>
                <a:spcPts val="900"/>
              </a:spcBef>
              <a:buSzTx/>
              <a:buFontTx/>
              <a:buNone/>
              <a:defRPr b="1" sz="2400">
                <a:latin typeface="Raleway Regular"/>
                <a:ea typeface="Raleway Regular"/>
                <a:cs typeface="Raleway Regular"/>
                <a:sym typeface="Raleway Regular"/>
              </a:defRPr>
            </a:lvl4pPr>
            <a:lvl5pPr marL="0" indent="0" defTabSz="908668">
              <a:spcBef>
                <a:spcPts val="900"/>
              </a:spcBef>
              <a:buSzTx/>
              <a:buFontTx/>
              <a:buNone/>
              <a:defRPr b="1" sz="24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7939" name="Text Placeholder 4"/>
          <p:cNvSpPr/>
          <p:nvPr>
            <p:ph type="body" sz="quarter" idx="21"/>
          </p:nvPr>
        </p:nvSpPr>
        <p:spPr>
          <a:xfrm>
            <a:off x="6172198" y="1681161"/>
            <a:ext cx="5183192" cy="823914"/>
          </a:xfrm>
          <a:prstGeom prst="rect">
            <a:avLst/>
          </a:prstGeom>
        </p:spPr>
        <p:txBody>
          <a:bodyPr lIns="45407" tIns="45407" rIns="45407" bIns="45407" anchor="b"/>
          <a:lstStyle/>
          <a:p>
            <a:pPr marL="0" indent="0" defTabSz="908668">
              <a:spcBef>
                <a:spcPts val="900"/>
              </a:spcBef>
              <a:buSzTx/>
              <a:buFontTx/>
              <a:buNone/>
              <a:defRPr b="1" sz="1800">
                <a:latin typeface="Raleway Regular"/>
                <a:ea typeface="Raleway Regular"/>
                <a:cs typeface="Raleway Regular"/>
                <a:sym typeface="Raleway Regular"/>
              </a:defRPr>
            </a:pPr>
          </a:p>
        </p:txBody>
      </p:sp>
      <p:sp>
        <p:nvSpPr>
          <p:cNvPr id="7940"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7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le Only">
    <p:spTree>
      <p:nvGrpSpPr>
        <p:cNvPr id="1" name=""/>
        <p:cNvGrpSpPr/>
        <p:nvPr/>
      </p:nvGrpSpPr>
      <p:grpSpPr>
        <a:xfrm>
          <a:off x="0" y="0"/>
          <a:ext cx="0" cy="0"/>
          <a:chOff x="0" y="0"/>
          <a:chExt cx="0" cy="0"/>
        </a:xfrm>
      </p:grpSpPr>
      <p:sp>
        <p:nvSpPr>
          <p:cNvPr id="7947" name="Title Text"/>
          <p:cNvSpPr txBox="1"/>
          <p:nvPr>
            <p:ph type="title"/>
          </p:nvPr>
        </p:nvSpPr>
        <p:spPr>
          <a:xfrm>
            <a:off x="838209" y="365125"/>
            <a:ext cx="10515601" cy="1325564"/>
          </a:xfrm>
          <a:prstGeom prst="rect">
            <a:avLst/>
          </a:prstGeom>
        </p:spPr>
        <p:txBody>
          <a:bodyPr lIns="45407" tIns="45407" rIns="45407" bIns="45407"/>
          <a:lstStyle>
            <a:lvl1pPr defTabSz="908668"/>
          </a:lstStyle>
          <a:p>
            <a:pPr/>
            <a:r>
              <a:t>Title Text</a:t>
            </a:r>
          </a:p>
        </p:txBody>
      </p:sp>
      <p:sp>
        <p:nvSpPr>
          <p:cNvPr id="7948"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7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_Blank">
    <p:spTree>
      <p:nvGrpSpPr>
        <p:cNvPr id="1" name=""/>
        <p:cNvGrpSpPr/>
        <p:nvPr/>
      </p:nvGrpSpPr>
      <p:grpSpPr>
        <a:xfrm>
          <a:off x="0" y="0"/>
          <a:ext cx="0" cy="0"/>
          <a:chOff x="0" y="0"/>
          <a:chExt cx="0" cy="0"/>
        </a:xfrm>
      </p:grpSpPr>
      <p:sp>
        <p:nvSpPr>
          <p:cNvPr id="7955"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7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ntent with Caption">
    <p:spTree>
      <p:nvGrpSpPr>
        <p:cNvPr id="1" name=""/>
        <p:cNvGrpSpPr/>
        <p:nvPr/>
      </p:nvGrpSpPr>
      <p:grpSpPr>
        <a:xfrm>
          <a:off x="0" y="0"/>
          <a:ext cx="0" cy="0"/>
          <a:chOff x="0" y="0"/>
          <a:chExt cx="0" cy="0"/>
        </a:xfrm>
      </p:grpSpPr>
      <p:sp>
        <p:nvSpPr>
          <p:cNvPr id="7962" name="Title Text"/>
          <p:cNvSpPr txBox="1"/>
          <p:nvPr>
            <p:ph type="title"/>
          </p:nvPr>
        </p:nvSpPr>
        <p:spPr>
          <a:xfrm>
            <a:off x="839793" y="457200"/>
            <a:ext cx="3932240" cy="1600200"/>
          </a:xfrm>
          <a:prstGeom prst="rect">
            <a:avLst/>
          </a:prstGeom>
        </p:spPr>
        <p:txBody>
          <a:bodyPr lIns="45407" tIns="45407" rIns="45407" bIns="45407" anchor="b"/>
          <a:lstStyle>
            <a:lvl1pPr defTabSz="908668">
              <a:defRPr sz="3200"/>
            </a:lvl1pPr>
          </a:lstStyle>
          <a:p>
            <a:pPr/>
            <a:r>
              <a:t>Title Text</a:t>
            </a:r>
          </a:p>
        </p:txBody>
      </p:sp>
      <p:sp>
        <p:nvSpPr>
          <p:cNvPr id="7963" name="Body Level One…"/>
          <p:cNvSpPr txBox="1"/>
          <p:nvPr>
            <p:ph type="body" sz="half" idx="1"/>
          </p:nvPr>
        </p:nvSpPr>
        <p:spPr>
          <a:xfrm>
            <a:off x="5183189" y="987427"/>
            <a:ext cx="6172202" cy="4873627"/>
          </a:xfrm>
          <a:prstGeom prst="rect">
            <a:avLst/>
          </a:prstGeom>
        </p:spPr>
        <p:txBody>
          <a:bodyPr lIns="45407" tIns="45407" rIns="45407" bIns="45407"/>
          <a:lstStyle>
            <a:lvl1pPr marL="227173" indent="-227173" defTabSz="908668">
              <a:spcBef>
                <a:spcPts val="900"/>
              </a:spcBef>
              <a:defRPr sz="3200"/>
            </a:lvl1pPr>
            <a:lvl2pPr marL="713974" indent="-259627" defTabSz="908668">
              <a:spcBef>
                <a:spcPts val="900"/>
              </a:spcBef>
              <a:defRPr sz="3200"/>
            </a:lvl2pPr>
            <a:lvl3pPr marL="1211552" indent="-302897" defTabSz="908668">
              <a:spcBef>
                <a:spcPts val="900"/>
              </a:spcBef>
              <a:defRPr sz="3200"/>
            </a:lvl3pPr>
            <a:lvl4pPr marL="1726488" indent="-363478" defTabSz="908668">
              <a:spcBef>
                <a:spcPts val="900"/>
              </a:spcBef>
              <a:defRPr sz="3200"/>
            </a:lvl4pPr>
            <a:lvl5pPr marL="2180823" indent="-363478" defTabSz="908668">
              <a:spcBef>
                <a:spcPts val="9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7964" name="Text Placeholder 3"/>
          <p:cNvSpPr/>
          <p:nvPr>
            <p:ph type="body" sz="quarter" idx="21"/>
          </p:nvPr>
        </p:nvSpPr>
        <p:spPr>
          <a:xfrm>
            <a:off x="839791" y="2057400"/>
            <a:ext cx="3932241" cy="3811590"/>
          </a:xfrm>
          <a:prstGeom prst="rect">
            <a:avLst/>
          </a:prstGeom>
        </p:spPr>
        <p:txBody>
          <a:bodyPr lIns="45407" tIns="45407" rIns="45407" bIns="45407"/>
          <a:lstStyle/>
          <a:p>
            <a:pPr marL="0" indent="0" defTabSz="908668">
              <a:spcBef>
                <a:spcPts val="900"/>
              </a:spcBef>
              <a:buSzTx/>
              <a:buFontTx/>
              <a:buNone/>
              <a:defRPr sz="1200"/>
            </a:pPr>
          </a:p>
        </p:txBody>
      </p:sp>
      <p:sp>
        <p:nvSpPr>
          <p:cNvPr id="7965"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7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Picture with Caption">
    <p:spTree>
      <p:nvGrpSpPr>
        <p:cNvPr id="1" name=""/>
        <p:cNvGrpSpPr/>
        <p:nvPr/>
      </p:nvGrpSpPr>
      <p:grpSpPr>
        <a:xfrm>
          <a:off x="0" y="0"/>
          <a:ext cx="0" cy="0"/>
          <a:chOff x="0" y="0"/>
          <a:chExt cx="0" cy="0"/>
        </a:xfrm>
      </p:grpSpPr>
      <p:sp>
        <p:nvSpPr>
          <p:cNvPr id="7972" name="Title Text"/>
          <p:cNvSpPr txBox="1"/>
          <p:nvPr>
            <p:ph type="title"/>
          </p:nvPr>
        </p:nvSpPr>
        <p:spPr>
          <a:xfrm>
            <a:off x="839793" y="457200"/>
            <a:ext cx="3932240" cy="1600200"/>
          </a:xfrm>
          <a:prstGeom prst="rect">
            <a:avLst/>
          </a:prstGeom>
        </p:spPr>
        <p:txBody>
          <a:bodyPr lIns="45407" tIns="45407" rIns="45407" bIns="45407" anchor="b"/>
          <a:lstStyle>
            <a:lvl1pPr defTabSz="908668">
              <a:defRPr sz="3200"/>
            </a:lvl1pPr>
          </a:lstStyle>
          <a:p>
            <a:pPr/>
            <a:r>
              <a:t>Title Text</a:t>
            </a:r>
          </a:p>
        </p:txBody>
      </p:sp>
      <p:sp>
        <p:nvSpPr>
          <p:cNvPr id="7973" name="Picture Placeholder 2"/>
          <p:cNvSpPr/>
          <p:nvPr>
            <p:ph type="pic" sz="half" idx="21"/>
          </p:nvPr>
        </p:nvSpPr>
        <p:spPr>
          <a:xfrm>
            <a:off x="5183189" y="987427"/>
            <a:ext cx="6172202" cy="4873627"/>
          </a:xfrm>
          <a:prstGeom prst="rect">
            <a:avLst/>
          </a:prstGeom>
        </p:spPr>
        <p:txBody>
          <a:bodyPr lIns="91439" rIns="91439">
            <a:noAutofit/>
          </a:bodyPr>
          <a:lstStyle/>
          <a:p>
            <a:pPr/>
          </a:p>
        </p:txBody>
      </p:sp>
      <p:sp>
        <p:nvSpPr>
          <p:cNvPr id="7974" name="Body Level One…"/>
          <p:cNvSpPr txBox="1"/>
          <p:nvPr>
            <p:ph type="body" sz="quarter" idx="1"/>
          </p:nvPr>
        </p:nvSpPr>
        <p:spPr>
          <a:xfrm>
            <a:off x="839793" y="2057400"/>
            <a:ext cx="3932240" cy="3811590"/>
          </a:xfrm>
          <a:prstGeom prst="rect">
            <a:avLst/>
          </a:prstGeom>
        </p:spPr>
        <p:txBody>
          <a:bodyPr lIns="45407" tIns="45407" rIns="45407" bIns="45407"/>
          <a:lstStyle>
            <a:lvl1pPr marL="0" indent="0" defTabSz="908668">
              <a:spcBef>
                <a:spcPts val="900"/>
              </a:spcBef>
              <a:buSzTx/>
              <a:buFontTx/>
              <a:buNone/>
              <a:defRPr sz="1600"/>
            </a:lvl1pPr>
            <a:lvl2pPr marL="0" indent="0" defTabSz="908668">
              <a:spcBef>
                <a:spcPts val="900"/>
              </a:spcBef>
              <a:buSzTx/>
              <a:buFontTx/>
              <a:buNone/>
              <a:defRPr sz="1600"/>
            </a:lvl2pPr>
            <a:lvl3pPr marL="0" indent="0" defTabSz="908668">
              <a:spcBef>
                <a:spcPts val="900"/>
              </a:spcBef>
              <a:buSzTx/>
              <a:buFontTx/>
              <a:buNone/>
              <a:defRPr sz="1600"/>
            </a:lvl3pPr>
            <a:lvl4pPr marL="0" indent="0" defTabSz="908668">
              <a:spcBef>
                <a:spcPts val="900"/>
              </a:spcBef>
              <a:buSzTx/>
              <a:buFontTx/>
              <a:buNone/>
              <a:defRPr sz="1600"/>
            </a:lvl4pPr>
            <a:lvl5pPr marL="0" indent="0" defTabSz="908668">
              <a:spcBef>
                <a:spcPts val="900"/>
              </a:spcBef>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7975" name="Slide Number"/>
          <p:cNvSpPr txBox="1"/>
          <p:nvPr>
            <p:ph type="sldNum" sz="quarter" idx="2"/>
          </p:nvPr>
        </p:nvSpPr>
        <p:spPr>
          <a:xfrm>
            <a:off x="11091333" y="6404607"/>
            <a:ext cx="262470" cy="268617"/>
          </a:xfrm>
          <a:prstGeom prst="rect">
            <a:avLst/>
          </a:prstGeom>
        </p:spPr>
        <p:txBody>
          <a:bodyPr lIns="45407" tIns="45407" rIns="45407" bIns="45407"/>
          <a:lstStyle>
            <a:lvl1pPr defTabSz="1211525"/>
          </a:lstStyle>
          <a:p>
            <a:pPr/>
            <a:fld id="{86CB4B4D-7CA3-9044-876B-883B54F8677D}" type="slidenum"/>
          </a:p>
        </p:txBody>
      </p:sp>
    </p:spTree>
  </p:cSld>
  <p:clrMapOvr>
    <a:masterClrMapping/>
  </p:clrMapOvr>
  <p:transition xmlns:p14="http://schemas.microsoft.com/office/powerpoint/2010/main" spd="med" advClick="1"/>
</p:sldLayout>
</file>

<file path=ppt/slideLayouts/slideLayout7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982" name="Picture 3" descr="Picture 3"/>
          <p:cNvPicPr>
            <a:picLocks noChangeAspect="1"/>
          </p:cNvPicPr>
          <p:nvPr/>
        </p:nvPicPr>
        <p:blipFill>
          <a:blip r:embed="rId3">
            <a:extLst/>
          </a:blip>
          <a:stretch>
            <a:fillRect/>
          </a:stretch>
        </p:blipFill>
        <p:spPr>
          <a:xfrm>
            <a:off x="10000902" y="3604"/>
            <a:ext cx="717900" cy="664265"/>
          </a:xfrm>
          <a:prstGeom prst="rect">
            <a:avLst/>
          </a:prstGeom>
          <a:ln w="12700">
            <a:miter lim="400000"/>
          </a:ln>
        </p:spPr>
      </p:pic>
      <p:sp>
        <p:nvSpPr>
          <p:cNvPr id="7983" name="Title Text"/>
          <p:cNvSpPr txBox="1"/>
          <p:nvPr>
            <p:ph type="title"/>
          </p:nvPr>
        </p:nvSpPr>
        <p:spPr>
          <a:xfrm>
            <a:off x="1308100" y="73029"/>
            <a:ext cx="8420101" cy="612777"/>
          </a:xfrm>
          <a:prstGeom prst="rect">
            <a:avLst/>
          </a:prstGeom>
        </p:spPr>
        <p:txBody>
          <a:bodyPr lIns="91437" tIns="91437" rIns="91437" bIns="91437"/>
          <a:lstStyle>
            <a:lvl1pPr>
              <a:lnSpc>
                <a:spcPct val="100000"/>
              </a:lnSpc>
              <a:defRPr sz="2800"/>
            </a:lvl1pPr>
          </a:lstStyle>
          <a:p>
            <a:pPr/>
            <a:r>
              <a:t>Title Text</a:t>
            </a:r>
          </a:p>
        </p:txBody>
      </p:sp>
      <p:sp>
        <p:nvSpPr>
          <p:cNvPr id="7984" name="Body Level One…"/>
          <p:cNvSpPr txBox="1"/>
          <p:nvPr>
            <p:ph type="body" sz="quarter" idx="1"/>
          </p:nvPr>
        </p:nvSpPr>
        <p:spPr>
          <a:xfrm>
            <a:off x="2260507" y="664192"/>
            <a:ext cx="6934202" cy="457203"/>
          </a:xfrm>
          <a:prstGeom prst="rect">
            <a:avLst/>
          </a:prstGeom>
        </p:spPr>
        <p:txBody>
          <a:bodyPr lIns="91437" tIns="91437" rIns="91437" bIns="91437"/>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985" name="Picture Placeholder 8"/>
          <p:cNvSpPr/>
          <p:nvPr>
            <p:ph type="pic" sz="half" idx="21"/>
          </p:nvPr>
        </p:nvSpPr>
        <p:spPr>
          <a:xfrm>
            <a:off x="1720849" y="1447800"/>
            <a:ext cx="5035552" cy="4648200"/>
          </a:xfrm>
          <a:prstGeom prst="rect">
            <a:avLst/>
          </a:prstGeom>
        </p:spPr>
        <p:txBody>
          <a:bodyPr lIns="91439" rIns="91439">
            <a:noAutofit/>
          </a:bodyPr>
          <a:lstStyle/>
          <a:p>
            <a:pPr/>
          </a:p>
        </p:txBody>
      </p:sp>
      <p:sp>
        <p:nvSpPr>
          <p:cNvPr id="7986" name="Slide Number"/>
          <p:cNvSpPr txBox="1"/>
          <p:nvPr>
            <p:ph type="sldNum" sz="quarter" idx="2"/>
          </p:nvPr>
        </p:nvSpPr>
        <p:spPr>
          <a:xfrm>
            <a:off x="7887770" y="6176012"/>
            <a:ext cx="354530" cy="360676"/>
          </a:xfrm>
          <a:prstGeom prst="rect">
            <a:avLst/>
          </a:prstGeom>
        </p:spPr>
        <p:txBody>
          <a:bodyPr lIns="91437" tIns="91437" rIns="91437" bIns="91437"/>
          <a:lstStyle/>
          <a:p>
            <a:pPr/>
            <a:fld id="{86CB4B4D-7CA3-9044-876B-883B54F8677D}" type="slidenum"/>
          </a:p>
        </p:txBody>
      </p:sp>
    </p:spTree>
  </p:cSld>
  <p:clrMapOvr>
    <a:masterClrMapping/>
  </p:clrMapOvr>
  <p:transition xmlns:p14="http://schemas.microsoft.com/office/powerpoint/2010/main" spd="med" advClick="1"/>
</p:sldLayout>
</file>

<file path=ppt/slideLayouts/slideLayout7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99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799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799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99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003"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00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00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006"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800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014"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01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01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017"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8018"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8019"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8020"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802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0_Title Slide">
    <p:spTree>
      <p:nvGrpSpPr>
        <p:cNvPr id="1" name=""/>
        <p:cNvGrpSpPr/>
        <p:nvPr/>
      </p:nvGrpSpPr>
      <p:grpSpPr>
        <a:xfrm>
          <a:off x="0" y="0"/>
          <a:ext cx="0" cy="0"/>
          <a:chOff x="0" y="0"/>
          <a:chExt cx="0" cy="0"/>
        </a:xfrm>
      </p:grpSpPr>
      <p:pic>
        <p:nvPicPr>
          <p:cNvPr id="760"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761"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762"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76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028"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02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03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03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803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803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803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803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04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04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04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04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04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04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04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04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05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05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05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059"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06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06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062"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806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4_Title Slide">
    <p:spTree>
      <p:nvGrpSpPr>
        <p:cNvPr id="1" name=""/>
        <p:cNvGrpSpPr/>
        <p:nvPr/>
      </p:nvGrpSpPr>
      <p:grpSpPr>
        <a:xfrm>
          <a:off x="0" y="0"/>
          <a:ext cx="0" cy="0"/>
          <a:chOff x="0" y="0"/>
          <a:chExt cx="0" cy="0"/>
        </a:xfrm>
      </p:grpSpPr>
      <p:pic>
        <p:nvPicPr>
          <p:cNvPr id="8070"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8071"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8072"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807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08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08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08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08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09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09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09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09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809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10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10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10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10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810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810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810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810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11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11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11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11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811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812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812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81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12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13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13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13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13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13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13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13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13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13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13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14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14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14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14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815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70"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771"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7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7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1_Title Slide">
    <p:spTree>
      <p:nvGrpSpPr>
        <p:cNvPr id="1" name=""/>
        <p:cNvGrpSpPr/>
        <p:nvPr/>
      </p:nvGrpSpPr>
      <p:grpSpPr>
        <a:xfrm>
          <a:off x="0" y="0"/>
          <a:ext cx="0" cy="0"/>
          <a:chOff x="0" y="0"/>
          <a:chExt cx="0" cy="0"/>
        </a:xfrm>
      </p:grpSpPr>
      <p:pic>
        <p:nvPicPr>
          <p:cNvPr id="8157"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815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8159"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81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6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7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81" name="Title Text"/>
          <p:cNvSpPr txBox="1"/>
          <p:nvPr>
            <p:ph type="title"/>
          </p:nvPr>
        </p:nvSpPr>
        <p:spPr>
          <a:xfrm>
            <a:off x="963084" y="4406953"/>
            <a:ext cx="10363201" cy="1362077"/>
          </a:xfrm>
          <a:prstGeom prst="rect">
            <a:avLst/>
          </a:prstGeom>
        </p:spPr>
        <p:txBody>
          <a:bodyPr lIns="45407" tIns="45407" rIns="45407" bIns="45407" anchor="t"/>
          <a:lstStyle>
            <a:lvl1pPr defTabSz="1211525">
              <a:lnSpc>
                <a:spcPct val="100000"/>
              </a:lnSpc>
              <a:defRPr b="1" cap="all" sz="5300">
                <a:latin typeface="Raleway Regular"/>
                <a:ea typeface="Raleway Regular"/>
                <a:cs typeface="Raleway Regular"/>
                <a:sym typeface="Raleway Regular"/>
              </a:defRPr>
            </a:lvl1pPr>
          </a:lstStyle>
          <a:p>
            <a:pPr/>
            <a:r>
              <a:t>Title Text</a:t>
            </a:r>
          </a:p>
        </p:txBody>
      </p:sp>
      <p:sp>
        <p:nvSpPr>
          <p:cNvPr id="8182"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25">
              <a:lnSpc>
                <a:spcPct val="100000"/>
              </a:lnSpc>
              <a:spcBef>
                <a:spcPts val="500"/>
              </a:spcBef>
              <a:buSzTx/>
              <a:buFontTx/>
              <a:buNone/>
              <a:defRPr sz="2600">
                <a:solidFill>
                  <a:srgbClr val="888888"/>
                </a:solidFill>
              </a:defRPr>
            </a:lvl1pPr>
            <a:lvl2pPr marL="0" indent="0" defTabSz="1211525">
              <a:lnSpc>
                <a:spcPct val="100000"/>
              </a:lnSpc>
              <a:spcBef>
                <a:spcPts val="500"/>
              </a:spcBef>
              <a:buSzTx/>
              <a:buFontTx/>
              <a:buNone/>
              <a:defRPr sz="2600">
                <a:solidFill>
                  <a:srgbClr val="888888"/>
                </a:solidFill>
              </a:defRPr>
            </a:lvl2pPr>
            <a:lvl3pPr marL="0" indent="0" defTabSz="1211525">
              <a:lnSpc>
                <a:spcPct val="100000"/>
              </a:lnSpc>
              <a:spcBef>
                <a:spcPts val="500"/>
              </a:spcBef>
              <a:buSzTx/>
              <a:buFontTx/>
              <a:buNone/>
              <a:defRPr sz="2600">
                <a:solidFill>
                  <a:srgbClr val="888888"/>
                </a:solidFill>
              </a:defRPr>
            </a:lvl3pPr>
            <a:lvl4pPr marL="0" indent="0" defTabSz="1211525">
              <a:lnSpc>
                <a:spcPct val="100000"/>
              </a:lnSpc>
              <a:spcBef>
                <a:spcPts val="500"/>
              </a:spcBef>
              <a:buSzTx/>
              <a:buFontTx/>
              <a:buNone/>
              <a:defRPr sz="2600">
                <a:solidFill>
                  <a:srgbClr val="888888"/>
                </a:solidFill>
              </a:defRPr>
            </a:lvl4pPr>
            <a:lvl5pPr marL="0" indent="0" defTabSz="1211525">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8183"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90"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191" name="Body Level One…"/>
          <p:cNvSpPr txBox="1"/>
          <p:nvPr>
            <p:ph type="body" sz="half" idx="1"/>
          </p:nvPr>
        </p:nvSpPr>
        <p:spPr>
          <a:xfrm>
            <a:off x="609600" y="1600205"/>
            <a:ext cx="5384800" cy="4525965"/>
          </a:xfrm>
          <a:prstGeom prst="rect">
            <a:avLst/>
          </a:prstGeom>
        </p:spPr>
        <p:txBody>
          <a:bodyPr lIns="45407" tIns="45407" rIns="45407" bIns="45407"/>
          <a:lstStyle>
            <a:lvl1pPr marL="454321" indent="-454321" defTabSz="1211525">
              <a:lnSpc>
                <a:spcPct val="100000"/>
              </a:lnSpc>
              <a:spcBef>
                <a:spcPts val="800"/>
              </a:spcBef>
              <a:defRPr sz="3700"/>
            </a:lvl1pPr>
            <a:lvl2pPr marL="1047475" indent="-441705" defTabSz="1211525">
              <a:lnSpc>
                <a:spcPct val="100000"/>
              </a:lnSpc>
              <a:spcBef>
                <a:spcPts val="800"/>
              </a:spcBef>
              <a:buChar char="–"/>
              <a:defRPr sz="3700"/>
            </a:lvl2pPr>
            <a:lvl3pPr marL="1635567" indent="-424028" defTabSz="1211525">
              <a:lnSpc>
                <a:spcPct val="100000"/>
              </a:lnSpc>
              <a:spcBef>
                <a:spcPts val="800"/>
              </a:spcBef>
              <a:defRPr sz="3700"/>
            </a:lvl3pPr>
            <a:lvl4pPr marL="2288452" indent="-471144" defTabSz="1211525">
              <a:lnSpc>
                <a:spcPct val="100000"/>
              </a:lnSpc>
              <a:spcBef>
                <a:spcPts val="800"/>
              </a:spcBef>
              <a:buChar char="–"/>
              <a:defRPr sz="3700"/>
            </a:lvl4pPr>
            <a:lvl5pPr marL="2894221" indent="-471144" defTabSz="1211525">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8192"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99"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200"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25">
              <a:lnSpc>
                <a:spcPct val="100000"/>
              </a:lnSpc>
              <a:spcBef>
                <a:spcPts val="600"/>
              </a:spcBef>
              <a:buSzTx/>
              <a:buFontTx/>
              <a:buNone/>
              <a:defRPr b="1" sz="3200">
                <a:latin typeface="Raleway Regular"/>
                <a:ea typeface="Raleway Regular"/>
                <a:cs typeface="Raleway Regular"/>
                <a:sym typeface="Raleway Regular"/>
              </a:defRPr>
            </a:lvl1pPr>
            <a:lvl2pPr marL="0" indent="0" defTabSz="1211525">
              <a:lnSpc>
                <a:spcPct val="100000"/>
              </a:lnSpc>
              <a:spcBef>
                <a:spcPts val="600"/>
              </a:spcBef>
              <a:buSzTx/>
              <a:buFontTx/>
              <a:buNone/>
              <a:defRPr b="1" sz="3200">
                <a:latin typeface="Raleway Regular"/>
                <a:ea typeface="Raleway Regular"/>
                <a:cs typeface="Raleway Regular"/>
                <a:sym typeface="Raleway Regular"/>
              </a:defRPr>
            </a:lvl2pPr>
            <a:lvl3pPr marL="0" indent="0" defTabSz="1211525">
              <a:lnSpc>
                <a:spcPct val="100000"/>
              </a:lnSpc>
              <a:spcBef>
                <a:spcPts val="600"/>
              </a:spcBef>
              <a:buSzTx/>
              <a:buFontTx/>
              <a:buNone/>
              <a:defRPr b="1" sz="3200">
                <a:latin typeface="Raleway Regular"/>
                <a:ea typeface="Raleway Regular"/>
                <a:cs typeface="Raleway Regular"/>
                <a:sym typeface="Raleway Regular"/>
              </a:defRPr>
            </a:lvl3pPr>
            <a:lvl4pPr marL="0" indent="0" defTabSz="1211525">
              <a:lnSpc>
                <a:spcPct val="100000"/>
              </a:lnSpc>
              <a:spcBef>
                <a:spcPts val="600"/>
              </a:spcBef>
              <a:buSzTx/>
              <a:buFontTx/>
              <a:buNone/>
              <a:defRPr b="1" sz="3200">
                <a:latin typeface="Raleway Regular"/>
                <a:ea typeface="Raleway Regular"/>
                <a:cs typeface="Raleway Regular"/>
                <a:sym typeface="Raleway Regular"/>
              </a:defRPr>
            </a:lvl4pPr>
            <a:lvl5pPr marL="0" indent="0" defTabSz="1211525">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8201"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1211525">
              <a:lnSpc>
                <a:spcPct val="100000"/>
              </a:lnSpc>
              <a:spcBef>
                <a:spcPts val="600"/>
              </a:spcBef>
              <a:buSzTx/>
              <a:buFontTx/>
              <a:buNone/>
              <a:defRPr b="1" sz="3200">
                <a:latin typeface="Raleway Regular"/>
                <a:ea typeface="Raleway Regular"/>
                <a:cs typeface="Raleway Regular"/>
                <a:sym typeface="Raleway Regular"/>
              </a:defRPr>
            </a:pPr>
          </a:p>
        </p:txBody>
      </p:sp>
      <p:sp>
        <p:nvSpPr>
          <p:cNvPr id="8202"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09"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210"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17"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24" name="Title Text"/>
          <p:cNvSpPr txBox="1"/>
          <p:nvPr>
            <p:ph type="title"/>
          </p:nvPr>
        </p:nvSpPr>
        <p:spPr>
          <a:xfrm>
            <a:off x="609609" y="273049"/>
            <a:ext cx="4011088" cy="1162053"/>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8225" name="Body Level One…"/>
          <p:cNvSpPr txBox="1"/>
          <p:nvPr>
            <p:ph type="body" idx="1"/>
          </p:nvPr>
        </p:nvSpPr>
        <p:spPr>
          <a:xfrm>
            <a:off x="4766735" y="273066"/>
            <a:ext cx="6815668" cy="5853116"/>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8226"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25">
              <a:lnSpc>
                <a:spcPct val="100000"/>
              </a:lnSpc>
              <a:spcBef>
                <a:spcPts val="400"/>
              </a:spcBef>
              <a:buSzTx/>
              <a:buFontTx/>
              <a:buNone/>
              <a:defRPr sz="1400"/>
            </a:pPr>
          </a:p>
        </p:txBody>
      </p:sp>
      <p:sp>
        <p:nvSpPr>
          <p:cNvPr id="8227"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34" name="Title Text"/>
          <p:cNvSpPr txBox="1"/>
          <p:nvPr>
            <p:ph type="title"/>
          </p:nvPr>
        </p:nvSpPr>
        <p:spPr>
          <a:xfrm>
            <a:off x="2389718" y="4800601"/>
            <a:ext cx="7315201" cy="566741"/>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8235"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8236"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25">
              <a:lnSpc>
                <a:spcPct val="100000"/>
              </a:lnSpc>
              <a:spcBef>
                <a:spcPts val="400"/>
              </a:spcBef>
              <a:buSzTx/>
              <a:buFontTx/>
              <a:buNone/>
              <a:defRPr sz="1800"/>
            </a:lvl1pPr>
            <a:lvl2pPr marL="0" indent="0" defTabSz="1211525">
              <a:lnSpc>
                <a:spcPct val="100000"/>
              </a:lnSpc>
              <a:spcBef>
                <a:spcPts val="400"/>
              </a:spcBef>
              <a:buSzTx/>
              <a:buFontTx/>
              <a:buNone/>
              <a:defRPr sz="1800"/>
            </a:lvl2pPr>
            <a:lvl3pPr marL="0" indent="0" defTabSz="1211525">
              <a:lnSpc>
                <a:spcPct val="100000"/>
              </a:lnSpc>
              <a:spcBef>
                <a:spcPts val="400"/>
              </a:spcBef>
              <a:buSzTx/>
              <a:buFontTx/>
              <a:buNone/>
              <a:defRPr sz="1800"/>
            </a:lvl3pPr>
            <a:lvl4pPr marL="0" indent="0" defTabSz="1211525">
              <a:lnSpc>
                <a:spcPct val="100000"/>
              </a:lnSpc>
              <a:spcBef>
                <a:spcPts val="400"/>
              </a:spcBef>
              <a:buSzTx/>
              <a:buFontTx/>
              <a:buNone/>
              <a:defRPr sz="1800"/>
            </a:lvl4pPr>
            <a:lvl5pPr marL="0" indent="0" defTabSz="1211525">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8237"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80"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781"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8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8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78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44"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24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52"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25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25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25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25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25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25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25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26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26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68"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26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2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277"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8278" name="Title Text"/>
          <p:cNvSpPr txBox="1"/>
          <p:nvPr>
            <p:ph type="title"/>
          </p:nvPr>
        </p:nvSpPr>
        <p:spPr>
          <a:xfrm>
            <a:off x="609600" y="274638"/>
            <a:ext cx="10972800" cy="1143001"/>
          </a:xfrm>
          <a:prstGeom prst="rect">
            <a:avLst/>
          </a:prstGeom>
        </p:spPr>
        <p:txBody>
          <a:bodyPr lIns="34074" tIns="34074" rIns="34074" bIns="34074" anchor="t"/>
          <a:lstStyle>
            <a:lvl1pPr algn="ctr" defTabSz="1211525">
              <a:lnSpc>
                <a:spcPct val="100000"/>
              </a:lnSpc>
              <a:defRPr sz="5800"/>
            </a:lvl1pPr>
          </a:lstStyle>
          <a:p>
            <a:pPr/>
            <a:r>
              <a:t>Title Text</a:t>
            </a:r>
          </a:p>
        </p:txBody>
      </p:sp>
      <p:sp>
        <p:nvSpPr>
          <p:cNvPr id="8279" name="Body Level One…"/>
          <p:cNvSpPr txBox="1"/>
          <p:nvPr>
            <p:ph type="body" idx="1"/>
          </p:nvPr>
        </p:nvSpPr>
        <p:spPr>
          <a:xfrm>
            <a:off x="609600" y="1600205"/>
            <a:ext cx="10972800" cy="4525965"/>
          </a:xfrm>
          <a:prstGeom prst="rect">
            <a:avLst/>
          </a:prstGeom>
        </p:spPr>
        <p:txBody>
          <a:bodyPr lIns="34074" tIns="34074" rIns="34074" bIns="34074"/>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8280"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908668">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28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28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28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29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29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29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29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30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83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308"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30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31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311"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8312"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8313"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8314"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831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32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32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32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325"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8326"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8327"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8328"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83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33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33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33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339"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340"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341"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342"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343"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344"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345"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34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35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35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35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356"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83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91"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792"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79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9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79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79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79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79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1_Title Slide">
    <p:spTree>
      <p:nvGrpSpPr>
        <p:cNvPr id="1" name=""/>
        <p:cNvGrpSpPr/>
        <p:nvPr/>
      </p:nvGrpSpPr>
      <p:grpSpPr>
        <a:xfrm>
          <a:off x="0" y="0"/>
          <a:ext cx="0" cy="0"/>
          <a:chOff x="0" y="0"/>
          <a:chExt cx="0" cy="0"/>
        </a:xfrm>
      </p:grpSpPr>
      <p:pic>
        <p:nvPicPr>
          <p:cNvPr id="8364"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8365"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8366"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836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37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37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37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37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38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38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38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387"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838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39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39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39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398"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8399"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8400"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8401"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840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40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410"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41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412"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8413"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8414"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8415"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841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42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42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42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426"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427"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428"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429"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430"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431"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432"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43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44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844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44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443"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844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8_Title Slide">
    <p:spTree>
      <p:nvGrpSpPr>
        <p:cNvPr id="1" name=""/>
        <p:cNvGrpSpPr/>
        <p:nvPr/>
      </p:nvGrpSpPr>
      <p:grpSpPr>
        <a:xfrm>
          <a:off x="0" y="0"/>
          <a:ext cx="0" cy="0"/>
          <a:chOff x="0" y="0"/>
          <a:chExt cx="0" cy="0"/>
        </a:xfrm>
      </p:grpSpPr>
      <p:pic>
        <p:nvPicPr>
          <p:cNvPr id="8451"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8452"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8453"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845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46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46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05"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80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80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0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80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81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81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8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475" name="Title Text"/>
          <p:cNvSpPr txBox="1"/>
          <p:nvPr>
            <p:ph type="title"/>
          </p:nvPr>
        </p:nvSpPr>
        <p:spPr>
          <a:xfrm>
            <a:off x="963084" y="4406953"/>
            <a:ext cx="10363201" cy="1362077"/>
          </a:xfrm>
          <a:prstGeom prst="rect">
            <a:avLst/>
          </a:prstGeom>
        </p:spPr>
        <p:txBody>
          <a:bodyPr lIns="45407" tIns="45407" rIns="45407" bIns="45407" anchor="t"/>
          <a:lstStyle>
            <a:lvl1pPr defTabSz="1211525">
              <a:lnSpc>
                <a:spcPct val="100000"/>
              </a:lnSpc>
              <a:defRPr b="1" cap="all" sz="5300">
                <a:latin typeface="Raleway Regular"/>
                <a:ea typeface="Raleway Regular"/>
                <a:cs typeface="Raleway Regular"/>
                <a:sym typeface="Raleway Regular"/>
              </a:defRPr>
            </a:lvl1pPr>
          </a:lstStyle>
          <a:p>
            <a:pPr/>
            <a:r>
              <a:t>Title Text</a:t>
            </a:r>
          </a:p>
        </p:txBody>
      </p:sp>
      <p:sp>
        <p:nvSpPr>
          <p:cNvPr id="8476"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25">
              <a:lnSpc>
                <a:spcPct val="100000"/>
              </a:lnSpc>
              <a:spcBef>
                <a:spcPts val="500"/>
              </a:spcBef>
              <a:buSzTx/>
              <a:buFontTx/>
              <a:buNone/>
              <a:defRPr sz="2600">
                <a:solidFill>
                  <a:srgbClr val="888888"/>
                </a:solidFill>
              </a:defRPr>
            </a:lvl1pPr>
            <a:lvl2pPr marL="0" indent="0" defTabSz="1211525">
              <a:lnSpc>
                <a:spcPct val="100000"/>
              </a:lnSpc>
              <a:spcBef>
                <a:spcPts val="500"/>
              </a:spcBef>
              <a:buSzTx/>
              <a:buFontTx/>
              <a:buNone/>
              <a:defRPr sz="2600">
                <a:solidFill>
                  <a:srgbClr val="888888"/>
                </a:solidFill>
              </a:defRPr>
            </a:lvl2pPr>
            <a:lvl3pPr marL="0" indent="0" defTabSz="1211525">
              <a:lnSpc>
                <a:spcPct val="100000"/>
              </a:lnSpc>
              <a:spcBef>
                <a:spcPts val="500"/>
              </a:spcBef>
              <a:buSzTx/>
              <a:buFontTx/>
              <a:buNone/>
              <a:defRPr sz="2600">
                <a:solidFill>
                  <a:srgbClr val="888888"/>
                </a:solidFill>
              </a:defRPr>
            </a:lvl3pPr>
            <a:lvl4pPr marL="0" indent="0" defTabSz="1211525">
              <a:lnSpc>
                <a:spcPct val="100000"/>
              </a:lnSpc>
              <a:spcBef>
                <a:spcPts val="500"/>
              </a:spcBef>
              <a:buSzTx/>
              <a:buFontTx/>
              <a:buNone/>
              <a:defRPr sz="2600">
                <a:solidFill>
                  <a:srgbClr val="888888"/>
                </a:solidFill>
              </a:defRPr>
            </a:lvl4pPr>
            <a:lvl5pPr marL="0" indent="0" defTabSz="1211525">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8477"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484"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485" name="Body Level One…"/>
          <p:cNvSpPr txBox="1"/>
          <p:nvPr>
            <p:ph type="body" sz="half" idx="1"/>
          </p:nvPr>
        </p:nvSpPr>
        <p:spPr>
          <a:xfrm>
            <a:off x="609600" y="1600205"/>
            <a:ext cx="5384800" cy="4525965"/>
          </a:xfrm>
          <a:prstGeom prst="rect">
            <a:avLst/>
          </a:prstGeom>
        </p:spPr>
        <p:txBody>
          <a:bodyPr lIns="45407" tIns="45407" rIns="45407" bIns="45407"/>
          <a:lstStyle>
            <a:lvl1pPr marL="454321" indent="-454321" defTabSz="1211525">
              <a:lnSpc>
                <a:spcPct val="100000"/>
              </a:lnSpc>
              <a:spcBef>
                <a:spcPts val="800"/>
              </a:spcBef>
              <a:defRPr sz="3700"/>
            </a:lvl1pPr>
            <a:lvl2pPr marL="1047475" indent="-441705" defTabSz="1211525">
              <a:lnSpc>
                <a:spcPct val="100000"/>
              </a:lnSpc>
              <a:spcBef>
                <a:spcPts val="800"/>
              </a:spcBef>
              <a:buChar char="–"/>
              <a:defRPr sz="3700"/>
            </a:lvl2pPr>
            <a:lvl3pPr marL="1635567" indent="-424028" defTabSz="1211525">
              <a:lnSpc>
                <a:spcPct val="100000"/>
              </a:lnSpc>
              <a:spcBef>
                <a:spcPts val="800"/>
              </a:spcBef>
              <a:defRPr sz="3700"/>
            </a:lvl3pPr>
            <a:lvl4pPr marL="2288452" indent="-471144" defTabSz="1211525">
              <a:lnSpc>
                <a:spcPct val="100000"/>
              </a:lnSpc>
              <a:spcBef>
                <a:spcPts val="800"/>
              </a:spcBef>
              <a:buChar char="–"/>
              <a:defRPr sz="3700"/>
            </a:lvl4pPr>
            <a:lvl5pPr marL="2894221" indent="-471144" defTabSz="1211525">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8486"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493"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494"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25">
              <a:lnSpc>
                <a:spcPct val="100000"/>
              </a:lnSpc>
              <a:spcBef>
                <a:spcPts val="600"/>
              </a:spcBef>
              <a:buSzTx/>
              <a:buFontTx/>
              <a:buNone/>
              <a:defRPr b="1" sz="3200">
                <a:latin typeface="Raleway Regular"/>
                <a:ea typeface="Raleway Regular"/>
                <a:cs typeface="Raleway Regular"/>
                <a:sym typeface="Raleway Regular"/>
              </a:defRPr>
            </a:lvl1pPr>
            <a:lvl2pPr marL="0" indent="0" defTabSz="1211525">
              <a:lnSpc>
                <a:spcPct val="100000"/>
              </a:lnSpc>
              <a:spcBef>
                <a:spcPts val="600"/>
              </a:spcBef>
              <a:buSzTx/>
              <a:buFontTx/>
              <a:buNone/>
              <a:defRPr b="1" sz="3200">
                <a:latin typeface="Raleway Regular"/>
                <a:ea typeface="Raleway Regular"/>
                <a:cs typeface="Raleway Regular"/>
                <a:sym typeface="Raleway Regular"/>
              </a:defRPr>
            </a:lvl2pPr>
            <a:lvl3pPr marL="0" indent="0" defTabSz="1211525">
              <a:lnSpc>
                <a:spcPct val="100000"/>
              </a:lnSpc>
              <a:spcBef>
                <a:spcPts val="600"/>
              </a:spcBef>
              <a:buSzTx/>
              <a:buFontTx/>
              <a:buNone/>
              <a:defRPr b="1" sz="3200">
                <a:latin typeface="Raleway Regular"/>
                <a:ea typeface="Raleway Regular"/>
                <a:cs typeface="Raleway Regular"/>
                <a:sym typeface="Raleway Regular"/>
              </a:defRPr>
            </a:lvl3pPr>
            <a:lvl4pPr marL="0" indent="0" defTabSz="1211525">
              <a:lnSpc>
                <a:spcPct val="100000"/>
              </a:lnSpc>
              <a:spcBef>
                <a:spcPts val="600"/>
              </a:spcBef>
              <a:buSzTx/>
              <a:buFontTx/>
              <a:buNone/>
              <a:defRPr b="1" sz="3200">
                <a:latin typeface="Raleway Regular"/>
                <a:ea typeface="Raleway Regular"/>
                <a:cs typeface="Raleway Regular"/>
                <a:sym typeface="Raleway Regular"/>
              </a:defRPr>
            </a:lvl4pPr>
            <a:lvl5pPr marL="0" indent="0" defTabSz="1211525">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8495"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1211525">
              <a:lnSpc>
                <a:spcPct val="100000"/>
              </a:lnSpc>
              <a:spcBef>
                <a:spcPts val="600"/>
              </a:spcBef>
              <a:buSzTx/>
              <a:buFontTx/>
              <a:buNone/>
              <a:defRPr b="1" sz="3200">
                <a:latin typeface="Raleway Regular"/>
                <a:ea typeface="Raleway Regular"/>
                <a:cs typeface="Raleway Regular"/>
                <a:sym typeface="Raleway Regular"/>
              </a:defRPr>
            </a:pPr>
          </a:p>
        </p:txBody>
      </p:sp>
      <p:sp>
        <p:nvSpPr>
          <p:cNvPr id="8496"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03"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504"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11"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18" name="Title Text"/>
          <p:cNvSpPr txBox="1"/>
          <p:nvPr>
            <p:ph type="title"/>
          </p:nvPr>
        </p:nvSpPr>
        <p:spPr>
          <a:xfrm>
            <a:off x="609609" y="273049"/>
            <a:ext cx="4011088" cy="1162053"/>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8519" name="Body Level One…"/>
          <p:cNvSpPr txBox="1"/>
          <p:nvPr>
            <p:ph type="body" idx="1"/>
          </p:nvPr>
        </p:nvSpPr>
        <p:spPr>
          <a:xfrm>
            <a:off x="4766735" y="273066"/>
            <a:ext cx="6815668" cy="5853116"/>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8520"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25">
              <a:lnSpc>
                <a:spcPct val="100000"/>
              </a:lnSpc>
              <a:spcBef>
                <a:spcPts val="400"/>
              </a:spcBef>
              <a:buSzTx/>
              <a:buFontTx/>
              <a:buNone/>
              <a:defRPr sz="1400"/>
            </a:pPr>
          </a:p>
        </p:txBody>
      </p:sp>
      <p:sp>
        <p:nvSpPr>
          <p:cNvPr id="8521"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28" name="Title Text"/>
          <p:cNvSpPr txBox="1"/>
          <p:nvPr>
            <p:ph type="title"/>
          </p:nvPr>
        </p:nvSpPr>
        <p:spPr>
          <a:xfrm>
            <a:off x="2389718" y="4800601"/>
            <a:ext cx="7315201" cy="566741"/>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8529"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8530"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25">
              <a:lnSpc>
                <a:spcPct val="100000"/>
              </a:lnSpc>
              <a:spcBef>
                <a:spcPts val="400"/>
              </a:spcBef>
              <a:buSzTx/>
              <a:buFontTx/>
              <a:buNone/>
              <a:defRPr sz="1800"/>
            </a:lvl1pPr>
            <a:lvl2pPr marL="0" indent="0" defTabSz="1211525">
              <a:lnSpc>
                <a:spcPct val="100000"/>
              </a:lnSpc>
              <a:spcBef>
                <a:spcPts val="400"/>
              </a:spcBef>
              <a:buSzTx/>
              <a:buFontTx/>
              <a:buNone/>
              <a:defRPr sz="1800"/>
            </a:lvl2pPr>
            <a:lvl3pPr marL="0" indent="0" defTabSz="1211525">
              <a:lnSpc>
                <a:spcPct val="100000"/>
              </a:lnSpc>
              <a:spcBef>
                <a:spcPts val="400"/>
              </a:spcBef>
              <a:buSzTx/>
              <a:buFontTx/>
              <a:buNone/>
              <a:defRPr sz="1800"/>
            </a:lvl3pPr>
            <a:lvl4pPr marL="0" indent="0" defTabSz="1211525">
              <a:lnSpc>
                <a:spcPct val="100000"/>
              </a:lnSpc>
              <a:spcBef>
                <a:spcPts val="400"/>
              </a:spcBef>
              <a:buSzTx/>
              <a:buFontTx/>
              <a:buNone/>
              <a:defRPr sz="1800"/>
            </a:lvl4pPr>
            <a:lvl5pPr marL="0" indent="0" defTabSz="1211525">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8531"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38"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53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46"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54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548"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549"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550"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551"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552"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553"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554"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55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62"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56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56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19"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820"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82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2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2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2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2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2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2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2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571"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8572" name="Title Text"/>
          <p:cNvSpPr txBox="1"/>
          <p:nvPr>
            <p:ph type="title"/>
          </p:nvPr>
        </p:nvSpPr>
        <p:spPr>
          <a:xfrm>
            <a:off x="609600" y="274638"/>
            <a:ext cx="10972800" cy="1143001"/>
          </a:xfrm>
          <a:prstGeom prst="rect">
            <a:avLst/>
          </a:prstGeom>
        </p:spPr>
        <p:txBody>
          <a:bodyPr lIns="34074" tIns="34074" rIns="34074" bIns="34074" anchor="t"/>
          <a:lstStyle>
            <a:lvl1pPr algn="ctr" defTabSz="1211525">
              <a:lnSpc>
                <a:spcPct val="100000"/>
              </a:lnSpc>
              <a:defRPr sz="5800"/>
            </a:lvl1pPr>
          </a:lstStyle>
          <a:p>
            <a:pPr/>
            <a:r>
              <a:t>Title Text</a:t>
            </a:r>
          </a:p>
        </p:txBody>
      </p:sp>
      <p:sp>
        <p:nvSpPr>
          <p:cNvPr id="8573" name="Body Level One…"/>
          <p:cNvSpPr txBox="1"/>
          <p:nvPr>
            <p:ph type="body" idx="1"/>
          </p:nvPr>
        </p:nvSpPr>
        <p:spPr>
          <a:xfrm>
            <a:off x="609600" y="1600205"/>
            <a:ext cx="10972800" cy="4525965"/>
          </a:xfrm>
          <a:prstGeom prst="rect">
            <a:avLst/>
          </a:prstGeom>
        </p:spPr>
        <p:txBody>
          <a:bodyPr lIns="34074" tIns="34074" rIns="34074" bIns="34074"/>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8574"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908668">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581"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58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58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58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591"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59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59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594"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859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602"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60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60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605"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8606"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8607"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8608"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860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616"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61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61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619"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8620"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8621"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8622"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862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630"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63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63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633"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634"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635"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636"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637"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638"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639"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6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647" name="Picture 3" descr="Picture 3"/>
          <p:cNvPicPr>
            <a:picLocks noChangeAspect="1"/>
          </p:cNvPicPr>
          <p:nvPr/>
        </p:nvPicPr>
        <p:blipFill>
          <a:blip r:embed="rId3">
            <a:extLst/>
          </a:blip>
          <a:stretch>
            <a:fillRect/>
          </a:stretch>
        </p:blipFill>
        <p:spPr>
          <a:xfrm>
            <a:off x="10902033" y="3604"/>
            <a:ext cx="883568" cy="664265"/>
          </a:xfrm>
          <a:prstGeom prst="rect">
            <a:avLst/>
          </a:prstGeom>
          <a:ln w="12700">
            <a:miter lim="400000"/>
          </a:ln>
        </p:spPr>
      </p:pic>
      <p:sp>
        <p:nvSpPr>
          <p:cNvPr id="864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864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650"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865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8_Title Slide">
    <p:spTree>
      <p:nvGrpSpPr>
        <p:cNvPr id="1" name=""/>
        <p:cNvGrpSpPr/>
        <p:nvPr/>
      </p:nvGrpSpPr>
      <p:grpSpPr>
        <a:xfrm>
          <a:off x="0" y="0"/>
          <a:ext cx="0" cy="0"/>
          <a:chOff x="0" y="0"/>
          <a:chExt cx="0" cy="0"/>
        </a:xfrm>
      </p:grpSpPr>
      <p:pic>
        <p:nvPicPr>
          <p:cNvPr id="8658" name="Picture 3" descr="Picture 3"/>
          <p:cNvPicPr>
            <a:picLocks noChangeAspect="1"/>
          </p:cNvPicPr>
          <p:nvPr/>
        </p:nvPicPr>
        <p:blipFill>
          <a:blip r:embed="rId2">
            <a:extLst/>
          </a:blip>
          <a:stretch>
            <a:fillRect/>
          </a:stretch>
        </p:blipFill>
        <p:spPr>
          <a:xfrm>
            <a:off x="10902033" y="3604"/>
            <a:ext cx="883568" cy="664265"/>
          </a:xfrm>
          <a:prstGeom prst="rect">
            <a:avLst/>
          </a:prstGeom>
          <a:ln w="12700">
            <a:miter lim="400000"/>
          </a:ln>
        </p:spPr>
      </p:pic>
      <p:sp>
        <p:nvSpPr>
          <p:cNvPr id="8659"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8660" name="Picture Placeholder 3"/>
          <p:cNvSpPr/>
          <p:nvPr>
            <p:ph type="pic" sz="quarter" idx="22"/>
          </p:nvPr>
        </p:nvSpPr>
        <p:spPr>
          <a:xfrm flipH="1">
            <a:off x="2923819" y="1339806"/>
            <a:ext cx="2802718" cy="2258662"/>
          </a:xfrm>
          <a:prstGeom prst="rect">
            <a:avLst/>
          </a:prstGeom>
        </p:spPr>
        <p:txBody>
          <a:bodyPr lIns="91439" rIns="91439">
            <a:noAutofit/>
          </a:bodyPr>
          <a:lstStyle/>
          <a:p>
            <a:pPr/>
          </a:p>
        </p:txBody>
      </p:sp>
      <p:sp>
        <p:nvSpPr>
          <p:cNvPr id="866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668"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669"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67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67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678"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679"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68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681"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868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36"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837"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83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3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8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689"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690"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69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692"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8693"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8694"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8695"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869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703"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704"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70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06"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8707"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8708"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8709"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871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717"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718"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71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20"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721"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722"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723"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724"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725"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726"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72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734"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735"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73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37"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873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5_Title Slide">
    <p:spTree>
      <p:nvGrpSpPr>
        <p:cNvPr id="1" name=""/>
        <p:cNvGrpSpPr/>
        <p:nvPr/>
      </p:nvGrpSpPr>
      <p:grpSpPr>
        <a:xfrm>
          <a:off x="0" y="0"/>
          <a:ext cx="0" cy="0"/>
          <a:chOff x="0" y="0"/>
          <a:chExt cx="0" cy="0"/>
        </a:xfrm>
      </p:grpSpPr>
      <p:pic>
        <p:nvPicPr>
          <p:cNvPr id="8745" name="Picture 4" descr="Picture 4"/>
          <p:cNvPicPr>
            <a:picLocks noChangeAspect="1"/>
          </p:cNvPicPr>
          <p:nvPr/>
        </p:nvPicPr>
        <p:blipFill>
          <a:blip r:embed="rId2">
            <a:extLst/>
          </a:blip>
          <a:stretch>
            <a:fillRect/>
          </a:stretch>
        </p:blipFill>
        <p:spPr>
          <a:xfrm>
            <a:off x="10769627" y="1"/>
            <a:ext cx="816812" cy="647284"/>
          </a:xfrm>
          <a:prstGeom prst="rect">
            <a:avLst/>
          </a:prstGeom>
          <a:ln w="12700">
            <a:miter lim="400000"/>
          </a:ln>
        </p:spPr>
      </p:pic>
      <p:sp>
        <p:nvSpPr>
          <p:cNvPr id="8746"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8747"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874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755"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756" name="Body Level One…"/>
          <p:cNvSpPr txBox="1"/>
          <p:nvPr>
            <p:ph type="body" sz="quarter" idx="1"/>
          </p:nvPr>
        </p:nvSpPr>
        <p:spPr>
          <a:xfrm>
            <a:off x="609600" y="2895600"/>
            <a:ext cx="5283200" cy="990600"/>
          </a:xfrm>
          <a:prstGeom prst="rect">
            <a:avLst/>
          </a:prstGeom>
        </p:spPr>
        <p:txBody>
          <a:bodyPr lIns="45407" tIns="45407" rIns="45407" bIns="45407"/>
          <a:lstStyle>
            <a:lvl1pPr marL="454321" indent="-454321" defTabSz="1211525">
              <a:lnSpc>
                <a:spcPct val="100000"/>
              </a:lnSpc>
              <a:spcBef>
                <a:spcPts val="900"/>
              </a:spcBef>
              <a:defRPr sz="4200">
                <a:solidFill>
                  <a:srgbClr val="FFFFFF"/>
                </a:solidFill>
              </a:defRPr>
            </a:lvl1pPr>
            <a:lvl2pPr marL="1038461" indent="-432690" defTabSz="1211525">
              <a:lnSpc>
                <a:spcPct val="100000"/>
              </a:lnSpc>
              <a:spcBef>
                <a:spcPts val="900"/>
              </a:spcBef>
              <a:buChar char="–"/>
              <a:defRPr sz="4200">
                <a:solidFill>
                  <a:srgbClr val="FFFFFF"/>
                </a:solidFill>
              </a:defRPr>
            </a:lvl2pPr>
            <a:lvl3pPr marL="1615376" indent="-403837" defTabSz="1211525">
              <a:lnSpc>
                <a:spcPct val="100000"/>
              </a:lnSpc>
              <a:spcBef>
                <a:spcPts val="900"/>
              </a:spcBef>
              <a:defRPr sz="4200">
                <a:solidFill>
                  <a:srgbClr val="FFFFFF"/>
                </a:solidFill>
              </a:defRPr>
            </a:lvl3pPr>
            <a:lvl4pPr marL="2301916" indent="-484607" defTabSz="1211525">
              <a:lnSpc>
                <a:spcPct val="100000"/>
              </a:lnSpc>
              <a:spcBef>
                <a:spcPts val="900"/>
              </a:spcBef>
              <a:buChar char="–"/>
              <a:defRPr sz="4200">
                <a:solidFill>
                  <a:srgbClr val="FFFFFF"/>
                </a:solidFill>
              </a:defRPr>
            </a:lvl4pPr>
            <a:lvl5pPr marL="2907682" indent="-484607" defTabSz="1211525">
              <a:lnSpc>
                <a:spcPct val="100000"/>
              </a:lnSpc>
              <a:spcBef>
                <a:spcPts val="900"/>
              </a:spcBef>
              <a:buChar char="»"/>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5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764"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76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772"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773" name="Title Text"/>
          <p:cNvSpPr txBox="1"/>
          <p:nvPr>
            <p:ph type="title"/>
          </p:nvPr>
        </p:nvSpPr>
        <p:spPr>
          <a:xfrm>
            <a:off x="527999" y="431999"/>
            <a:ext cx="11136002" cy="1080003"/>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774" name="Body Level One…"/>
          <p:cNvSpPr txBox="1"/>
          <p:nvPr>
            <p:ph type="body" sz="quarter" idx="1" hasCustomPrompt="1"/>
          </p:nvPr>
        </p:nvSpPr>
        <p:spPr>
          <a:xfrm>
            <a:off x="527999" y="971999"/>
            <a:ext cx="11136002" cy="540002"/>
          </a:xfrm>
          <a:prstGeom prst="rect">
            <a:avLst/>
          </a:prstGeom>
        </p:spPr>
        <p:txBody>
          <a:bodyPr lIns="45407" tIns="45407" rIns="45407" bIns="45407"/>
          <a:lstStyle>
            <a:lvl1pPr marL="0" indent="0" defTabSz="1211525">
              <a:lnSpc>
                <a:spcPct val="100000"/>
              </a:lnSpc>
              <a:spcBef>
                <a:spcPts val="500"/>
              </a:spcBef>
              <a:buSzTx/>
              <a:buFontTx/>
              <a:buNone/>
              <a:defRPr sz="2600">
                <a:solidFill>
                  <a:srgbClr val="808080"/>
                </a:solidFill>
              </a:defRPr>
            </a:lvl1pPr>
            <a:lvl2pPr marL="876202" indent="-270431" defTabSz="1211525">
              <a:lnSpc>
                <a:spcPct val="100000"/>
              </a:lnSpc>
              <a:spcBef>
                <a:spcPts val="500"/>
              </a:spcBef>
              <a:buFontTx/>
              <a:buChar char="–"/>
              <a:defRPr sz="2600">
                <a:solidFill>
                  <a:srgbClr val="808080"/>
                </a:solidFill>
              </a:defRPr>
            </a:lvl2pPr>
            <a:lvl3pPr marL="1463936" indent="-252399" defTabSz="1211525">
              <a:lnSpc>
                <a:spcPct val="100000"/>
              </a:lnSpc>
              <a:spcBef>
                <a:spcPts val="500"/>
              </a:spcBef>
              <a:buFontTx/>
              <a:defRPr sz="2600">
                <a:solidFill>
                  <a:srgbClr val="808080"/>
                </a:solidFill>
              </a:defRPr>
            </a:lvl3pPr>
            <a:lvl4pPr marL="2120188" indent="-302878" defTabSz="1211525">
              <a:lnSpc>
                <a:spcPct val="100000"/>
              </a:lnSpc>
              <a:spcBef>
                <a:spcPts val="500"/>
              </a:spcBef>
              <a:buFontTx/>
              <a:buChar char="–"/>
              <a:defRPr sz="2600">
                <a:solidFill>
                  <a:srgbClr val="808080"/>
                </a:solidFill>
              </a:defRPr>
            </a:lvl4pPr>
            <a:lvl5pPr marL="2725956" indent="-302878" defTabSz="1211525">
              <a:lnSpc>
                <a:spcPct val="100000"/>
              </a:lnSpc>
              <a:spcBef>
                <a:spcPts val="500"/>
              </a:spcBef>
              <a:buFontTx/>
              <a:buChar char="»"/>
              <a:defRPr sz="2600">
                <a:solidFill>
                  <a:srgbClr val="808080"/>
                </a:solidFill>
              </a:defRPr>
            </a:lvl5pPr>
          </a:lstStyle>
          <a:p>
            <a:pPr/>
            <a:r>
              <a:t>Enter your subtitle here</a:t>
            </a:r>
          </a:p>
          <a:p>
            <a:pPr lvl="1"/>
            <a:r>
              <a:t/>
            </a:r>
          </a:p>
          <a:p>
            <a:pPr lvl="2"/>
            <a:r>
              <a:t/>
            </a:r>
          </a:p>
          <a:p>
            <a:pPr lvl="3"/>
            <a:r>
              <a:t/>
            </a:r>
          </a:p>
          <a:p>
            <a:pPr lvl="4"/>
            <a:r>
              <a:t/>
            </a:r>
          </a:p>
        </p:txBody>
      </p:sp>
      <p:sp>
        <p:nvSpPr>
          <p:cNvPr id="8775" name="Slide Number"/>
          <p:cNvSpPr txBox="1"/>
          <p:nvPr>
            <p:ph type="sldNum" sz="quarter" idx="2"/>
          </p:nvPr>
        </p:nvSpPr>
        <p:spPr>
          <a:xfrm>
            <a:off x="528001" y="6084001"/>
            <a:ext cx="421423" cy="459117"/>
          </a:xfrm>
          <a:prstGeom prst="rect">
            <a:avLst/>
          </a:prstGeom>
        </p:spPr>
        <p:txBody>
          <a:bodyPr lIns="45407" tIns="45407" rIns="45407" bIns="45407" anchor="t"/>
          <a:lstStyle>
            <a:lvl1pPr algn="l" defTabSz="1211525">
              <a:defRPr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782"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783"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78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8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878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793"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794"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9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7_Title Slide">
    <p:spTree>
      <p:nvGrpSpPr>
        <p:cNvPr id="1" name=""/>
        <p:cNvGrpSpPr/>
        <p:nvPr/>
      </p:nvGrpSpPr>
      <p:grpSpPr>
        <a:xfrm>
          <a:off x="0" y="0"/>
          <a:ext cx="0" cy="0"/>
          <a:chOff x="0" y="0"/>
          <a:chExt cx="0" cy="0"/>
        </a:xfrm>
      </p:grpSpPr>
      <p:pic>
        <p:nvPicPr>
          <p:cNvPr id="847" name="Picture 4" descr="Picture 4"/>
          <p:cNvPicPr>
            <a:picLocks noChangeAspect="1"/>
          </p:cNvPicPr>
          <p:nvPr/>
        </p:nvPicPr>
        <p:blipFill>
          <a:blip r:embed="rId2">
            <a:extLst/>
          </a:blip>
          <a:stretch>
            <a:fillRect/>
          </a:stretch>
        </p:blipFill>
        <p:spPr>
          <a:xfrm>
            <a:off x="10769617" y="1"/>
            <a:ext cx="816812" cy="647284"/>
          </a:xfrm>
          <a:prstGeom prst="rect">
            <a:avLst/>
          </a:prstGeom>
          <a:ln w="12700">
            <a:miter lim="400000"/>
          </a:ln>
        </p:spPr>
      </p:pic>
      <p:sp>
        <p:nvSpPr>
          <p:cNvPr id="84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849"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85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02" name="Title Text"/>
          <p:cNvSpPr txBox="1"/>
          <p:nvPr>
            <p:ph type="title"/>
          </p:nvPr>
        </p:nvSpPr>
        <p:spPr>
          <a:xfrm>
            <a:off x="203200" y="73032"/>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80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80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811"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812" name="Title Text"/>
          <p:cNvSpPr txBox="1"/>
          <p:nvPr>
            <p:ph type="title"/>
          </p:nvPr>
        </p:nvSpPr>
        <p:spPr>
          <a:xfrm>
            <a:off x="609600" y="274638"/>
            <a:ext cx="10972800" cy="1143001"/>
          </a:xfrm>
          <a:prstGeom prst="rect">
            <a:avLst/>
          </a:prstGeom>
        </p:spPr>
        <p:txBody>
          <a:bodyPr lIns="34074" tIns="34074" rIns="34074" bIns="34074" anchor="t"/>
          <a:lstStyle>
            <a:lvl1pPr algn="ctr" defTabSz="1211525">
              <a:lnSpc>
                <a:spcPct val="100000"/>
              </a:lnSpc>
              <a:defRPr sz="5800"/>
            </a:lvl1pPr>
          </a:lstStyle>
          <a:p>
            <a:pPr/>
            <a:r>
              <a:t>Title Text</a:t>
            </a:r>
          </a:p>
        </p:txBody>
      </p:sp>
      <p:sp>
        <p:nvSpPr>
          <p:cNvPr id="8813" name="Body Level One…"/>
          <p:cNvSpPr txBox="1"/>
          <p:nvPr>
            <p:ph type="body" idx="1"/>
          </p:nvPr>
        </p:nvSpPr>
        <p:spPr>
          <a:xfrm>
            <a:off x="609600" y="1600205"/>
            <a:ext cx="10972800" cy="4525965"/>
          </a:xfrm>
          <a:prstGeom prst="rect">
            <a:avLst/>
          </a:prstGeom>
        </p:spPr>
        <p:txBody>
          <a:bodyPr lIns="34074" tIns="34074" rIns="34074" bIns="34074"/>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8814"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25">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21"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822"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1211525">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2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3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43" name="Title Text"/>
          <p:cNvSpPr txBox="1"/>
          <p:nvPr>
            <p:ph type="title"/>
          </p:nvPr>
        </p:nvSpPr>
        <p:spPr>
          <a:xfrm>
            <a:off x="963084" y="4406953"/>
            <a:ext cx="10363201" cy="1362077"/>
          </a:xfrm>
          <a:prstGeom prst="rect">
            <a:avLst/>
          </a:prstGeom>
        </p:spPr>
        <p:txBody>
          <a:bodyPr lIns="45407" tIns="45407" rIns="45407" bIns="45407" anchor="t"/>
          <a:lstStyle>
            <a:lvl1pPr defTabSz="1211525">
              <a:lnSpc>
                <a:spcPct val="100000"/>
              </a:lnSpc>
              <a:defRPr b="1" cap="all" sz="5300">
                <a:latin typeface="Raleway Regular"/>
                <a:ea typeface="Raleway Regular"/>
                <a:cs typeface="Raleway Regular"/>
                <a:sym typeface="Raleway Regular"/>
              </a:defRPr>
            </a:lvl1pPr>
          </a:lstStyle>
          <a:p>
            <a:pPr/>
            <a:r>
              <a:t>Title Text</a:t>
            </a:r>
          </a:p>
        </p:txBody>
      </p:sp>
      <p:sp>
        <p:nvSpPr>
          <p:cNvPr id="8844"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25">
              <a:lnSpc>
                <a:spcPct val="100000"/>
              </a:lnSpc>
              <a:spcBef>
                <a:spcPts val="500"/>
              </a:spcBef>
              <a:buSzTx/>
              <a:buFontTx/>
              <a:buNone/>
              <a:defRPr sz="2600">
                <a:solidFill>
                  <a:srgbClr val="888888"/>
                </a:solidFill>
              </a:defRPr>
            </a:lvl1pPr>
            <a:lvl2pPr marL="0" indent="0" defTabSz="1211525">
              <a:lnSpc>
                <a:spcPct val="100000"/>
              </a:lnSpc>
              <a:spcBef>
                <a:spcPts val="500"/>
              </a:spcBef>
              <a:buSzTx/>
              <a:buFontTx/>
              <a:buNone/>
              <a:defRPr sz="2600">
                <a:solidFill>
                  <a:srgbClr val="888888"/>
                </a:solidFill>
              </a:defRPr>
            </a:lvl2pPr>
            <a:lvl3pPr marL="0" indent="0" defTabSz="1211525">
              <a:lnSpc>
                <a:spcPct val="100000"/>
              </a:lnSpc>
              <a:spcBef>
                <a:spcPts val="500"/>
              </a:spcBef>
              <a:buSzTx/>
              <a:buFontTx/>
              <a:buNone/>
              <a:defRPr sz="2600">
                <a:solidFill>
                  <a:srgbClr val="888888"/>
                </a:solidFill>
              </a:defRPr>
            </a:lvl3pPr>
            <a:lvl4pPr marL="0" indent="0" defTabSz="1211525">
              <a:lnSpc>
                <a:spcPct val="100000"/>
              </a:lnSpc>
              <a:spcBef>
                <a:spcPts val="500"/>
              </a:spcBef>
              <a:buSzTx/>
              <a:buFontTx/>
              <a:buNone/>
              <a:defRPr sz="2600">
                <a:solidFill>
                  <a:srgbClr val="888888"/>
                </a:solidFill>
              </a:defRPr>
            </a:lvl4pPr>
            <a:lvl5pPr marL="0" indent="0" defTabSz="1211525">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8845"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52"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853" name="Body Level One…"/>
          <p:cNvSpPr txBox="1"/>
          <p:nvPr>
            <p:ph type="body" sz="half" idx="1"/>
          </p:nvPr>
        </p:nvSpPr>
        <p:spPr>
          <a:xfrm>
            <a:off x="609600" y="1600205"/>
            <a:ext cx="5384800" cy="4525965"/>
          </a:xfrm>
          <a:prstGeom prst="rect">
            <a:avLst/>
          </a:prstGeom>
        </p:spPr>
        <p:txBody>
          <a:bodyPr lIns="45407" tIns="45407" rIns="45407" bIns="45407"/>
          <a:lstStyle>
            <a:lvl1pPr marL="454321" indent="-454321" defTabSz="1211525">
              <a:lnSpc>
                <a:spcPct val="100000"/>
              </a:lnSpc>
              <a:spcBef>
                <a:spcPts val="800"/>
              </a:spcBef>
              <a:defRPr sz="3700"/>
            </a:lvl1pPr>
            <a:lvl2pPr marL="1047475" indent="-441705" defTabSz="1211525">
              <a:lnSpc>
                <a:spcPct val="100000"/>
              </a:lnSpc>
              <a:spcBef>
                <a:spcPts val="800"/>
              </a:spcBef>
              <a:buChar char="–"/>
              <a:defRPr sz="3700"/>
            </a:lvl2pPr>
            <a:lvl3pPr marL="1635567" indent="-424028" defTabSz="1211525">
              <a:lnSpc>
                <a:spcPct val="100000"/>
              </a:lnSpc>
              <a:spcBef>
                <a:spcPts val="800"/>
              </a:spcBef>
              <a:defRPr sz="3700"/>
            </a:lvl3pPr>
            <a:lvl4pPr marL="2288452" indent="-471144" defTabSz="1211525">
              <a:lnSpc>
                <a:spcPct val="100000"/>
              </a:lnSpc>
              <a:spcBef>
                <a:spcPts val="800"/>
              </a:spcBef>
              <a:buChar char="–"/>
              <a:defRPr sz="3700"/>
            </a:lvl4pPr>
            <a:lvl5pPr marL="2894221" indent="-471144" defTabSz="1211525">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8854"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61"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862"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25">
              <a:lnSpc>
                <a:spcPct val="100000"/>
              </a:lnSpc>
              <a:spcBef>
                <a:spcPts val="600"/>
              </a:spcBef>
              <a:buSzTx/>
              <a:buFontTx/>
              <a:buNone/>
              <a:defRPr b="1" sz="3200">
                <a:latin typeface="Raleway Regular"/>
                <a:ea typeface="Raleway Regular"/>
                <a:cs typeface="Raleway Regular"/>
                <a:sym typeface="Raleway Regular"/>
              </a:defRPr>
            </a:lvl1pPr>
            <a:lvl2pPr marL="0" indent="0" defTabSz="1211525">
              <a:lnSpc>
                <a:spcPct val="100000"/>
              </a:lnSpc>
              <a:spcBef>
                <a:spcPts val="600"/>
              </a:spcBef>
              <a:buSzTx/>
              <a:buFontTx/>
              <a:buNone/>
              <a:defRPr b="1" sz="3200">
                <a:latin typeface="Raleway Regular"/>
                <a:ea typeface="Raleway Regular"/>
                <a:cs typeface="Raleway Regular"/>
                <a:sym typeface="Raleway Regular"/>
              </a:defRPr>
            </a:lvl2pPr>
            <a:lvl3pPr marL="0" indent="0" defTabSz="1211525">
              <a:lnSpc>
                <a:spcPct val="100000"/>
              </a:lnSpc>
              <a:spcBef>
                <a:spcPts val="600"/>
              </a:spcBef>
              <a:buSzTx/>
              <a:buFontTx/>
              <a:buNone/>
              <a:defRPr b="1" sz="3200">
                <a:latin typeface="Raleway Regular"/>
                <a:ea typeface="Raleway Regular"/>
                <a:cs typeface="Raleway Regular"/>
                <a:sym typeface="Raleway Regular"/>
              </a:defRPr>
            </a:lvl3pPr>
            <a:lvl4pPr marL="0" indent="0" defTabSz="1211525">
              <a:lnSpc>
                <a:spcPct val="100000"/>
              </a:lnSpc>
              <a:spcBef>
                <a:spcPts val="600"/>
              </a:spcBef>
              <a:buSzTx/>
              <a:buFontTx/>
              <a:buNone/>
              <a:defRPr b="1" sz="3200">
                <a:latin typeface="Raleway Regular"/>
                <a:ea typeface="Raleway Regular"/>
                <a:cs typeface="Raleway Regular"/>
                <a:sym typeface="Raleway Regular"/>
              </a:defRPr>
            </a:lvl4pPr>
            <a:lvl5pPr marL="0" indent="0" defTabSz="1211525">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8863"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1211525">
              <a:lnSpc>
                <a:spcPct val="100000"/>
              </a:lnSpc>
              <a:spcBef>
                <a:spcPts val="600"/>
              </a:spcBef>
              <a:buSzTx/>
              <a:buFontTx/>
              <a:buNone/>
              <a:defRPr b="1" sz="3200">
                <a:latin typeface="Raleway Regular"/>
                <a:ea typeface="Raleway Regular"/>
                <a:cs typeface="Raleway Regular"/>
                <a:sym typeface="Raleway Regular"/>
              </a:defRPr>
            </a:pPr>
          </a:p>
        </p:txBody>
      </p:sp>
      <p:sp>
        <p:nvSpPr>
          <p:cNvPr id="8864"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71"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8872"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79"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7"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85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5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86" name="Title Text"/>
          <p:cNvSpPr txBox="1"/>
          <p:nvPr>
            <p:ph type="title"/>
          </p:nvPr>
        </p:nvSpPr>
        <p:spPr>
          <a:xfrm>
            <a:off x="609609" y="273049"/>
            <a:ext cx="4011088" cy="1162053"/>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8887" name="Body Level One…"/>
          <p:cNvSpPr txBox="1"/>
          <p:nvPr>
            <p:ph type="body" idx="1"/>
          </p:nvPr>
        </p:nvSpPr>
        <p:spPr>
          <a:xfrm>
            <a:off x="4766735" y="273066"/>
            <a:ext cx="6815668" cy="5853116"/>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8888"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25">
              <a:lnSpc>
                <a:spcPct val="100000"/>
              </a:lnSpc>
              <a:spcBef>
                <a:spcPts val="400"/>
              </a:spcBef>
              <a:buSzTx/>
              <a:buFontTx/>
              <a:buNone/>
              <a:defRPr sz="1400"/>
            </a:pPr>
          </a:p>
        </p:txBody>
      </p:sp>
      <p:sp>
        <p:nvSpPr>
          <p:cNvPr id="8889"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96" name="Title Text"/>
          <p:cNvSpPr txBox="1"/>
          <p:nvPr>
            <p:ph type="title"/>
          </p:nvPr>
        </p:nvSpPr>
        <p:spPr>
          <a:xfrm>
            <a:off x="2389718" y="4800601"/>
            <a:ext cx="7315201" cy="566741"/>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8897"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8898"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25">
              <a:lnSpc>
                <a:spcPct val="100000"/>
              </a:lnSpc>
              <a:spcBef>
                <a:spcPts val="400"/>
              </a:spcBef>
              <a:buSzTx/>
              <a:buFontTx/>
              <a:buNone/>
              <a:defRPr sz="1800"/>
            </a:lvl1pPr>
            <a:lvl2pPr marL="0" indent="0" defTabSz="1211525">
              <a:lnSpc>
                <a:spcPct val="100000"/>
              </a:lnSpc>
              <a:spcBef>
                <a:spcPts val="400"/>
              </a:spcBef>
              <a:buSzTx/>
              <a:buFontTx/>
              <a:buNone/>
              <a:defRPr sz="1800"/>
            </a:lvl2pPr>
            <a:lvl3pPr marL="0" indent="0" defTabSz="1211525">
              <a:lnSpc>
                <a:spcPct val="100000"/>
              </a:lnSpc>
              <a:spcBef>
                <a:spcPts val="400"/>
              </a:spcBef>
              <a:buSzTx/>
              <a:buFontTx/>
              <a:buNone/>
              <a:defRPr sz="1800"/>
            </a:lvl3pPr>
            <a:lvl4pPr marL="0" indent="0" defTabSz="1211525">
              <a:lnSpc>
                <a:spcPct val="100000"/>
              </a:lnSpc>
              <a:spcBef>
                <a:spcPts val="400"/>
              </a:spcBef>
              <a:buSzTx/>
              <a:buFontTx/>
              <a:buNone/>
              <a:defRPr sz="1800"/>
            </a:lvl4pPr>
            <a:lvl5pPr marL="0" indent="0" defTabSz="1211525">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8899" name="Slide Number"/>
          <p:cNvSpPr txBox="1"/>
          <p:nvPr>
            <p:ph type="sldNum" sz="quarter" idx="2"/>
          </p:nvPr>
        </p:nvSpPr>
        <p:spPr>
          <a:xfrm>
            <a:off x="8737600" y="6356403"/>
            <a:ext cx="421423" cy="459117"/>
          </a:xfrm>
          <a:prstGeom prst="rect">
            <a:avLst/>
          </a:prstGeom>
        </p:spPr>
        <p:txBody>
          <a:bodyPr lIns="45407" tIns="45407" rIns="45407" bIns="45407" anchor="t"/>
          <a:lstStyle>
            <a:lvl1pPr algn="l" defTabSz="908668">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906"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90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914"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891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91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923"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8924" name="Title Text"/>
          <p:cNvSpPr txBox="1"/>
          <p:nvPr>
            <p:ph type="title"/>
          </p:nvPr>
        </p:nvSpPr>
        <p:spPr>
          <a:xfrm>
            <a:off x="609600" y="274638"/>
            <a:ext cx="10972800" cy="1143001"/>
          </a:xfrm>
          <a:prstGeom prst="rect">
            <a:avLst/>
          </a:prstGeom>
        </p:spPr>
        <p:txBody>
          <a:bodyPr lIns="34074" tIns="34074" rIns="34074" bIns="34074" anchor="t"/>
          <a:lstStyle>
            <a:lvl1pPr algn="ctr" defTabSz="1211525">
              <a:lnSpc>
                <a:spcPct val="100000"/>
              </a:lnSpc>
              <a:defRPr sz="5800"/>
            </a:lvl1pPr>
          </a:lstStyle>
          <a:p>
            <a:pPr/>
            <a:r>
              <a:t>Title Text</a:t>
            </a:r>
          </a:p>
        </p:txBody>
      </p:sp>
      <p:sp>
        <p:nvSpPr>
          <p:cNvPr id="8925" name="Body Level One…"/>
          <p:cNvSpPr txBox="1"/>
          <p:nvPr>
            <p:ph type="body" idx="1"/>
          </p:nvPr>
        </p:nvSpPr>
        <p:spPr>
          <a:xfrm>
            <a:off x="609600" y="1600205"/>
            <a:ext cx="10972800" cy="4525965"/>
          </a:xfrm>
          <a:prstGeom prst="rect">
            <a:avLst/>
          </a:prstGeom>
        </p:spPr>
        <p:txBody>
          <a:bodyPr lIns="34074" tIns="34074" rIns="34074" bIns="34074"/>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8926"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908668">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933"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934"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893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93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943"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944"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894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946"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894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954"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955"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895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957"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8958"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8959"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8960"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896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968"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969"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897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97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897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897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897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897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982"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8983"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898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985"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8986"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8987"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8988"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8989"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8990"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8991"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899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6"/>
          </a:xfrm>
          <a:prstGeom prst="rect">
            <a:avLst/>
          </a:prstGeom>
        </p:spPr>
        <p:txBody>
          <a:bodyPr/>
          <a:lstStyle>
            <a:lvl1pPr>
              <a:defRPr sz="3200"/>
            </a:lvl1pPr>
            <a:lvl2pPr marL="718439" indent="-261250">
              <a:defRPr sz="3200"/>
            </a:lvl2pPr>
            <a:lvl3pPr marL="1219168" indent="-304791">
              <a:defRPr sz="3200"/>
            </a:lvl3pPr>
            <a:lvl4pPr marL="1737316" indent="-365750">
              <a:defRPr sz="3200"/>
            </a:lvl4pPr>
            <a:lvl5pPr marL="2194505" indent="-36575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8" cy="3811589"/>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6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86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6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86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999"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9000"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900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002"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900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7_Title Slide">
    <p:spTree>
      <p:nvGrpSpPr>
        <p:cNvPr id="1" name=""/>
        <p:cNvGrpSpPr/>
        <p:nvPr/>
      </p:nvGrpSpPr>
      <p:grpSpPr>
        <a:xfrm>
          <a:off x="0" y="0"/>
          <a:ext cx="0" cy="0"/>
          <a:chOff x="0" y="0"/>
          <a:chExt cx="0" cy="0"/>
        </a:xfrm>
      </p:grpSpPr>
      <p:pic>
        <p:nvPicPr>
          <p:cNvPr id="9010" name="Picture 4" descr="Picture 4"/>
          <p:cNvPicPr>
            <a:picLocks noChangeAspect="1"/>
          </p:cNvPicPr>
          <p:nvPr/>
        </p:nvPicPr>
        <p:blipFill>
          <a:blip r:embed="rId2">
            <a:extLst/>
          </a:blip>
          <a:stretch>
            <a:fillRect/>
          </a:stretch>
        </p:blipFill>
        <p:spPr>
          <a:xfrm>
            <a:off x="10769627" y="1"/>
            <a:ext cx="816812" cy="647284"/>
          </a:xfrm>
          <a:prstGeom prst="rect">
            <a:avLst/>
          </a:prstGeom>
          <a:ln w="12700">
            <a:miter lim="400000"/>
          </a:ln>
        </p:spPr>
      </p:pic>
      <p:sp>
        <p:nvSpPr>
          <p:cNvPr id="9011"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9012"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901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020"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9021" name="Body Level One…"/>
          <p:cNvSpPr txBox="1"/>
          <p:nvPr>
            <p:ph type="body" sz="quarter" idx="1"/>
          </p:nvPr>
        </p:nvSpPr>
        <p:spPr>
          <a:xfrm>
            <a:off x="609600" y="2895600"/>
            <a:ext cx="5283200" cy="990600"/>
          </a:xfrm>
          <a:prstGeom prst="rect">
            <a:avLst/>
          </a:prstGeom>
        </p:spPr>
        <p:txBody>
          <a:bodyPr lIns="45407" tIns="45407" rIns="45407" bIns="45407"/>
          <a:lstStyle>
            <a:lvl1pPr marL="454308" indent="-454308" defTabSz="1211496">
              <a:lnSpc>
                <a:spcPct val="100000"/>
              </a:lnSpc>
              <a:spcBef>
                <a:spcPts val="900"/>
              </a:spcBef>
              <a:defRPr sz="4200">
                <a:solidFill>
                  <a:srgbClr val="FFFFFF"/>
                </a:solidFill>
              </a:defRPr>
            </a:lvl1pPr>
            <a:lvl2pPr marL="1038434" indent="-432674" defTabSz="1211496">
              <a:lnSpc>
                <a:spcPct val="100000"/>
              </a:lnSpc>
              <a:spcBef>
                <a:spcPts val="900"/>
              </a:spcBef>
              <a:buChar char="–"/>
              <a:defRPr sz="4200">
                <a:solidFill>
                  <a:srgbClr val="FFFFFF"/>
                </a:solidFill>
              </a:defRPr>
            </a:lvl2pPr>
            <a:lvl3pPr marL="1615336" indent="-403826" defTabSz="1211496">
              <a:lnSpc>
                <a:spcPct val="100000"/>
              </a:lnSpc>
              <a:spcBef>
                <a:spcPts val="900"/>
              </a:spcBef>
              <a:defRPr sz="4200">
                <a:solidFill>
                  <a:srgbClr val="FFFFFF"/>
                </a:solidFill>
              </a:defRPr>
            </a:lvl3pPr>
            <a:lvl4pPr marL="2301861" indent="-484592" defTabSz="1211496">
              <a:lnSpc>
                <a:spcPct val="100000"/>
              </a:lnSpc>
              <a:spcBef>
                <a:spcPts val="900"/>
              </a:spcBef>
              <a:buChar char="–"/>
              <a:defRPr sz="4200">
                <a:solidFill>
                  <a:srgbClr val="FFFFFF"/>
                </a:solidFill>
              </a:defRPr>
            </a:lvl4pPr>
            <a:lvl5pPr marL="2907611" indent="-484593" defTabSz="1211496">
              <a:lnSpc>
                <a:spcPct val="100000"/>
              </a:lnSpc>
              <a:spcBef>
                <a:spcPts val="900"/>
              </a:spcBef>
              <a:buChar char="»"/>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0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029"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903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037"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9038" name="Title Text"/>
          <p:cNvSpPr txBox="1"/>
          <p:nvPr>
            <p:ph type="title"/>
          </p:nvPr>
        </p:nvSpPr>
        <p:spPr>
          <a:xfrm>
            <a:off x="527999" y="431999"/>
            <a:ext cx="11136002" cy="1080003"/>
          </a:xfrm>
          <a:prstGeom prst="rect">
            <a:avLst/>
          </a:prstGeom>
        </p:spPr>
        <p:txBody>
          <a:bodyPr lIns="45407" tIns="45407" rIns="45407" bIns="45407" anchor="t"/>
          <a:lstStyle>
            <a:lvl1pPr algn="ctr" defTabSz="1211496">
              <a:lnSpc>
                <a:spcPct val="100000"/>
              </a:lnSpc>
              <a:defRPr sz="5800"/>
            </a:lvl1pPr>
          </a:lstStyle>
          <a:p>
            <a:pPr/>
            <a:r>
              <a:t>Title Text</a:t>
            </a:r>
          </a:p>
        </p:txBody>
      </p:sp>
      <p:sp>
        <p:nvSpPr>
          <p:cNvPr id="9039" name="Body Level One…"/>
          <p:cNvSpPr txBox="1"/>
          <p:nvPr>
            <p:ph type="body" sz="quarter" idx="1" hasCustomPrompt="1"/>
          </p:nvPr>
        </p:nvSpPr>
        <p:spPr>
          <a:xfrm>
            <a:off x="527999" y="971999"/>
            <a:ext cx="11136002" cy="540002"/>
          </a:xfrm>
          <a:prstGeom prst="rect">
            <a:avLst/>
          </a:prstGeom>
        </p:spPr>
        <p:txBody>
          <a:bodyPr lIns="45407" tIns="45407" rIns="45407" bIns="45407"/>
          <a:lstStyle>
            <a:lvl1pPr marL="0" indent="0" defTabSz="1211496">
              <a:lnSpc>
                <a:spcPct val="100000"/>
              </a:lnSpc>
              <a:spcBef>
                <a:spcPts val="500"/>
              </a:spcBef>
              <a:buSzTx/>
              <a:buFontTx/>
              <a:buNone/>
              <a:defRPr sz="2600">
                <a:solidFill>
                  <a:srgbClr val="808080"/>
                </a:solidFill>
              </a:defRPr>
            </a:lvl1pPr>
            <a:lvl2pPr marL="876181" indent="-270420" defTabSz="1211496">
              <a:lnSpc>
                <a:spcPct val="100000"/>
              </a:lnSpc>
              <a:spcBef>
                <a:spcPts val="500"/>
              </a:spcBef>
              <a:buFontTx/>
              <a:buChar char="–"/>
              <a:defRPr sz="2600">
                <a:solidFill>
                  <a:srgbClr val="808080"/>
                </a:solidFill>
              </a:defRPr>
            </a:lvl2pPr>
            <a:lvl3pPr marL="1463902" indent="-252392" defTabSz="1211496">
              <a:lnSpc>
                <a:spcPct val="100000"/>
              </a:lnSpc>
              <a:spcBef>
                <a:spcPts val="500"/>
              </a:spcBef>
              <a:buFontTx/>
              <a:defRPr sz="2600">
                <a:solidFill>
                  <a:srgbClr val="808080"/>
                </a:solidFill>
              </a:defRPr>
            </a:lvl3pPr>
            <a:lvl4pPr marL="2120138" indent="-302871" defTabSz="1211496">
              <a:lnSpc>
                <a:spcPct val="100000"/>
              </a:lnSpc>
              <a:spcBef>
                <a:spcPts val="500"/>
              </a:spcBef>
              <a:buFontTx/>
              <a:buChar char="–"/>
              <a:defRPr sz="2600">
                <a:solidFill>
                  <a:srgbClr val="808080"/>
                </a:solidFill>
              </a:defRPr>
            </a:lvl4pPr>
            <a:lvl5pPr marL="2725889" indent="-302871" defTabSz="1211496">
              <a:lnSpc>
                <a:spcPct val="100000"/>
              </a:lnSpc>
              <a:spcBef>
                <a:spcPts val="500"/>
              </a:spcBef>
              <a:buFontTx/>
              <a:buChar char="»"/>
              <a:defRPr sz="2600">
                <a:solidFill>
                  <a:srgbClr val="808080"/>
                </a:solidFill>
              </a:defRPr>
            </a:lvl5pPr>
          </a:lstStyle>
          <a:p>
            <a:pPr/>
            <a:r>
              <a:t>Enter your subtitle here</a:t>
            </a:r>
          </a:p>
          <a:p>
            <a:pPr lvl="1"/>
            <a:r>
              <a:t/>
            </a:r>
          </a:p>
          <a:p>
            <a:pPr lvl="2"/>
            <a:r>
              <a:t/>
            </a:r>
          </a:p>
          <a:p>
            <a:pPr lvl="3"/>
            <a:r>
              <a:t/>
            </a:r>
          </a:p>
          <a:p>
            <a:pPr lvl="4"/>
            <a:r>
              <a:t/>
            </a:r>
          </a:p>
        </p:txBody>
      </p:sp>
      <p:sp>
        <p:nvSpPr>
          <p:cNvPr id="9040" name="Slide Number"/>
          <p:cNvSpPr txBox="1"/>
          <p:nvPr>
            <p:ph type="sldNum" sz="quarter" idx="2"/>
          </p:nvPr>
        </p:nvSpPr>
        <p:spPr>
          <a:xfrm>
            <a:off x="528001" y="6084001"/>
            <a:ext cx="421423" cy="459117"/>
          </a:xfrm>
          <a:prstGeom prst="rect">
            <a:avLst/>
          </a:prstGeom>
        </p:spPr>
        <p:txBody>
          <a:bodyPr lIns="45407" tIns="45407" rIns="45407" bIns="45407" anchor="t"/>
          <a:lstStyle>
            <a:lvl1pPr algn="l" defTabSz="1211496">
              <a:defRPr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047"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9048"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904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05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905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058"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9059"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496">
              <a:lnSpc>
                <a:spcPct val="100000"/>
              </a:lnSpc>
              <a:spcBef>
                <a:spcPts val="600"/>
              </a:spcBef>
              <a:buSzTx/>
              <a:buFontTx/>
              <a:buNone/>
              <a:defRPr sz="3200">
                <a:solidFill>
                  <a:srgbClr val="FFFFFF"/>
                </a:solidFill>
              </a:defRPr>
            </a:lvl1pPr>
            <a:lvl2pPr marL="0" indent="0" defTabSz="1211496">
              <a:lnSpc>
                <a:spcPct val="100000"/>
              </a:lnSpc>
              <a:spcBef>
                <a:spcPts val="600"/>
              </a:spcBef>
              <a:buSzTx/>
              <a:buFontTx/>
              <a:buNone/>
              <a:defRPr sz="3200">
                <a:solidFill>
                  <a:srgbClr val="FFFFFF"/>
                </a:solidFill>
              </a:defRPr>
            </a:lvl2pPr>
            <a:lvl3pPr marL="0" indent="0" defTabSz="1211496">
              <a:lnSpc>
                <a:spcPct val="100000"/>
              </a:lnSpc>
              <a:spcBef>
                <a:spcPts val="600"/>
              </a:spcBef>
              <a:buSzTx/>
              <a:buFontTx/>
              <a:buNone/>
              <a:defRPr sz="3200">
                <a:solidFill>
                  <a:srgbClr val="FFFFFF"/>
                </a:solidFill>
              </a:defRPr>
            </a:lvl3pPr>
            <a:lvl4pPr marL="0" indent="0" defTabSz="1211496">
              <a:lnSpc>
                <a:spcPct val="100000"/>
              </a:lnSpc>
              <a:spcBef>
                <a:spcPts val="600"/>
              </a:spcBef>
              <a:buSzTx/>
              <a:buFontTx/>
              <a:buNone/>
              <a:defRPr sz="3200">
                <a:solidFill>
                  <a:srgbClr val="FFFFFF"/>
                </a:solidFill>
              </a:defRPr>
            </a:lvl4pPr>
            <a:lvl5pPr marL="0" indent="0" defTabSz="1211496">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0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067" name="Title Text"/>
          <p:cNvSpPr txBox="1"/>
          <p:nvPr>
            <p:ph type="title"/>
          </p:nvPr>
        </p:nvSpPr>
        <p:spPr>
          <a:xfrm>
            <a:off x="203200" y="73040"/>
            <a:ext cx="10363200" cy="612777"/>
          </a:xfrm>
          <a:prstGeom prst="rect">
            <a:avLst/>
          </a:prstGeom>
        </p:spPr>
        <p:txBody>
          <a:bodyPr lIns="45407" tIns="45407" rIns="45407" bIns="45407" anchor="t"/>
          <a:lstStyle>
            <a:lvl1pPr defTabSz="1211496">
              <a:lnSpc>
                <a:spcPct val="100000"/>
              </a:lnSpc>
              <a:defRPr b="1" sz="3700">
                <a:latin typeface="Raleway Regular"/>
                <a:ea typeface="Raleway Regular"/>
                <a:cs typeface="Raleway Regular"/>
                <a:sym typeface="Raleway Regular"/>
              </a:defRPr>
            </a:lvl1pPr>
          </a:lstStyle>
          <a:p>
            <a:pPr/>
            <a:r>
              <a:t>Title Text</a:t>
            </a:r>
          </a:p>
        </p:txBody>
      </p:sp>
      <p:sp>
        <p:nvSpPr>
          <p:cNvPr id="906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496">
              <a:lnSpc>
                <a:spcPct val="100000"/>
              </a:lnSpc>
              <a:spcBef>
                <a:spcPts val="600"/>
              </a:spcBef>
              <a:buSzTx/>
              <a:buFontTx/>
              <a:buNone/>
              <a:defRPr sz="2900">
                <a:solidFill>
                  <a:srgbClr val="FFFFFF"/>
                </a:solidFill>
              </a:defRPr>
            </a:lvl1pPr>
            <a:lvl2pPr marL="0" indent="0" defTabSz="1211496">
              <a:lnSpc>
                <a:spcPct val="100000"/>
              </a:lnSpc>
              <a:spcBef>
                <a:spcPts val="600"/>
              </a:spcBef>
              <a:buSzTx/>
              <a:buFontTx/>
              <a:buNone/>
              <a:defRPr sz="2900">
                <a:solidFill>
                  <a:srgbClr val="FFFFFF"/>
                </a:solidFill>
              </a:defRPr>
            </a:lvl2pPr>
            <a:lvl3pPr marL="0" indent="0" defTabSz="1211496">
              <a:lnSpc>
                <a:spcPct val="100000"/>
              </a:lnSpc>
              <a:spcBef>
                <a:spcPts val="600"/>
              </a:spcBef>
              <a:buSzTx/>
              <a:buFontTx/>
              <a:buNone/>
              <a:defRPr sz="2900">
                <a:solidFill>
                  <a:srgbClr val="FFFFFF"/>
                </a:solidFill>
              </a:defRPr>
            </a:lvl3pPr>
            <a:lvl4pPr marL="0" indent="0" defTabSz="1211496">
              <a:lnSpc>
                <a:spcPct val="100000"/>
              </a:lnSpc>
              <a:spcBef>
                <a:spcPts val="600"/>
              </a:spcBef>
              <a:buSzTx/>
              <a:buFontTx/>
              <a:buNone/>
              <a:defRPr sz="2900">
                <a:solidFill>
                  <a:srgbClr val="FFFFFF"/>
                </a:solidFill>
              </a:defRPr>
            </a:lvl4pPr>
            <a:lvl5pPr marL="0" indent="0" defTabSz="1211496">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06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076" name="Picture 4" descr="Picture 4"/>
          <p:cNvPicPr>
            <a:picLocks noChangeAspect="1"/>
          </p:cNvPicPr>
          <p:nvPr/>
        </p:nvPicPr>
        <p:blipFill>
          <a:blip r:embed="rId3">
            <a:extLst/>
          </a:blip>
          <a:stretch>
            <a:fillRect/>
          </a:stretch>
        </p:blipFill>
        <p:spPr>
          <a:xfrm>
            <a:off x="10769627" y="1"/>
            <a:ext cx="816812" cy="647284"/>
          </a:xfrm>
          <a:prstGeom prst="rect">
            <a:avLst/>
          </a:prstGeom>
          <a:ln w="12700">
            <a:miter lim="400000"/>
          </a:ln>
        </p:spPr>
      </p:pic>
      <p:sp>
        <p:nvSpPr>
          <p:cNvPr id="9077" name="Title Text"/>
          <p:cNvSpPr txBox="1"/>
          <p:nvPr>
            <p:ph type="title"/>
          </p:nvPr>
        </p:nvSpPr>
        <p:spPr>
          <a:xfrm>
            <a:off x="609600" y="274638"/>
            <a:ext cx="10972800" cy="1143001"/>
          </a:xfrm>
          <a:prstGeom prst="rect">
            <a:avLst/>
          </a:prstGeom>
        </p:spPr>
        <p:txBody>
          <a:bodyPr lIns="34074" tIns="34074" rIns="34074" bIns="34074" anchor="t"/>
          <a:lstStyle>
            <a:lvl1pPr algn="ctr" defTabSz="1211496">
              <a:lnSpc>
                <a:spcPct val="100000"/>
              </a:lnSpc>
              <a:defRPr sz="5800"/>
            </a:lvl1pPr>
          </a:lstStyle>
          <a:p>
            <a:pPr/>
            <a:r>
              <a:t>Title Text</a:t>
            </a:r>
          </a:p>
        </p:txBody>
      </p:sp>
      <p:sp>
        <p:nvSpPr>
          <p:cNvPr id="9078" name="Body Level One…"/>
          <p:cNvSpPr txBox="1"/>
          <p:nvPr>
            <p:ph type="body" idx="1"/>
          </p:nvPr>
        </p:nvSpPr>
        <p:spPr>
          <a:xfrm>
            <a:off x="609600" y="1600205"/>
            <a:ext cx="10972800" cy="4525965"/>
          </a:xfrm>
          <a:prstGeom prst="rect">
            <a:avLst/>
          </a:prstGeom>
        </p:spPr>
        <p:txBody>
          <a:bodyPr lIns="34074" tIns="34074" rIns="34074" bIns="34074"/>
          <a:lstStyle>
            <a:lvl1pPr marL="454308" indent="-454308" defTabSz="1211496">
              <a:lnSpc>
                <a:spcPct val="100000"/>
              </a:lnSpc>
              <a:spcBef>
                <a:spcPts val="900"/>
              </a:spcBef>
              <a:defRPr sz="4200"/>
            </a:lvl1pPr>
            <a:lvl2pPr marL="1038434" indent="-432674" defTabSz="1211496">
              <a:lnSpc>
                <a:spcPct val="100000"/>
              </a:lnSpc>
              <a:spcBef>
                <a:spcPts val="900"/>
              </a:spcBef>
              <a:buChar char="–"/>
              <a:defRPr sz="4200"/>
            </a:lvl2pPr>
            <a:lvl3pPr marL="1615336" indent="-403826" defTabSz="1211496">
              <a:lnSpc>
                <a:spcPct val="100000"/>
              </a:lnSpc>
              <a:spcBef>
                <a:spcPts val="900"/>
              </a:spcBef>
              <a:defRPr sz="4200"/>
            </a:lvl3pPr>
            <a:lvl4pPr marL="2301861" indent="-484592" defTabSz="1211496">
              <a:lnSpc>
                <a:spcPct val="100000"/>
              </a:lnSpc>
              <a:spcBef>
                <a:spcPts val="900"/>
              </a:spcBef>
              <a:buChar char="–"/>
              <a:defRPr sz="4200"/>
            </a:lvl4pPr>
            <a:lvl5pPr marL="2907611" indent="-484593" defTabSz="1211496">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9079"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496">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086" name="Title Text"/>
          <p:cNvSpPr txBox="1"/>
          <p:nvPr>
            <p:ph type="title"/>
          </p:nvPr>
        </p:nvSpPr>
        <p:spPr>
          <a:xfrm>
            <a:off x="609600" y="274638"/>
            <a:ext cx="10972800" cy="1143001"/>
          </a:xfrm>
          <a:prstGeom prst="rect">
            <a:avLst/>
          </a:prstGeom>
        </p:spPr>
        <p:txBody>
          <a:bodyPr lIns="45407" tIns="45407" rIns="45407" bIns="45407" anchor="t"/>
          <a:lstStyle>
            <a:lvl1pPr algn="ctr" defTabSz="1211496">
              <a:lnSpc>
                <a:spcPct val="100000"/>
              </a:lnSpc>
              <a:defRPr sz="5800"/>
            </a:lvl1pPr>
          </a:lstStyle>
          <a:p>
            <a:pPr/>
            <a:r>
              <a:t>Title Text</a:t>
            </a:r>
          </a:p>
        </p:txBody>
      </p:sp>
      <p:sp>
        <p:nvSpPr>
          <p:cNvPr id="9087" name="Slide Number"/>
          <p:cNvSpPr txBox="1"/>
          <p:nvPr>
            <p:ph type="sldNum" sz="quarter" idx="2"/>
          </p:nvPr>
        </p:nvSpPr>
        <p:spPr>
          <a:xfrm>
            <a:off x="8737600" y="6356403"/>
            <a:ext cx="421424" cy="459117"/>
          </a:xfrm>
          <a:prstGeom prst="rect">
            <a:avLst/>
          </a:prstGeom>
        </p:spPr>
        <p:txBody>
          <a:bodyPr lIns="45407" tIns="45407" rIns="45407" bIns="45407" anchor="t"/>
          <a:lstStyle>
            <a:lvl1pPr algn="l" defTabSz="1211496">
              <a:defRPr sz="2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6"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87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8"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879"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880"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881"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88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094"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095"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09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09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104"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10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9106"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10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10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115"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116"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9117"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9118"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9119"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9120"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121"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1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129"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130"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9131"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9132"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9133"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9134"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13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13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143"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14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914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914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914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914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914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915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9151"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15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15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160"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161"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16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16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170"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171"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9172" name="Body Level One…"/>
          <p:cNvSpPr txBox="1"/>
          <p:nvPr>
            <p:ph type="body" sz="half" idx="1"/>
          </p:nvPr>
        </p:nvSpPr>
        <p:spPr>
          <a:xfrm>
            <a:off x="7112000" y="1295400"/>
            <a:ext cx="4572000" cy="5029200"/>
          </a:xfrm>
          <a:prstGeom prst="rect">
            <a:avLst/>
          </a:prstGeom>
        </p:spPr>
        <p:txBody>
          <a:bodyPr lIns="45407" tIns="45407" rIns="45407" bIns="45407"/>
          <a:lstStyle>
            <a:lvl1pPr marL="0" indent="0" algn="ctr" defTabSz="908668">
              <a:lnSpc>
                <a:spcPct val="100000"/>
              </a:lnSpc>
              <a:spcBef>
                <a:spcPts val="400"/>
              </a:spcBef>
              <a:buSzTx/>
              <a:buFontTx/>
              <a:buNone/>
              <a:defRPr sz="1800">
                <a:solidFill>
                  <a:srgbClr val="212830"/>
                </a:solidFill>
              </a:defRPr>
            </a:lvl1pPr>
            <a:lvl2pPr marL="0" indent="0" algn="ctr" defTabSz="908668">
              <a:lnSpc>
                <a:spcPct val="100000"/>
              </a:lnSpc>
              <a:spcBef>
                <a:spcPts val="400"/>
              </a:spcBef>
              <a:buSzTx/>
              <a:buFontTx/>
              <a:buNone/>
              <a:defRPr sz="1800">
                <a:solidFill>
                  <a:srgbClr val="212830"/>
                </a:solidFill>
              </a:defRPr>
            </a:lvl2pPr>
            <a:lvl3pPr marL="0" indent="0" algn="ctr" defTabSz="908668">
              <a:lnSpc>
                <a:spcPct val="100000"/>
              </a:lnSpc>
              <a:spcBef>
                <a:spcPts val="400"/>
              </a:spcBef>
              <a:buSzTx/>
              <a:buFontTx/>
              <a:buNone/>
              <a:defRPr sz="1800">
                <a:solidFill>
                  <a:srgbClr val="212830"/>
                </a:solidFill>
              </a:defRPr>
            </a:lvl3pPr>
            <a:lvl4pPr marL="0" indent="0" algn="ctr" defTabSz="908668">
              <a:lnSpc>
                <a:spcPct val="100000"/>
              </a:lnSpc>
              <a:spcBef>
                <a:spcPts val="400"/>
              </a:spcBef>
              <a:buSzTx/>
              <a:buFontTx/>
              <a:buNone/>
              <a:defRPr sz="1800">
                <a:solidFill>
                  <a:srgbClr val="212830"/>
                </a:solidFill>
              </a:defRPr>
            </a:lvl4pPr>
            <a:lvl5pPr marL="0" indent="0" algn="ctr" defTabSz="908668">
              <a:lnSpc>
                <a:spcPct val="100000"/>
              </a:lnSpc>
              <a:spcBef>
                <a:spcPts val="400"/>
              </a:spcBef>
              <a:buSzTx/>
              <a:buFontTx/>
              <a:buNone/>
              <a:defRPr sz="1800">
                <a:solidFill>
                  <a:srgbClr val="212830"/>
                </a:solidFill>
              </a:defRPr>
            </a:lvl5pPr>
          </a:lstStyle>
          <a:p>
            <a:pPr/>
            <a:r>
              <a:t>Body Level One</a:t>
            </a:r>
          </a:p>
          <a:p>
            <a:pPr lvl="1"/>
            <a:r>
              <a:t>Body Level Two</a:t>
            </a:r>
          </a:p>
          <a:p>
            <a:pPr lvl="2"/>
            <a:r>
              <a:t>Body Level Three</a:t>
            </a:r>
          </a:p>
          <a:p>
            <a:pPr lvl="3"/>
            <a:r>
              <a:t>Body Level Four</a:t>
            </a:r>
          </a:p>
          <a:p>
            <a:pPr lvl="4"/>
            <a:r>
              <a:t>Body Level Five</a:t>
            </a:r>
          </a:p>
        </p:txBody>
      </p:sp>
      <p:sp>
        <p:nvSpPr>
          <p:cNvPr id="9173"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17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8_Title Slide">
    <p:spTree>
      <p:nvGrpSpPr>
        <p:cNvPr id="1" name=""/>
        <p:cNvGrpSpPr/>
        <p:nvPr/>
      </p:nvGrpSpPr>
      <p:grpSpPr>
        <a:xfrm>
          <a:off x="0" y="0"/>
          <a:ext cx="0" cy="0"/>
          <a:chOff x="0" y="0"/>
          <a:chExt cx="0" cy="0"/>
        </a:xfrm>
      </p:grpSpPr>
      <p:pic>
        <p:nvPicPr>
          <p:cNvPr id="9181" name="Picture 1" descr="Picture 1"/>
          <p:cNvPicPr>
            <a:picLocks noChangeAspect="1"/>
          </p:cNvPicPr>
          <p:nvPr/>
        </p:nvPicPr>
        <p:blipFill>
          <a:blip r:embed="rId2">
            <a:extLst/>
          </a:blip>
          <a:stretch>
            <a:fillRect/>
          </a:stretch>
        </p:blipFill>
        <p:spPr>
          <a:xfrm>
            <a:off x="11049004" y="1"/>
            <a:ext cx="609656" cy="646233"/>
          </a:xfrm>
          <a:prstGeom prst="rect">
            <a:avLst/>
          </a:prstGeom>
          <a:ln w="12700">
            <a:miter lim="400000"/>
          </a:ln>
        </p:spPr>
      </p:pic>
      <p:sp>
        <p:nvSpPr>
          <p:cNvPr id="9182"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9183"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918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91" name="Title Text"/>
          <p:cNvSpPr txBox="1"/>
          <p:nvPr>
            <p:ph type="title"/>
          </p:nvPr>
        </p:nvSpPr>
        <p:spPr>
          <a:xfrm>
            <a:off x="609600" y="274638"/>
            <a:ext cx="10972800" cy="1143001"/>
          </a:xfrm>
          <a:prstGeom prst="rect">
            <a:avLst/>
          </a:prstGeom>
        </p:spPr>
        <p:txBody>
          <a:bodyPr lIns="45407" tIns="45407" rIns="45407" bIns="45407" anchor="t"/>
          <a:lstStyle>
            <a:lvl1pPr algn="ctr" defTabSz="908668">
              <a:lnSpc>
                <a:spcPct val="100000"/>
              </a:lnSpc>
              <a:defRPr>
                <a:solidFill>
                  <a:srgbClr val="212830"/>
                </a:solidFill>
              </a:defRPr>
            </a:lvl1pPr>
          </a:lstStyle>
          <a:p>
            <a:pPr/>
            <a:r>
              <a:t>Title Text</a:t>
            </a:r>
          </a:p>
        </p:txBody>
      </p:sp>
      <p:sp>
        <p:nvSpPr>
          <p:cNvPr id="9192"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1pPr>
            <a:lvl2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2pPr>
            <a:lvl3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3pPr>
            <a:lvl4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4pPr>
            <a:lvl5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9193"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908668">
              <a:lnSpc>
                <a:spcPct val="100000"/>
              </a:lnSpc>
              <a:spcBef>
                <a:spcPts val="600"/>
              </a:spcBef>
              <a:buSzTx/>
              <a:buFontTx/>
              <a:buNone/>
              <a:defRPr b="1" sz="3200">
                <a:solidFill>
                  <a:srgbClr val="212830"/>
                </a:solidFill>
                <a:latin typeface="Raleway Regular"/>
                <a:ea typeface="Raleway Regular"/>
                <a:cs typeface="Raleway Regular"/>
                <a:sym typeface="Raleway Regular"/>
              </a:defRPr>
            </a:pPr>
          </a:p>
        </p:txBody>
      </p:sp>
      <p:sp>
        <p:nvSpPr>
          <p:cNvPr id="9194"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_Blank">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201"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202"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68">
              <a:lnSpc>
                <a:spcPct val="100000"/>
              </a:lnSpc>
              <a:spcBef>
                <a:spcPts val="500"/>
              </a:spcBef>
              <a:buSzTx/>
              <a:buFontTx/>
              <a:buNone/>
              <a:defRPr sz="2400">
                <a:solidFill>
                  <a:srgbClr val="FFFFFF"/>
                </a:solidFill>
              </a:defRPr>
            </a:lvl1pPr>
            <a:lvl2pPr marL="0" indent="0" defTabSz="908668">
              <a:lnSpc>
                <a:spcPct val="100000"/>
              </a:lnSpc>
              <a:spcBef>
                <a:spcPts val="500"/>
              </a:spcBef>
              <a:buSzTx/>
              <a:buFontTx/>
              <a:buNone/>
              <a:defRPr sz="2400">
                <a:solidFill>
                  <a:srgbClr val="FFFFFF"/>
                </a:solidFill>
              </a:defRPr>
            </a:lvl2pPr>
            <a:lvl3pPr marL="0" indent="0" defTabSz="908668">
              <a:lnSpc>
                <a:spcPct val="100000"/>
              </a:lnSpc>
              <a:spcBef>
                <a:spcPts val="500"/>
              </a:spcBef>
              <a:buSzTx/>
              <a:buFontTx/>
              <a:buNone/>
              <a:defRPr sz="2400">
                <a:solidFill>
                  <a:srgbClr val="FFFFFF"/>
                </a:solidFill>
              </a:defRPr>
            </a:lvl3pPr>
            <a:lvl4pPr marL="0" indent="0" defTabSz="908668">
              <a:lnSpc>
                <a:spcPct val="100000"/>
              </a:lnSpc>
              <a:spcBef>
                <a:spcPts val="500"/>
              </a:spcBef>
              <a:buSzTx/>
              <a:buFontTx/>
              <a:buNone/>
              <a:defRPr sz="2400">
                <a:solidFill>
                  <a:srgbClr val="FFFFFF"/>
                </a:solidFill>
              </a:defRPr>
            </a:lvl4pPr>
            <a:lvl5pPr marL="0" indent="0" defTabSz="908668">
              <a:lnSpc>
                <a:spcPct val="100000"/>
              </a:lnSpc>
              <a:spcBef>
                <a:spcPts val="500"/>
              </a:spcBef>
              <a:buSzTx/>
              <a:buFont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20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9"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89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91"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892"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893"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894"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89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10"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68">
              <a:lnSpc>
                <a:spcPct val="100000"/>
              </a:lnSpc>
              <a:spcBef>
                <a:spcPts val="600"/>
              </a:spcBef>
              <a:buSzTx/>
              <a:buFontTx/>
              <a:buNone/>
              <a:defRPr sz="3200">
                <a:solidFill>
                  <a:srgbClr val="FFFFFF"/>
                </a:solidFill>
              </a:defRPr>
            </a:lvl1pPr>
            <a:lvl2pPr marL="0" indent="0" defTabSz="908668">
              <a:lnSpc>
                <a:spcPct val="100000"/>
              </a:lnSpc>
              <a:spcBef>
                <a:spcPts val="600"/>
              </a:spcBef>
              <a:buSzTx/>
              <a:buFontTx/>
              <a:buNone/>
              <a:defRPr sz="3200">
                <a:solidFill>
                  <a:srgbClr val="FFFFFF"/>
                </a:solidFill>
              </a:defRPr>
            </a:lvl2pPr>
            <a:lvl3pPr marL="0" indent="0" defTabSz="908668">
              <a:lnSpc>
                <a:spcPct val="100000"/>
              </a:lnSpc>
              <a:spcBef>
                <a:spcPts val="600"/>
              </a:spcBef>
              <a:buSzTx/>
              <a:buFontTx/>
              <a:buNone/>
              <a:defRPr sz="3200">
                <a:solidFill>
                  <a:srgbClr val="FFFFFF"/>
                </a:solidFill>
              </a:defRPr>
            </a:lvl3pPr>
            <a:lvl4pPr marL="0" indent="0" defTabSz="908668">
              <a:lnSpc>
                <a:spcPct val="100000"/>
              </a:lnSpc>
              <a:spcBef>
                <a:spcPts val="600"/>
              </a:spcBef>
              <a:buSzTx/>
              <a:buFontTx/>
              <a:buNone/>
              <a:defRPr sz="3200">
                <a:solidFill>
                  <a:srgbClr val="FFFFFF"/>
                </a:solidFill>
              </a:defRPr>
            </a:lvl4pPr>
            <a:lvl5pPr marL="0" indent="0" defTabSz="90866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21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1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32" name="Title Text"/>
          <p:cNvSpPr txBox="1"/>
          <p:nvPr>
            <p:ph type="title"/>
          </p:nvPr>
        </p:nvSpPr>
        <p:spPr>
          <a:xfrm>
            <a:off x="963084" y="4406953"/>
            <a:ext cx="10363201" cy="1362077"/>
          </a:xfrm>
          <a:prstGeom prst="rect">
            <a:avLst/>
          </a:prstGeom>
        </p:spPr>
        <p:txBody>
          <a:bodyPr lIns="45407" tIns="45407" rIns="45407" bIns="45407" anchor="t"/>
          <a:lstStyle>
            <a:lvl1pPr defTabSz="1211525">
              <a:lnSpc>
                <a:spcPct val="100000"/>
              </a:lnSpc>
              <a:defRPr b="1" cap="all" sz="5300">
                <a:latin typeface="Raleway Regular"/>
                <a:ea typeface="Raleway Regular"/>
                <a:cs typeface="Raleway Regular"/>
                <a:sym typeface="Raleway Regular"/>
              </a:defRPr>
            </a:lvl1pPr>
          </a:lstStyle>
          <a:p>
            <a:pPr/>
            <a:r>
              <a:t>Title Text</a:t>
            </a:r>
          </a:p>
        </p:txBody>
      </p:sp>
      <p:sp>
        <p:nvSpPr>
          <p:cNvPr id="9233" name="Body Level One…"/>
          <p:cNvSpPr txBox="1"/>
          <p:nvPr>
            <p:ph type="body" sz="quarter" idx="1"/>
          </p:nvPr>
        </p:nvSpPr>
        <p:spPr>
          <a:xfrm>
            <a:off x="963084" y="2906713"/>
            <a:ext cx="10363201" cy="1500189"/>
          </a:xfrm>
          <a:prstGeom prst="rect">
            <a:avLst/>
          </a:prstGeom>
        </p:spPr>
        <p:txBody>
          <a:bodyPr lIns="45407" tIns="45407" rIns="45407" bIns="45407" anchor="b"/>
          <a:lstStyle>
            <a:lvl1pPr marL="0" indent="0" defTabSz="1211525">
              <a:lnSpc>
                <a:spcPct val="100000"/>
              </a:lnSpc>
              <a:spcBef>
                <a:spcPts val="500"/>
              </a:spcBef>
              <a:buSzTx/>
              <a:buFontTx/>
              <a:buNone/>
              <a:defRPr sz="2600">
                <a:solidFill>
                  <a:srgbClr val="888888"/>
                </a:solidFill>
              </a:defRPr>
            </a:lvl1pPr>
            <a:lvl2pPr marL="0" indent="0" defTabSz="1211525">
              <a:lnSpc>
                <a:spcPct val="100000"/>
              </a:lnSpc>
              <a:spcBef>
                <a:spcPts val="500"/>
              </a:spcBef>
              <a:buSzTx/>
              <a:buFontTx/>
              <a:buNone/>
              <a:defRPr sz="2600">
                <a:solidFill>
                  <a:srgbClr val="888888"/>
                </a:solidFill>
              </a:defRPr>
            </a:lvl2pPr>
            <a:lvl3pPr marL="0" indent="0" defTabSz="1211525">
              <a:lnSpc>
                <a:spcPct val="100000"/>
              </a:lnSpc>
              <a:spcBef>
                <a:spcPts val="500"/>
              </a:spcBef>
              <a:buSzTx/>
              <a:buFontTx/>
              <a:buNone/>
              <a:defRPr sz="2600">
                <a:solidFill>
                  <a:srgbClr val="888888"/>
                </a:solidFill>
              </a:defRPr>
            </a:lvl3pPr>
            <a:lvl4pPr marL="0" indent="0" defTabSz="1211525">
              <a:lnSpc>
                <a:spcPct val="100000"/>
              </a:lnSpc>
              <a:spcBef>
                <a:spcPts val="500"/>
              </a:spcBef>
              <a:buSzTx/>
              <a:buFontTx/>
              <a:buNone/>
              <a:defRPr sz="2600">
                <a:solidFill>
                  <a:srgbClr val="888888"/>
                </a:solidFill>
              </a:defRPr>
            </a:lvl4pPr>
            <a:lvl5pPr marL="0" indent="0" defTabSz="1211525">
              <a:lnSpc>
                <a:spcPct val="100000"/>
              </a:lnSpc>
              <a:spcBef>
                <a:spcPts val="500"/>
              </a:spcBef>
              <a:buSzTx/>
              <a:buFont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9234"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41"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9242" name="Body Level One…"/>
          <p:cNvSpPr txBox="1"/>
          <p:nvPr>
            <p:ph type="body" sz="half" idx="1"/>
          </p:nvPr>
        </p:nvSpPr>
        <p:spPr>
          <a:xfrm>
            <a:off x="609600" y="1600205"/>
            <a:ext cx="5384800" cy="4525965"/>
          </a:xfrm>
          <a:prstGeom prst="rect">
            <a:avLst/>
          </a:prstGeom>
        </p:spPr>
        <p:txBody>
          <a:bodyPr lIns="45407" tIns="45407" rIns="45407" bIns="45407"/>
          <a:lstStyle>
            <a:lvl1pPr marL="454321" indent="-454321" defTabSz="1211525">
              <a:lnSpc>
                <a:spcPct val="100000"/>
              </a:lnSpc>
              <a:spcBef>
                <a:spcPts val="800"/>
              </a:spcBef>
              <a:defRPr sz="3700"/>
            </a:lvl1pPr>
            <a:lvl2pPr marL="1047475" indent="-441705" defTabSz="1211525">
              <a:lnSpc>
                <a:spcPct val="100000"/>
              </a:lnSpc>
              <a:spcBef>
                <a:spcPts val="800"/>
              </a:spcBef>
              <a:buChar char="–"/>
              <a:defRPr sz="3700"/>
            </a:lvl2pPr>
            <a:lvl3pPr marL="1635567" indent="-424028" defTabSz="1211525">
              <a:lnSpc>
                <a:spcPct val="100000"/>
              </a:lnSpc>
              <a:spcBef>
                <a:spcPts val="800"/>
              </a:spcBef>
              <a:defRPr sz="3700"/>
            </a:lvl3pPr>
            <a:lvl4pPr marL="2288452" indent="-471144" defTabSz="1211525">
              <a:lnSpc>
                <a:spcPct val="100000"/>
              </a:lnSpc>
              <a:spcBef>
                <a:spcPts val="800"/>
              </a:spcBef>
              <a:buChar char="–"/>
              <a:defRPr sz="3700"/>
            </a:lvl4pPr>
            <a:lvl5pPr marL="2894221" indent="-471144" defTabSz="1211525">
              <a:lnSpc>
                <a:spcPct val="100000"/>
              </a:lnSpc>
              <a:spcBef>
                <a:spcPts val="800"/>
              </a:spcBef>
              <a:buChar char="»"/>
              <a:defRPr sz="3700"/>
            </a:lvl5pPr>
          </a:lstStyle>
          <a:p>
            <a:pPr/>
            <a:r>
              <a:t>Body Level One</a:t>
            </a:r>
          </a:p>
          <a:p>
            <a:pPr lvl="1"/>
            <a:r>
              <a:t>Body Level Two</a:t>
            </a:r>
          </a:p>
          <a:p>
            <a:pPr lvl="2"/>
            <a:r>
              <a:t>Body Level Three</a:t>
            </a:r>
          </a:p>
          <a:p>
            <a:pPr lvl="3"/>
            <a:r>
              <a:t>Body Level Four</a:t>
            </a:r>
          </a:p>
          <a:p>
            <a:pPr lvl="4"/>
            <a:r>
              <a:t>Body Level Five</a:t>
            </a:r>
          </a:p>
        </p:txBody>
      </p:sp>
      <p:sp>
        <p:nvSpPr>
          <p:cNvPr id="9243"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50"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9251" name="Body Level One…"/>
          <p:cNvSpPr txBox="1"/>
          <p:nvPr>
            <p:ph type="body" sz="quarter" idx="1"/>
          </p:nvPr>
        </p:nvSpPr>
        <p:spPr>
          <a:xfrm>
            <a:off x="609600" y="1535112"/>
            <a:ext cx="5386917" cy="639765"/>
          </a:xfrm>
          <a:prstGeom prst="rect">
            <a:avLst/>
          </a:prstGeom>
        </p:spPr>
        <p:txBody>
          <a:bodyPr lIns="45407" tIns="45407" rIns="45407" bIns="45407" anchor="b"/>
          <a:lstStyle>
            <a:lvl1pPr marL="0" indent="0" defTabSz="1211525">
              <a:lnSpc>
                <a:spcPct val="100000"/>
              </a:lnSpc>
              <a:spcBef>
                <a:spcPts val="600"/>
              </a:spcBef>
              <a:buSzTx/>
              <a:buFontTx/>
              <a:buNone/>
              <a:defRPr b="1" sz="3200">
                <a:latin typeface="Raleway Regular"/>
                <a:ea typeface="Raleway Regular"/>
                <a:cs typeface="Raleway Regular"/>
                <a:sym typeface="Raleway Regular"/>
              </a:defRPr>
            </a:lvl1pPr>
            <a:lvl2pPr marL="0" indent="0" defTabSz="1211525">
              <a:lnSpc>
                <a:spcPct val="100000"/>
              </a:lnSpc>
              <a:spcBef>
                <a:spcPts val="600"/>
              </a:spcBef>
              <a:buSzTx/>
              <a:buFontTx/>
              <a:buNone/>
              <a:defRPr b="1" sz="3200">
                <a:latin typeface="Raleway Regular"/>
                <a:ea typeface="Raleway Regular"/>
                <a:cs typeface="Raleway Regular"/>
                <a:sym typeface="Raleway Regular"/>
              </a:defRPr>
            </a:lvl2pPr>
            <a:lvl3pPr marL="0" indent="0" defTabSz="1211525">
              <a:lnSpc>
                <a:spcPct val="100000"/>
              </a:lnSpc>
              <a:spcBef>
                <a:spcPts val="600"/>
              </a:spcBef>
              <a:buSzTx/>
              <a:buFontTx/>
              <a:buNone/>
              <a:defRPr b="1" sz="3200">
                <a:latin typeface="Raleway Regular"/>
                <a:ea typeface="Raleway Regular"/>
                <a:cs typeface="Raleway Regular"/>
                <a:sym typeface="Raleway Regular"/>
              </a:defRPr>
            </a:lvl3pPr>
            <a:lvl4pPr marL="0" indent="0" defTabSz="1211525">
              <a:lnSpc>
                <a:spcPct val="100000"/>
              </a:lnSpc>
              <a:spcBef>
                <a:spcPts val="600"/>
              </a:spcBef>
              <a:buSzTx/>
              <a:buFontTx/>
              <a:buNone/>
              <a:defRPr b="1" sz="3200">
                <a:latin typeface="Raleway Regular"/>
                <a:ea typeface="Raleway Regular"/>
                <a:cs typeface="Raleway Regular"/>
                <a:sym typeface="Raleway Regular"/>
              </a:defRPr>
            </a:lvl4pPr>
            <a:lvl5pPr marL="0" indent="0" defTabSz="1211525">
              <a:lnSpc>
                <a:spcPct val="100000"/>
              </a:lnSpc>
              <a:spcBef>
                <a:spcPts val="600"/>
              </a:spcBef>
              <a:buSzTx/>
              <a:buFontTx/>
              <a:buNone/>
              <a:defRPr b="1" sz="32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9252" name="Text Placeholder 4"/>
          <p:cNvSpPr/>
          <p:nvPr>
            <p:ph type="body" sz="quarter" idx="21"/>
          </p:nvPr>
        </p:nvSpPr>
        <p:spPr>
          <a:xfrm>
            <a:off x="6193387" y="1535112"/>
            <a:ext cx="5389036" cy="639765"/>
          </a:xfrm>
          <a:prstGeom prst="rect">
            <a:avLst/>
          </a:prstGeom>
        </p:spPr>
        <p:txBody>
          <a:bodyPr lIns="45407" tIns="45407" rIns="45407" bIns="45407" anchor="b"/>
          <a:lstStyle/>
          <a:p>
            <a:pPr marL="0" indent="0" defTabSz="1211525">
              <a:lnSpc>
                <a:spcPct val="100000"/>
              </a:lnSpc>
              <a:spcBef>
                <a:spcPts val="600"/>
              </a:spcBef>
              <a:buSzTx/>
              <a:buFontTx/>
              <a:buNone/>
              <a:defRPr b="1" sz="3200">
                <a:latin typeface="Raleway Regular"/>
                <a:ea typeface="Raleway Regular"/>
                <a:cs typeface="Raleway Regular"/>
                <a:sym typeface="Raleway Regular"/>
              </a:defRPr>
            </a:pPr>
          </a:p>
        </p:txBody>
      </p:sp>
      <p:sp>
        <p:nvSpPr>
          <p:cNvPr id="9253"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60"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9261"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68"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75" name="Title Text"/>
          <p:cNvSpPr txBox="1"/>
          <p:nvPr>
            <p:ph type="title"/>
          </p:nvPr>
        </p:nvSpPr>
        <p:spPr>
          <a:xfrm>
            <a:off x="609609" y="273049"/>
            <a:ext cx="4011088" cy="1162053"/>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9276" name="Body Level One…"/>
          <p:cNvSpPr txBox="1"/>
          <p:nvPr>
            <p:ph type="body" idx="1"/>
          </p:nvPr>
        </p:nvSpPr>
        <p:spPr>
          <a:xfrm>
            <a:off x="4766735" y="273066"/>
            <a:ext cx="6815668" cy="5853116"/>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9277" name="Text Placeholder 3"/>
          <p:cNvSpPr/>
          <p:nvPr>
            <p:ph type="body" sz="half" idx="21"/>
          </p:nvPr>
        </p:nvSpPr>
        <p:spPr>
          <a:xfrm>
            <a:off x="609610" y="1435104"/>
            <a:ext cx="4011087" cy="4691063"/>
          </a:xfrm>
          <a:prstGeom prst="rect">
            <a:avLst/>
          </a:prstGeom>
        </p:spPr>
        <p:txBody>
          <a:bodyPr lIns="45407" tIns="45407" rIns="45407" bIns="45407"/>
          <a:lstStyle/>
          <a:p>
            <a:pPr marL="0" indent="0" defTabSz="1211525">
              <a:lnSpc>
                <a:spcPct val="100000"/>
              </a:lnSpc>
              <a:spcBef>
                <a:spcPts val="400"/>
              </a:spcBef>
              <a:buSzTx/>
              <a:buFontTx/>
              <a:buNone/>
              <a:defRPr sz="1400"/>
            </a:pPr>
          </a:p>
        </p:txBody>
      </p:sp>
      <p:sp>
        <p:nvSpPr>
          <p:cNvPr id="9278"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85" name="Title Text"/>
          <p:cNvSpPr txBox="1"/>
          <p:nvPr>
            <p:ph type="title"/>
          </p:nvPr>
        </p:nvSpPr>
        <p:spPr>
          <a:xfrm>
            <a:off x="2389718" y="4800601"/>
            <a:ext cx="7315201" cy="566741"/>
          </a:xfrm>
          <a:prstGeom prst="rect">
            <a:avLst/>
          </a:prstGeom>
        </p:spPr>
        <p:txBody>
          <a:bodyPr lIns="45407" tIns="45407" rIns="45407" bIns="45407" anchor="b"/>
          <a:lstStyle>
            <a:lvl1pPr defTabSz="1211525">
              <a:lnSpc>
                <a:spcPct val="100000"/>
              </a:lnSpc>
              <a:defRPr b="1" sz="2600">
                <a:latin typeface="Raleway Regular"/>
                <a:ea typeface="Raleway Regular"/>
                <a:cs typeface="Raleway Regular"/>
                <a:sym typeface="Raleway Regular"/>
              </a:defRPr>
            </a:lvl1pPr>
          </a:lstStyle>
          <a:p>
            <a:pPr/>
            <a:r>
              <a:t>Title Text</a:t>
            </a:r>
          </a:p>
        </p:txBody>
      </p:sp>
      <p:sp>
        <p:nvSpPr>
          <p:cNvPr id="9286" name="Picture Placeholder 2"/>
          <p:cNvSpPr/>
          <p:nvPr>
            <p:ph type="pic" sz="half" idx="21"/>
          </p:nvPr>
        </p:nvSpPr>
        <p:spPr>
          <a:xfrm>
            <a:off x="2389718" y="612776"/>
            <a:ext cx="7315201" cy="4114802"/>
          </a:xfrm>
          <a:prstGeom prst="rect">
            <a:avLst/>
          </a:prstGeom>
        </p:spPr>
        <p:txBody>
          <a:bodyPr lIns="91439" rIns="91439">
            <a:noAutofit/>
          </a:bodyPr>
          <a:lstStyle/>
          <a:p>
            <a:pPr/>
          </a:p>
        </p:txBody>
      </p:sp>
      <p:sp>
        <p:nvSpPr>
          <p:cNvPr id="9287" name="Body Level One…"/>
          <p:cNvSpPr txBox="1"/>
          <p:nvPr>
            <p:ph type="body" sz="quarter" idx="1"/>
          </p:nvPr>
        </p:nvSpPr>
        <p:spPr>
          <a:xfrm>
            <a:off x="2389718" y="5370195"/>
            <a:ext cx="7315201" cy="804865"/>
          </a:xfrm>
          <a:prstGeom prst="rect">
            <a:avLst/>
          </a:prstGeom>
        </p:spPr>
        <p:txBody>
          <a:bodyPr lIns="45407" tIns="45407" rIns="45407" bIns="45407"/>
          <a:lstStyle>
            <a:lvl1pPr marL="0" indent="0" defTabSz="1211525">
              <a:lnSpc>
                <a:spcPct val="100000"/>
              </a:lnSpc>
              <a:spcBef>
                <a:spcPts val="400"/>
              </a:spcBef>
              <a:buSzTx/>
              <a:buFontTx/>
              <a:buNone/>
              <a:defRPr sz="1800"/>
            </a:lvl1pPr>
            <a:lvl2pPr marL="0" indent="0" defTabSz="1211525">
              <a:lnSpc>
                <a:spcPct val="100000"/>
              </a:lnSpc>
              <a:spcBef>
                <a:spcPts val="400"/>
              </a:spcBef>
              <a:buSzTx/>
              <a:buFontTx/>
              <a:buNone/>
              <a:defRPr sz="1800"/>
            </a:lvl2pPr>
            <a:lvl3pPr marL="0" indent="0" defTabSz="1211525">
              <a:lnSpc>
                <a:spcPct val="100000"/>
              </a:lnSpc>
              <a:spcBef>
                <a:spcPts val="400"/>
              </a:spcBef>
              <a:buSzTx/>
              <a:buFontTx/>
              <a:buNone/>
              <a:defRPr sz="1800"/>
            </a:lvl3pPr>
            <a:lvl4pPr marL="0" indent="0" defTabSz="1211525">
              <a:lnSpc>
                <a:spcPct val="100000"/>
              </a:lnSpc>
              <a:spcBef>
                <a:spcPts val="400"/>
              </a:spcBef>
              <a:buSzTx/>
              <a:buFontTx/>
              <a:buNone/>
              <a:defRPr sz="1800"/>
            </a:lvl4pPr>
            <a:lvl5pPr marL="0" indent="0" defTabSz="1211525">
              <a:lnSpc>
                <a:spcPct val="100000"/>
              </a:lnSpc>
              <a:spcBef>
                <a:spcPts val="400"/>
              </a:spcBef>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9288" name="Slide Number"/>
          <p:cNvSpPr txBox="1"/>
          <p:nvPr>
            <p:ph type="sldNum" sz="quarter" idx="2"/>
          </p:nvPr>
        </p:nvSpPr>
        <p:spPr>
          <a:xfrm>
            <a:off x="8737600" y="6356403"/>
            <a:ext cx="341947" cy="357517"/>
          </a:xfrm>
          <a:prstGeom prst="rect">
            <a:avLst/>
          </a:prstGeom>
        </p:spPr>
        <p:txBody>
          <a:bodyPr lIns="45407" tIns="45407" rIns="45407" bIns="45407" anchor="t"/>
          <a:lstStyle>
            <a:lvl1pPr algn="l" defTabSz="908668">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02"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90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0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90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90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90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90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90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91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91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95"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25">
              <a:lnSpc>
                <a:spcPct val="100000"/>
              </a:lnSpc>
              <a:spcBef>
                <a:spcPts val="600"/>
              </a:spcBef>
              <a:buSzTx/>
              <a:buFontTx/>
              <a:buNone/>
              <a:defRPr sz="3200">
                <a:solidFill>
                  <a:srgbClr val="FFFFFF"/>
                </a:solidFill>
              </a:defRPr>
            </a:lvl1pPr>
            <a:lvl2pPr marL="0" indent="0" defTabSz="1211525">
              <a:lnSpc>
                <a:spcPct val="100000"/>
              </a:lnSpc>
              <a:spcBef>
                <a:spcPts val="600"/>
              </a:spcBef>
              <a:buSzTx/>
              <a:buFontTx/>
              <a:buNone/>
              <a:defRPr sz="3200">
                <a:solidFill>
                  <a:srgbClr val="FFFFFF"/>
                </a:solidFill>
              </a:defRPr>
            </a:lvl2pPr>
            <a:lvl3pPr marL="0" indent="0" defTabSz="1211525">
              <a:lnSpc>
                <a:spcPct val="100000"/>
              </a:lnSpc>
              <a:spcBef>
                <a:spcPts val="600"/>
              </a:spcBef>
              <a:buSzTx/>
              <a:buFontTx/>
              <a:buNone/>
              <a:defRPr sz="3200">
                <a:solidFill>
                  <a:srgbClr val="FFFFFF"/>
                </a:solidFill>
              </a:defRPr>
            </a:lvl3pPr>
            <a:lvl4pPr marL="0" indent="0" defTabSz="1211525">
              <a:lnSpc>
                <a:spcPct val="100000"/>
              </a:lnSpc>
              <a:spcBef>
                <a:spcPts val="600"/>
              </a:spcBef>
              <a:buSzTx/>
              <a:buFontTx/>
              <a:buNone/>
              <a:defRPr sz="3200">
                <a:solidFill>
                  <a:srgbClr val="FFFFFF"/>
                </a:solidFill>
              </a:defRPr>
            </a:lvl4pPr>
            <a:lvl5pPr marL="0" indent="0" defTabSz="1211525">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29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03" name="Title Text"/>
          <p:cNvSpPr txBox="1"/>
          <p:nvPr>
            <p:ph type="title"/>
          </p:nvPr>
        </p:nvSpPr>
        <p:spPr>
          <a:xfrm>
            <a:off x="203200" y="73040"/>
            <a:ext cx="10363200" cy="612777"/>
          </a:xfrm>
          <a:prstGeom prst="rect">
            <a:avLst/>
          </a:prstGeom>
        </p:spPr>
        <p:txBody>
          <a:bodyPr lIns="45407" tIns="45407" rIns="45407" bIns="45407" anchor="t"/>
          <a:lstStyle>
            <a:lvl1pPr defTabSz="1211525">
              <a:lnSpc>
                <a:spcPct val="100000"/>
              </a:lnSpc>
              <a:defRPr b="1" sz="3700">
                <a:latin typeface="Raleway Regular"/>
                <a:ea typeface="Raleway Regular"/>
                <a:cs typeface="Raleway Regular"/>
                <a:sym typeface="Raleway Regular"/>
              </a:defRPr>
            </a:lvl1pPr>
          </a:lstStyle>
          <a:p>
            <a:pPr/>
            <a:r>
              <a:t>Title Text</a:t>
            </a:r>
          </a:p>
        </p:txBody>
      </p:sp>
      <p:sp>
        <p:nvSpPr>
          <p:cNvPr id="930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25">
              <a:lnSpc>
                <a:spcPct val="100000"/>
              </a:lnSpc>
              <a:spcBef>
                <a:spcPts val="600"/>
              </a:spcBef>
              <a:buSzTx/>
              <a:buFontTx/>
              <a:buNone/>
              <a:defRPr sz="2900">
                <a:solidFill>
                  <a:srgbClr val="FFFFFF"/>
                </a:solidFill>
              </a:defRPr>
            </a:lvl1pPr>
            <a:lvl2pPr marL="0" indent="0" defTabSz="1211525">
              <a:lnSpc>
                <a:spcPct val="100000"/>
              </a:lnSpc>
              <a:spcBef>
                <a:spcPts val="600"/>
              </a:spcBef>
              <a:buSzTx/>
              <a:buFontTx/>
              <a:buNone/>
              <a:defRPr sz="2900">
                <a:solidFill>
                  <a:srgbClr val="FFFFFF"/>
                </a:solidFill>
              </a:defRPr>
            </a:lvl2pPr>
            <a:lvl3pPr marL="0" indent="0" defTabSz="1211525">
              <a:lnSpc>
                <a:spcPct val="100000"/>
              </a:lnSpc>
              <a:spcBef>
                <a:spcPts val="600"/>
              </a:spcBef>
              <a:buSzTx/>
              <a:buFontTx/>
              <a:buNone/>
              <a:defRPr sz="2900">
                <a:solidFill>
                  <a:srgbClr val="FFFFFF"/>
                </a:solidFill>
              </a:defRPr>
            </a:lvl3pPr>
            <a:lvl4pPr marL="0" indent="0" defTabSz="1211525">
              <a:lnSpc>
                <a:spcPct val="100000"/>
              </a:lnSpc>
              <a:spcBef>
                <a:spcPts val="600"/>
              </a:spcBef>
              <a:buSzTx/>
              <a:buFontTx/>
              <a:buNone/>
              <a:defRPr sz="2900">
                <a:solidFill>
                  <a:srgbClr val="FFFFFF"/>
                </a:solidFill>
              </a:defRPr>
            </a:lvl4pPr>
            <a:lvl5pPr marL="0" indent="0" defTabSz="1211525">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30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312"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9313" name="Title Text"/>
          <p:cNvSpPr txBox="1"/>
          <p:nvPr>
            <p:ph type="title"/>
          </p:nvPr>
        </p:nvSpPr>
        <p:spPr>
          <a:xfrm>
            <a:off x="609600" y="274638"/>
            <a:ext cx="10972800" cy="1143001"/>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9314" name="Body Level One…"/>
          <p:cNvSpPr txBox="1"/>
          <p:nvPr>
            <p:ph type="body" idx="1"/>
          </p:nvPr>
        </p:nvSpPr>
        <p:spPr>
          <a:xfrm>
            <a:off x="609600" y="1600205"/>
            <a:ext cx="10972800" cy="4525965"/>
          </a:xfrm>
          <a:prstGeom prst="rect">
            <a:avLst/>
          </a:prstGeom>
        </p:spPr>
        <p:txBody>
          <a:bodyPr lIns="45407" tIns="45407" rIns="45407" bIns="45407"/>
          <a:lstStyle>
            <a:lvl1pPr marL="454321" indent="-454321" defTabSz="1211525">
              <a:lnSpc>
                <a:spcPct val="100000"/>
              </a:lnSpc>
              <a:spcBef>
                <a:spcPts val="900"/>
              </a:spcBef>
              <a:defRPr sz="4200"/>
            </a:lvl1pPr>
            <a:lvl2pPr marL="1038461" indent="-432690" defTabSz="1211525">
              <a:lnSpc>
                <a:spcPct val="100000"/>
              </a:lnSpc>
              <a:spcBef>
                <a:spcPts val="900"/>
              </a:spcBef>
              <a:buChar char="–"/>
              <a:defRPr sz="4200"/>
            </a:lvl2pPr>
            <a:lvl3pPr marL="1615376" indent="-403837" defTabSz="1211525">
              <a:lnSpc>
                <a:spcPct val="100000"/>
              </a:lnSpc>
              <a:spcBef>
                <a:spcPts val="900"/>
              </a:spcBef>
              <a:defRPr sz="4200"/>
            </a:lvl3pPr>
            <a:lvl4pPr marL="2301916" indent="-484607" defTabSz="1211525">
              <a:lnSpc>
                <a:spcPct val="100000"/>
              </a:lnSpc>
              <a:spcBef>
                <a:spcPts val="900"/>
              </a:spcBef>
              <a:buChar char="–"/>
              <a:defRPr sz="4200"/>
            </a:lvl4pPr>
            <a:lvl5pPr marL="2907682" indent="-484607" defTabSz="1211525">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931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322" name="Picture 6" descr="Picture 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9323" name="Title Text"/>
          <p:cNvSpPr txBox="1"/>
          <p:nvPr>
            <p:ph type="title"/>
          </p:nvPr>
        </p:nvSpPr>
        <p:spPr>
          <a:xfrm>
            <a:off x="914400" y="2130505"/>
            <a:ext cx="10363200" cy="1470028"/>
          </a:xfrm>
          <a:prstGeom prst="rect">
            <a:avLst/>
          </a:prstGeom>
        </p:spPr>
        <p:txBody>
          <a:bodyPr lIns="45407" tIns="45407" rIns="45407" bIns="45407" anchor="t"/>
          <a:lstStyle>
            <a:lvl1pPr algn="ctr" defTabSz="1211525">
              <a:lnSpc>
                <a:spcPct val="100000"/>
              </a:lnSpc>
              <a:defRPr sz="5800"/>
            </a:lvl1pPr>
          </a:lstStyle>
          <a:p>
            <a:pPr/>
            <a:r>
              <a:t>Title Text</a:t>
            </a:r>
          </a:p>
        </p:txBody>
      </p:sp>
      <p:sp>
        <p:nvSpPr>
          <p:cNvPr id="9324" name="Body Level One…"/>
          <p:cNvSpPr txBox="1"/>
          <p:nvPr>
            <p:ph type="body" sz="quarter" idx="1"/>
          </p:nvPr>
        </p:nvSpPr>
        <p:spPr>
          <a:xfrm>
            <a:off x="1828800" y="3886200"/>
            <a:ext cx="8534402" cy="1752600"/>
          </a:xfrm>
          <a:prstGeom prst="rect">
            <a:avLst/>
          </a:prstGeom>
        </p:spPr>
        <p:txBody>
          <a:bodyPr lIns="45407" tIns="45407" rIns="45407" bIns="45407"/>
          <a:lstStyle>
            <a:lvl1pPr marL="0" indent="0" algn="ctr" defTabSz="1211525">
              <a:lnSpc>
                <a:spcPct val="100000"/>
              </a:lnSpc>
              <a:spcBef>
                <a:spcPts val="900"/>
              </a:spcBef>
              <a:buSzTx/>
              <a:buFontTx/>
              <a:buNone/>
              <a:defRPr sz="4200"/>
            </a:lvl1pPr>
            <a:lvl2pPr marL="0" indent="0" algn="ctr" defTabSz="1211525">
              <a:lnSpc>
                <a:spcPct val="100000"/>
              </a:lnSpc>
              <a:spcBef>
                <a:spcPts val="900"/>
              </a:spcBef>
              <a:buSzTx/>
              <a:buFontTx/>
              <a:buNone/>
              <a:defRPr sz="4200"/>
            </a:lvl2pPr>
            <a:lvl3pPr marL="0" indent="0" algn="ctr" defTabSz="1211525">
              <a:lnSpc>
                <a:spcPct val="100000"/>
              </a:lnSpc>
              <a:spcBef>
                <a:spcPts val="900"/>
              </a:spcBef>
              <a:buSzTx/>
              <a:buFontTx/>
              <a:buNone/>
              <a:defRPr sz="4200"/>
            </a:lvl3pPr>
            <a:lvl4pPr marL="0" indent="0" algn="ctr" defTabSz="1211525">
              <a:lnSpc>
                <a:spcPct val="100000"/>
              </a:lnSpc>
              <a:spcBef>
                <a:spcPts val="900"/>
              </a:spcBef>
              <a:buSzTx/>
              <a:buFontTx/>
              <a:buNone/>
              <a:defRPr sz="4200"/>
            </a:lvl4pPr>
            <a:lvl5pPr marL="0" indent="0" algn="ctr" defTabSz="1211525">
              <a:lnSpc>
                <a:spcPct val="100000"/>
              </a:lnSpc>
              <a:spcBef>
                <a:spcPts val="900"/>
              </a:spcBef>
              <a:buSzTx/>
              <a:buFontTx/>
              <a:buNone/>
              <a:defRPr sz="4200"/>
            </a:lvl5pPr>
          </a:lstStyle>
          <a:p>
            <a:pPr/>
            <a:r>
              <a:t>Body Level One</a:t>
            </a:r>
          </a:p>
          <a:p>
            <a:pPr lvl="1"/>
            <a:r>
              <a:t>Body Level Two</a:t>
            </a:r>
          </a:p>
          <a:p>
            <a:pPr lvl="2"/>
            <a:r>
              <a:t>Body Level Three</a:t>
            </a:r>
          </a:p>
          <a:p>
            <a:pPr lvl="3"/>
            <a:r>
              <a:t>Body Level Four</a:t>
            </a:r>
          </a:p>
          <a:p>
            <a:pPr lvl="4"/>
            <a:r>
              <a:t>Body Level Five</a:t>
            </a:r>
          </a:p>
        </p:txBody>
      </p:sp>
      <p:sp>
        <p:nvSpPr>
          <p:cNvPr id="93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332"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333"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33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33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342"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343"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9344"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34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34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353"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354"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9355"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9356"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9357"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9358"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35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36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367"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368"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9369"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9370"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9371"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9372"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37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37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381"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382"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9383"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9384"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9385"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9386"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9387"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9388"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9389"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39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39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398"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399"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40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4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8" name="Title Text"/>
          <p:cNvSpPr txBox="1"/>
          <p:nvPr>
            <p:ph type="title"/>
          </p:nvPr>
        </p:nvSpPr>
        <p:spPr>
          <a:xfrm>
            <a:off x="203200" y="73032"/>
            <a:ext cx="10363200" cy="612777"/>
          </a:xfrm>
          <a:prstGeom prst="rect">
            <a:avLst/>
          </a:prstGeom>
        </p:spPr>
        <p:txBody>
          <a:bodyPr lIns="45407" tIns="45407" rIns="45407" bIns="45407" anchor="t"/>
          <a:lstStyle>
            <a:lvl1pPr defTabSz="1211551">
              <a:lnSpc>
                <a:spcPct val="100000"/>
              </a:lnSpc>
              <a:defRPr b="1" sz="3700">
                <a:latin typeface="Raleway Regular"/>
                <a:ea typeface="Raleway Regular"/>
                <a:cs typeface="Raleway Regular"/>
                <a:sym typeface="Raleway Regular"/>
              </a:defRPr>
            </a:lvl1pPr>
          </a:lstStyle>
          <a:p>
            <a:pPr/>
            <a:r>
              <a:t>Title Text</a:t>
            </a:r>
          </a:p>
        </p:txBody>
      </p:sp>
      <p:sp>
        <p:nvSpPr>
          <p:cNvPr id="91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1211551">
              <a:lnSpc>
                <a:spcPct val="100000"/>
              </a:lnSpc>
              <a:spcBef>
                <a:spcPts val="600"/>
              </a:spcBef>
              <a:buSzTx/>
              <a:buFontTx/>
              <a:buNone/>
              <a:defRPr sz="2900">
                <a:solidFill>
                  <a:srgbClr val="FFFFFF"/>
                </a:solidFill>
              </a:defRPr>
            </a:lvl1pPr>
            <a:lvl2pPr marL="0" indent="0" defTabSz="1211551">
              <a:lnSpc>
                <a:spcPct val="100000"/>
              </a:lnSpc>
              <a:spcBef>
                <a:spcPts val="600"/>
              </a:spcBef>
              <a:buSzTx/>
              <a:buFontTx/>
              <a:buNone/>
              <a:defRPr sz="2900">
                <a:solidFill>
                  <a:srgbClr val="FFFFFF"/>
                </a:solidFill>
              </a:defRPr>
            </a:lvl2pPr>
            <a:lvl3pPr marL="0" indent="0" defTabSz="1211551">
              <a:lnSpc>
                <a:spcPct val="100000"/>
              </a:lnSpc>
              <a:spcBef>
                <a:spcPts val="600"/>
              </a:spcBef>
              <a:buSzTx/>
              <a:buFontTx/>
              <a:buNone/>
              <a:defRPr sz="2900">
                <a:solidFill>
                  <a:srgbClr val="FFFFFF"/>
                </a:solidFill>
              </a:defRPr>
            </a:lvl3pPr>
            <a:lvl4pPr marL="0" indent="0" defTabSz="1211551">
              <a:lnSpc>
                <a:spcPct val="100000"/>
              </a:lnSpc>
              <a:spcBef>
                <a:spcPts val="600"/>
              </a:spcBef>
              <a:buSzTx/>
              <a:buFontTx/>
              <a:buNone/>
              <a:defRPr sz="2900">
                <a:solidFill>
                  <a:srgbClr val="FFFFFF"/>
                </a:solidFill>
              </a:defRPr>
            </a:lvl4pPr>
            <a:lvl5pPr marL="0" indent="0" defTabSz="1211551">
              <a:lnSpc>
                <a:spcPct val="100000"/>
              </a:lnSpc>
              <a:spcBef>
                <a:spcPts val="600"/>
              </a:spcBef>
              <a:buSzTx/>
              <a:buFontTx/>
              <a:buNone/>
              <a:defRPr sz="2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20"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92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408" name="Picture 1" descr="Picture 1"/>
          <p:cNvPicPr>
            <a:picLocks noChangeAspect="1"/>
          </p:cNvPicPr>
          <p:nvPr/>
        </p:nvPicPr>
        <p:blipFill>
          <a:blip r:embed="rId3">
            <a:extLst/>
          </a:blip>
          <a:stretch>
            <a:fillRect/>
          </a:stretch>
        </p:blipFill>
        <p:spPr>
          <a:xfrm>
            <a:off x="11049004" y="1"/>
            <a:ext cx="609656" cy="646233"/>
          </a:xfrm>
          <a:prstGeom prst="rect">
            <a:avLst/>
          </a:prstGeom>
          <a:ln w="12700">
            <a:miter lim="400000"/>
          </a:ln>
        </p:spPr>
      </p:pic>
      <p:sp>
        <p:nvSpPr>
          <p:cNvPr id="9409"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9410" name="Body Level One…"/>
          <p:cNvSpPr txBox="1"/>
          <p:nvPr>
            <p:ph type="body" sz="half" idx="1"/>
          </p:nvPr>
        </p:nvSpPr>
        <p:spPr>
          <a:xfrm>
            <a:off x="7112000" y="1295400"/>
            <a:ext cx="4572000" cy="5029200"/>
          </a:xfrm>
          <a:prstGeom prst="rect">
            <a:avLst/>
          </a:prstGeom>
        </p:spPr>
        <p:txBody>
          <a:bodyPr lIns="45407" tIns="45407" rIns="45407" bIns="45407"/>
          <a:lstStyle>
            <a:lvl1pPr marL="0" indent="0" algn="ctr" defTabSz="908668">
              <a:lnSpc>
                <a:spcPct val="100000"/>
              </a:lnSpc>
              <a:spcBef>
                <a:spcPts val="400"/>
              </a:spcBef>
              <a:buSzTx/>
              <a:buFontTx/>
              <a:buNone/>
              <a:defRPr sz="1800">
                <a:solidFill>
                  <a:srgbClr val="212830"/>
                </a:solidFill>
              </a:defRPr>
            </a:lvl1pPr>
            <a:lvl2pPr marL="0" indent="0" algn="ctr" defTabSz="908668">
              <a:lnSpc>
                <a:spcPct val="100000"/>
              </a:lnSpc>
              <a:spcBef>
                <a:spcPts val="400"/>
              </a:spcBef>
              <a:buSzTx/>
              <a:buFontTx/>
              <a:buNone/>
              <a:defRPr sz="1800">
                <a:solidFill>
                  <a:srgbClr val="212830"/>
                </a:solidFill>
              </a:defRPr>
            </a:lvl2pPr>
            <a:lvl3pPr marL="0" indent="0" algn="ctr" defTabSz="908668">
              <a:lnSpc>
                <a:spcPct val="100000"/>
              </a:lnSpc>
              <a:spcBef>
                <a:spcPts val="400"/>
              </a:spcBef>
              <a:buSzTx/>
              <a:buFontTx/>
              <a:buNone/>
              <a:defRPr sz="1800">
                <a:solidFill>
                  <a:srgbClr val="212830"/>
                </a:solidFill>
              </a:defRPr>
            </a:lvl3pPr>
            <a:lvl4pPr marL="0" indent="0" algn="ctr" defTabSz="908668">
              <a:lnSpc>
                <a:spcPct val="100000"/>
              </a:lnSpc>
              <a:spcBef>
                <a:spcPts val="400"/>
              </a:spcBef>
              <a:buSzTx/>
              <a:buFontTx/>
              <a:buNone/>
              <a:defRPr sz="1800">
                <a:solidFill>
                  <a:srgbClr val="212830"/>
                </a:solidFill>
              </a:defRPr>
            </a:lvl4pPr>
            <a:lvl5pPr marL="0" indent="0" algn="ctr" defTabSz="908668">
              <a:lnSpc>
                <a:spcPct val="100000"/>
              </a:lnSpc>
              <a:spcBef>
                <a:spcPts val="400"/>
              </a:spcBef>
              <a:buSzTx/>
              <a:buFontTx/>
              <a:buNone/>
              <a:defRPr sz="1800">
                <a:solidFill>
                  <a:srgbClr val="212830"/>
                </a:solidFill>
              </a:defRPr>
            </a:lvl5pPr>
          </a:lstStyle>
          <a:p>
            <a:pPr/>
            <a:r>
              <a:t>Body Level One</a:t>
            </a:r>
          </a:p>
          <a:p>
            <a:pPr lvl="1"/>
            <a:r>
              <a:t>Body Level Two</a:t>
            </a:r>
          </a:p>
          <a:p>
            <a:pPr lvl="2"/>
            <a:r>
              <a:t>Body Level Three</a:t>
            </a:r>
          </a:p>
          <a:p>
            <a:pPr lvl="3"/>
            <a:r>
              <a:t>Body Level Four</a:t>
            </a:r>
          </a:p>
          <a:p>
            <a:pPr lvl="4"/>
            <a:r>
              <a:t>Body Level Five</a:t>
            </a:r>
          </a:p>
        </p:txBody>
      </p:sp>
      <p:sp>
        <p:nvSpPr>
          <p:cNvPr id="9411" name="CLICK TO EDIT MASTER TITLE STYLE"/>
          <p:cNvSpPr txBox="1"/>
          <p:nvPr>
            <p:ph type="title" hasCustomPrompt="1"/>
          </p:nvPr>
        </p:nvSpPr>
        <p:spPr>
          <a:xfrm>
            <a:off x="203200" y="73032"/>
            <a:ext cx="10363200" cy="612777"/>
          </a:xfrm>
          <a:prstGeom prst="rect">
            <a:avLst/>
          </a:prstGeom>
        </p:spPr>
        <p:txBody>
          <a:bodyPr lIns="45407" tIns="45407" rIns="45407" bIns="45407" anchor="t"/>
          <a:lstStyle>
            <a:lvl1pPr defTabSz="908668">
              <a:lnSpc>
                <a:spcPct val="100000"/>
              </a:lnSpc>
              <a:defRPr sz="2800">
                <a:solidFill>
                  <a:srgbClr val="212830"/>
                </a:solidFill>
              </a:defRPr>
            </a:lvl1pPr>
          </a:lstStyle>
          <a:p>
            <a:pPr/>
            <a:r>
              <a:t>CLICK TO EDIT MASTER TITLE STYLE</a:t>
            </a:r>
          </a:p>
        </p:txBody>
      </p:sp>
      <p:sp>
        <p:nvSpPr>
          <p:cNvPr id="941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9_Title Slide">
    <p:spTree>
      <p:nvGrpSpPr>
        <p:cNvPr id="1" name=""/>
        <p:cNvGrpSpPr/>
        <p:nvPr/>
      </p:nvGrpSpPr>
      <p:grpSpPr>
        <a:xfrm>
          <a:off x="0" y="0"/>
          <a:ext cx="0" cy="0"/>
          <a:chOff x="0" y="0"/>
          <a:chExt cx="0" cy="0"/>
        </a:xfrm>
      </p:grpSpPr>
      <p:pic>
        <p:nvPicPr>
          <p:cNvPr id="9419" name="Picture 1" descr="Picture 1"/>
          <p:cNvPicPr>
            <a:picLocks noChangeAspect="1"/>
          </p:cNvPicPr>
          <p:nvPr/>
        </p:nvPicPr>
        <p:blipFill>
          <a:blip r:embed="rId2">
            <a:extLst/>
          </a:blip>
          <a:stretch>
            <a:fillRect/>
          </a:stretch>
        </p:blipFill>
        <p:spPr>
          <a:xfrm>
            <a:off x="11049004" y="1"/>
            <a:ext cx="609656" cy="646233"/>
          </a:xfrm>
          <a:prstGeom prst="rect">
            <a:avLst/>
          </a:prstGeom>
          <a:ln w="12700">
            <a:miter lim="400000"/>
          </a:ln>
        </p:spPr>
      </p:pic>
      <p:sp>
        <p:nvSpPr>
          <p:cNvPr id="9420"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9421"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942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429"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908668">
              <a:lnSpc>
                <a:spcPct val="100000"/>
              </a:lnSpc>
              <a:spcBef>
                <a:spcPts val="600"/>
              </a:spcBef>
              <a:buSzTx/>
              <a:buFontTx/>
              <a:buNone/>
              <a:defRPr sz="3200">
                <a:solidFill>
                  <a:srgbClr val="FFFFFF"/>
                </a:solidFill>
              </a:defRPr>
            </a:lvl1pPr>
            <a:lvl2pPr marL="0" indent="0" defTabSz="908668">
              <a:lnSpc>
                <a:spcPct val="100000"/>
              </a:lnSpc>
              <a:spcBef>
                <a:spcPts val="600"/>
              </a:spcBef>
              <a:buSzTx/>
              <a:buFontTx/>
              <a:buNone/>
              <a:defRPr sz="3200">
                <a:solidFill>
                  <a:srgbClr val="FFFFFF"/>
                </a:solidFill>
              </a:defRPr>
            </a:lvl2pPr>
            <a:lvl3pPr marL="0" indent="0" defTabSz="908668">
              <a:lnSpc>
                <a:spcPct val="100000"/>
              </a:lnSpc>
              <a:spcBef>
                <a:spcPts val="600"/>
              </a:spcBef>
              <a:buSzTx/>
              <a:buFontTx/>
              <a:buNone/>
              <a:defRPr sz="3200">
                <a:solidFill>
                  <a:srgbClr val="FFFFFF"/>
                </a:solidFill>
              </a:defRPr>
            </a:lvl3pPr>
            <a:lvl4pPr marL="0" indent="0" defTabSz="908668">
              <a:lnSpc>
                <a:spcPct val="100000"/>
              </a:lnSpc>
              <a:spcBef>
                <a:spcPts val="600"/>
              </a:spcBef>
              <a:buSzTx/>
              <a:buFontTx/>
              <a:buNone/>
              <a:defRPr sz="3200">
                <a:solidFill>
                  <a:srgbClr val="FFFFFF"/>
                </a:solidFill>
              </a:defRPr>
            </a:lvl4pPr>
            <a:lvl5pPr marL="0" indent="0" defTabSz="908668">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43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437"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943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43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44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447"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944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44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450"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945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458"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9459"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460"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461"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9462"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9463"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9464"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946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472"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947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47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475"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9476"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9477"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9478"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947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486"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948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48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489"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9490"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9491"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9492"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9493"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9494"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9495"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949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503" name="Picture 3" descr="Picture 3"/>
          <p:cNvPicPr>
            <a:picLocks noChangeAspect="1"/>
          </p:cNvPicPr>
          <p:nvPr/>
        </p:nvPicPr>
        <p:blipFill>
          <a:blip r:embed="rId3">
            <a:extLst/>
          </a:blip>
          <a:stretch>
            <a:fillRect/>
          </a:stretch>
        </p:blipFill>
        <p:spPr>
          <a:xfrm>
            <a:off x="10902036" y="3612"/>
            <a:ext cx="883568" cy="664265"/>
          </a:xfrm>
          <a:prstGeom prst="rect">
            <a:avLst/>
          </a:prstGeom>
          <a:ln w="12700">
            <a:miter lim="400000"/>
          </a:ln>
        </p:spPr>
      </p:pic>
      <p:sp>
        <p:nvSpPr>
          <p:cNvPr id="950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50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506"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950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6_Title Slide">
    <p:spTree>
      <p:nvGrpSpPr>
        <p:cNvPr id="1" name=""/>
        <p:cNvGrpSpPr/>
        <p:nvPr/>
      </p:nvGrpSpPr>
      <p:grpSpPr>
        <a:xfrm>
          <a:off x="0" y="0"/>
          <a:ext cx="0" cy="0"/>
          <a:chOff x="0" y="0"/>
          <a:chExt cx="0" cy="0"/>
        </a:xfrm>
      </p:grpSpPr>
      <p:pic>
        <p:nvPicPr>
          <p:cNvPr id="9514" name="Picture 3" descr="Picture 3"/>
          <p:cNvPicPr>
            <a:picLocks noChangeAspect="1"/>
          </p:cNvPicPr>
          <p:nvPr/>
        </p:nvPicPr>
        <p:blipFill>
          <a:blip r:embed="rId2">
            <a:extLst/>
          </a:blip>
          <a:stretch>
            <a:fillRect/>
          </a:stretch>
        </p:blipFill>
        <p:spPr>
          <a:xfrm>
            <a:off x="10902036" y="3612"/>
            <a:ext cx="883568" cy="664265"/>
          </a:xfrm>
          <a:prstGeom prst="rect">
            <a:avLst/>
          </a:prstGeom>
          <a:ln w="12700">
            <a:miter lim="400000"/>
          </a:ln>
        </p:spPr>
      </p:pic>
      <p:sp>
        <p:nvSpPr>
          <p:cNvPr id="9515"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9516"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951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8"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929" name="Picture Placeholder 3"/>
          <p:cNvSpPr/>
          <p:nvPr>
            <p:ph type="pic" sz="quarter" idx="22"/>
          </p:nvPr>
        </p:nvSpPr>
        <p:spPr>
          <a:xfrm flipH="1">
            <a:off x="2923858" y="1339806"/>
            <a:ext cx="2802718" cy="2258662"/>
          </a:xfrm>
          <a:prstGeom prst="rect">
            <a:avLst/>
          </a:prstGeom>
        </p:spPr>
        <p:txBody>
          <a:bodyPr lIns="91439" rIns="91439">
            <a:noAutofit/>
          </a:bodyPr>
          <a:lstStyle/>
          <a:p>
            <a:pPr/>
          </a:p>
        </p:txBody>
      </p:sp>
      <p:sp>
        <p:nvSpPr>
          <p:cNvPr id="93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52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525"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9526"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52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53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535"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9536"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537"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953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54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546"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9547"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548"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9549"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9550"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9551"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9552"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559"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560"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9561"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562"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9563"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9564"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9565"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956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57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574"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9575"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576"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9577"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9578"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9579"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9580"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9581"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9582"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958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59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591" name="Title Text"/>
          <p:cNvSpPr txBox="1"/>
          <p:nvPr>
            <p:ph type="title"/>
          </p:nvPr>
        </p:nvSpPr>
        <p:spPr>
          <a:xfrm>
            <a:off x="203200" y="73029"/>
            <a:ext cx="10363200" cy="612777"/>
          </a:xfrm>
          <a:prstGeom prst="rect">
            <a:avLst/>
          </a:prstGeom>
        </p:spPr>
        <p:txBody>
          <a:bodyPr lIns="38963" tIns="38963" rIns="38963" bIns="38963" anchor="t"/>
          <a:lstStyle>
            <a:lvl1pPr defTabSz="1038974">
              <a:lnSpc>
                <a:spcPct val="100000"/>
              </a:lnSpc>
              <a:defRPr b="1" sz="3200">
                <a:latin typeface="Raleway Regular"/>
                <a:ea typeface="Raleway Regular"/>
                <a:cs typeface="Raleway Regular"/>
                <a:sym typeface="Raleway Regular"/>
              </a:defRPr>
            </a:lvl1pPr>
          </a:lstStyle>
          <a:p>
            <a:pPr/>
            <a:r>
              <a:t>Title Text</a:t>
            </a:r>
          </a:p>
        </p:txBody>
      </p:sp>
      <p:sp>
        <p:nvSpPr>
          <p:cNvPr id="9592" name="Body Level One…"/>
          <p:cNvSpPr txBox="1"/>
          <p:nvPr>
            <p:ph type="body" sz="quarter" idx="1"/>
          </p:nvPr>
        </p:nvSpPr>
        <p:spPr>
          <a:xfrm>
            <a:off x="1375392" y="664192"/>
            <a:ext cx="8534402" cy="457203"/>
          </a:xfrm>
          <a:prstGeom prst="rect">
            <a:avLst/>
          </a:prstGeom>
        </p:spPr>
        <p:txBody>
          <a:bodyPr lIns="38963" tIns="38963" rIns="38963" bIns="38963"/>
          <a:lstStyle>
            <a:lvl1pPr marL="0" indent="0" defTabSz="1038974">
              <a:lnSpc>
                <a:spcPct val="100000"/>
              </a:lnSpc>
              <a:spcBef>
                <a:spcPts val="500"/>
              </a:spcBef>
              <a:buSzTx/>
              <a:buFontTx/>
              <a:buNone/>
              <a:defRPr sz="2500">
                <a:solidFill>
                  <a:srgbClr val="FFFFFF"/>
                </a:solidFill>
              </a:defRPr>
            </a:lvl1pPr>
            <a:lvl2pPr marL="0" indent="0" defTabSz="1038974">
              <a:lnSpc>
                <a:spcPct val="100000"/>
              </a:lnSpc>
              <a:spcBef>
                <a:spcPts val="500"/>
              </a:spcBef>
              <a:buSzTx/>
              <a:buFontTx/>
              <a:buNone/>
              <a:defRPr sz="2500">
                <a:solidFill>
                  <a:srgbClr val="FFFFFF"/>
                </a:solidFill>
              </a:defRPr>
            </a:lvl2pPr>
            <a:lvl3pPr marL="0" indent="0" defTabSz="1038974">
              <a:lnSpc>
                <a:spcPct val="100000"/>
              </a:lnSpc>
              <a:spcBef>
                <a:spcPts val="500"/>
              </a:spcBef>
              <a:buSzTx/>
              <a:buFontTx/>
              <a:buNone/>
              <a:defRPr sz="2500">
                <a:solidFill>
                  <a:srgbClr val="FFFFFF"/>
                </a:solidFill>
              </a:defRPr>
            </a:lvl3pPr>
            <a:lvl4pPr marL="0" indent="0" defTabSz="1038974">
              <a:lnSpc>
                <a:spcPct val="100000"/>
              </a:lnSpc>
              <a:spcBef>
                <a:spcPts val="500"/>
              </a:spcBef>
              <a:buSzTx/>
              <a:buFontTx/>
              <a:buNone/>
              <a:defRPr sz="2500">
                <a:solidFill>
                  <a:srgbClr val="FFFFFF"/>
                </a:solidFill>
              </a:defRPr>
            </a:lvl4pPr>
            <a:lvl5pPr marL="0" indent="0" defTabSz="1038974">
              <a:lnSpc>
                <a:spcPct val="100000"/>
              </a:lnSpc>
              <a:spcBef>
                <a:spcPts val="500"/>
              </a:spcBef>
              <a:buSzTx/>
              <a:buFontTx/>
              <a:buNone/>
              <a:defRPr sz="2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593"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959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3_Title Slide">
    <p:spTree>
      <p:nvGrpSpPr>
        <p:cNvPr id="1" name=""/>
        <p:cNvGrpSpPr/>
        <p:nvPr/>
      </p:nvGrpSpPr>
      <p:grpSpPr>
        <a:xfrm>
          <a:off x="0" y="0"/>
          <a:ext cx="0" cy="0"/>
          <a:chOff x="0" y="0"/>
          <a:chExt cx="0" cy="0"/>
        </a:xfrm>
      </p:grpSpPr>
      <p:pic>
        <p:nvPicPr>
          <p:cNvPr id="9601"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9602"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9603" name="Picture Placeholder 3"/>
          <p:cNvSpPr/>
          <p:nvPr>
            <p:ph type="pic" sz="quarter" idx="22"/>
          </p:nvPr>
        </p:nvSpPr>
        <p:spPr>
          <a:xfrm flipH="1">
            <a:off x="2923745" y="1339806"/>
            <a:ext cx="2802718" cy="2258662"/>
          </a:xfrm>
          <a:prstGeom prst="rect">
            <a:avLst/>
          </a:prstGeom>
        </p:spPr>
        <p:txBody>
          <a:bodyPr lIns="91439" rIns="91439">
            <a:noAutofit/>
          </a:bodyPr>
          <a:lstStyle/>
          <a:p>
            <a:pPr/>
          </a:p>
        </p:txBody>
      </p:sp>
      <p:sp>
        <p:nvSpPr>
          <p:cNvPr id="960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611"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9612"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9613"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61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621"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9622"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9623"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624"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96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632"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9633"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9634"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635"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9636"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9637"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9638"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963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7" name="Body Level One…"/>
          <p:cNvSpPr txBox="1"/>
          <p:nvPr>
            <p:ph type="body" sz="quarter" idx="1"/>
          </p:nvPr>
        </p:nvSpPr>
        <p:spPr>
          <a:xfrm>
            <a:off x="6400800" y="4343400"/>
            <a:ext cx="5384800" cy="2286000"/>
          </a:xfrm>
          <a:prstGeom prst="rect">
            <a:avLst/>
          </a:prstGeom>
        </p:spPr>
        <p:txBody>
          <a:bodyPr lIns="45407" tIns="45407" rIns="45407" bIns="45407"/>
          <a:lstStyle>
            <a:lvl1pPr marL="0" indent="0" defTabSz="1211551">
              <a:lnSpc>
                <a:spcPct val="100000"/>
              </a:lnSpc>
              <a:spcBef>
                <a:spcPts val="600"/>
              </a:spcBef>
              <a:buSzTx/>
              <a:buFontTx/>
              <a:buNone/>
              <a:defRPr sz="3200">
                <a:solidFill>
                  <a:srgbClr val="FFFFFF"/>
                </a:solidFill>
              </a:defRPr>
            </a:lvl1pPr>
            <a:lvl2pPr marL="0" indent="0" defTabSz="1211551">
              <a:lnSpc>
                <a:spcPct val="100000"/>
              </a:lnSpc>
              <a:spcBef>
                <a:spcPts val="600"/>
              </a:spcBef>
              <a:buSzTx/>
              <a:buFontTx/>
              <a:buNone/>
              <a:defRPr sz="3200">
                <a:solidFill>
                  <a:srgbClr val="FFFFFF"/>
                </a:solidFill>
              </a:defRPr>
            </a:lvl2pPr>
            <a:lvl3pPr marL="0" indent="0" defTabSz="1211551">
              <a:lnSpc>
                <a:spcPct val="100000"/>
              </a:lnSpc>
              <a:spcBef>
                <a:spcPts val="600"/>
              </a:spcBef>
              <a:buSzTx/>
              <a:buFontTx/>
              <a:buNone/>
              <a:defRPr sz="3200">
                <a:solidFill>
                  <a:srgbClr val="FFFFFF"/>
                </a:solidFill>
              </a:defRPr>
            </a:lvl3pPr>
            <a:lvl4pPr marL="0" indent="0" defTabSz="1211551">
              <a:lnSpc>
                <a:spcPct val="100000"/>
              </a:lnSpc>
              <a:spcBef>
                <a:spcPts val="600"/>
              </a:spcBef>
              <a:buSzTx/>
              <a:buFontTx/>
              <a:buNone/>
              <a:defRPr sz="3200">
                <a:solidFill>
                  <a:srgbClr val="FFFFFF"/>
                </a:solidFill>
              </a:defRPr>
            </a:lvl4pPr>
            <a:lvl5pPr marL="0" indent="0" defTabSz="1211551">
              <a:lnSpc>
                <a:spcPct val="100000"/>
              </a:lnSpc>
              <a:spcBef>
                <a:spcPts val="600"/>
              </a:spcBef>
              <a:buSzTx/>
              <a:buFont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3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646"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9647"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9648"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649"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9650"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9651"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9652"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965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660"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9661"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9662"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663"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9664"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9665"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9666"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9667"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9668"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9669"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96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677" name="Picture 3" descr="Picture 3"/>
          <p:cNvPicPr>
            <a:picLocks noChangeAspect="1"/>
          </p:cNvPicPr>
          <p:nvPr/>
        </p:nvPicPr>
        <p:blipFill>
          <a:blip r:embed="rId3">
            <a:extLst/>
          </a:blip>
          <a:stretch>
            <a:fillRect/>
          </a:stretch>
        </p:blipFill>
        <p:spPr>
          <a:xfrm>
            <a:off x="10902036" y="3605"/>
            <a:ext cx="883568" cy="664265"/>
          </a:xfrm>
          <a:prstGeom prst="rect">
            <a:avLst/>
          </a:prstGeom>
          <a:ln w="12700">
            <a:miter lim="400000"/>
          </a:ln>
        </p:spPr>
      </p:pic>
      <p:sp>
        <p:nvSpPr>
          <p:cNvPr id="9678" name="Title Text"/>
          <p:cNvSpPr txBox="1"/>
          <p:nvPr>
            <p:ph type="title"/>
          </p:nvPr>
        </p:nvSpPr>
        <p:spPr>
          <a:xfrm>
            <a:off x="203200" y="73029"/>
            <a:ext cx="10363200" cy="612777"/>
          </a:xfrm>
          <a:prstGeom prst="rect">
            <a:avLst/>
          </a:prstGeom>
        </p:spPr>
        <p:txBody>
          <a:bodyPr lIns="45718" tIns="45718" rIns="45718" bIns="45718" anchor="t"/>
          <a:lstStyle>
            <a:lvl1pPr>
              <a:lnSpc>
                <a:spcPct val="100000"/>
              </a:lnSpc>
              <a:defRPr b="1" sz="2800">
                <a:latin typeface="Raleway Regular"/>
                <a:ea typeface="Raleway Regular"/>
                <a:cs typeface="Raleway Regular"/>
                <a:sym typeface="Raleway Regular"/>
              </a:defRPr>
            </a:lvl1pPr>
          </a:lstStyle>
          <a:p>
            <a:pPr/>
            <a:r>
              <a:t>Title Text</a:t>
            </a:r>
          </a:p>
        </p:txBody>
      </p:sp>
      <p:sp>
        <p:nvSpPr>
          <p:cNvPr id="9679" name="Body Level One…"/>
          <p:cNvSpPr txBox="1"/>
          <p:nvPr>
            <p:ph type="body" sz="quarter" idx="1"/>
          </p:nvPr>
        </p:nvSpPr>
        <p:spPr>
          <a:xfrm>
            <a:off x="1375392" y="664192"/>
            <a:ext cx="8534402" cy="457203"/>
          </a:xfrm>
          <a:prstGeom prst="rect">
            <a:avLst/>
          </a:prstGeom>
        </p:spPr>
        <p:txBody>
          <a:bodyPr lIns="45718" tIns="45718" rIns="45718" bIns="45718"/>
          <a:lstStyle>
            <a:lvl1pPr marL="0" indent="0">
              <a:lnSpc>
                <a:spcPct val="100000"/>
              </a:lnSpc>
              <a:spcBef>
                <a:spcPts val="400"/>
              </a:spcBef>
              <a:buSzTx/>
              <a:buFontTx/>
              <a:buNone/>
              <a:defRPr sz="2100">
                <a:solidFill>
                  <a:srgbClr val="FFFFFF"/>
                </a:solidFill>
              </a:defRPr>
            </a:lvl1pPr>
            <a:lvl2pPr marL="0" indent="0">
              <a:lnSpc>
                <a:spcPct val="100000"/>
              </a:lnSpc>
              <a:spcBef>
                <a:spcPts val="400"/>
              </a:spcBef>
              <a:buSzTx/>
              <a:buFontTx/>
              <a:buNone/>
              <a:defRPr sz="2100">
                <a:solidFill>
                  <a:srgbClr val="FFFFFF"/>
                </a:solidFill>
              </a:defRPr>
            </a:lvl2pPr>
            <a:lvl3pPr marL="0" indent="0">
              <a:lnSpc>
                <a:spcPct val="100000"/>
              </a:lnSpc>
              <a:spcBef>
                <a:spcPts val="400"/>
              </a:spcBef>
              <a:buSzTx/>
              <a:buFontTx/>
              <a:buNone/>
              <a:defRPr sz="2100">
                <a:solidFill>
                  <a:srgbClr val="FFFFFF"/>
                </a:solidFill>
              </a:defRPr>
            </a:lvl3pPr>
            <a:lvl4pPr marL="0" indent="0">
              <a:lnSpc>
                <a:spcPct val="100000"/>
              </a:lnSpc>
              <a:spcBef>
                <a:spcPts val="400"/>
              </a:spcBef>
              <a:buSzTx/>
              <a:buFontTx/>
              <a:buNone/>
              <a:defRPr sz="2100">
                <a:solidFill>
                  <a:srgbClr val="FFFFFF"/>
                </a:solidFill>
              </a:defRPr>
            </a:lvl4pPr>
            <a:lvl5pPr marL="0" indent="0">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680"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968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20_Title Slide">
    <p:spTree>
      <p:nvGrpSpPr>
        <p:cNvPr id="1" name=""/>
        <p:cNvGrpSpPr/>
        <p:nvPr/>
      </p:nvGrpSpPr>
      <p:grpSpPr>
        <a:xfrm>
          <a:off x="0" y="0"/>
          <a:ext cx="0" cy="0"/>
          <a:chOff x="0" y="0"/>
          <a:chExt cx="0" cy="0"/>
        </a:xfrm>
      </p:grpSpPr>
      <p:pic>
        <p:nvPicPr>
          <p:cNvPr id="9688" name="Picture 3" descr="Picture 3"/>
          <p:cNvPicPr>
            <a:picLocks noChangeAspect="1"/>
          </p:cNvPicPr>
          <p:nvPr/>
        </p:nvPicPr>
        <p:blipFill>
          <a:blip r:embed="rId2">
            <a:extLst/>
          </a:blip>
          <a:stretch>
            <a:fillRect/>
          </a:stretch>
        </p:blipFill>
        <p:spPr>
          <a:xfrm>
            <a:off x="10902036" y="3605"/>
            <a:ext cx="883568" cy="664265"/>
          </a:xfrm>
          <a:prstGeom prst="rect">
            <a:avLst/>
          </a:prstGeom>
          <a:ln w="12700">
            <a:miter lim="400000"/>
          </a:ln>
        </p:spPr>
      </p:pic>
      <p:sp>
        <p:nvSpPr>
          <p:cNvPr id="9689"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9690" name="Picture Placeholder 3"/>
          <p:cNvSpPr/>
          <p:nvPr>
            <p:ph type="pic" sz="quarter" idx="22"/>
          </p:nvPr>
        </p:nvSpPr>
        <p:spPr>
          <a:xfrm flipH="1">
            <a:off x="2923745" y="1339806"/>
            <a:ext cx="2802718" cy="2258662"/>
          </a:xfrm>
          <a:prstGeom prst="rect">
            <a:avLst/>
          </a:prstGeom>
        </p:spPr>
        <p:txBody>
          <a:bodyPr lIns="91439" rIns="91439">
            <a:noAutofit/>
          </a:bodyPr>
          <a:lstStyle/>
          <a:p>
            <a:pPr/>
          </a:p>
        </p:txBody>
      </p:sp>
      <p:sp>
        <p:nvSpPr>
          <p:cNvPr id="969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9698" name="Title Text"/>
          <p:cNvSpPr txBox="1"/>
          <p:nvPr>
            <p:ph type="title"/>
          </p:nvPr>
        </p:nvSpPr>
        <p:spPr>
          <a:xfrm>
            <a:off x="831850" y="1709738"/>
            <a:ext cx="10515600" cy="2852737"/>
          </a:xfrm>
          <a:prstGeom prst="rect">
            <a:avLst/>
          </a:prstGeom>
        </p:spPr>
        <p:txBody>
          <a:bodyPr lIns="45718" tIns="45718" rIns="45718" bIns="45718" anchor="b"/>
          <a:lstStyle>
            <a:lvl1pPr defTabSz="914400">
              <a:defRPr sz="6000"/>
            </a:lvl1pPr>
          </a:lstStyle>
          <a:p>
            <a:pPr/>
            <a:r>
              <a:t>Title Text</a:t>
            </a:r>
          </a:p>
        </p:txBody>
      </p:sp>
      <p:sp>
        <p:nvSpPr>
          <p:cNvPr id="9699" name="Body Level One…"/>
          <p:cNvSpPr txBox="1"/>
          <p:nvPr>
            <p:ph type="body" sz="quarter" idx="1"/>
          </p:nvPr>
        </p:nvSpPr>
        <p:spPr>
          <a:xfrm>
            <a:off x="831850" y="4589462"/>
            <a:ext cx="10515600" cy="1500190"/>
          </a:xfrm>
          <a:prstGeom prst="rect">
            <a:avLst/>
          </a:prstGeom>
        </p:spPr>
        <p:txBody>
          <a:bodyPr lIns="45718" tIns="45718" rIns="45718" bIns="45718"/>
          <a:lstStyle>
            <a:lvl1pPr marL="0" indent="0" defTabSz="914400">
              <a:buSzTx/>
              <a:buFontTx/>
              <a:buNone/>
              <a:defRPr sz="2400">
                <a:solidFill>
                  <a:srgbClr val="888888"/>
                </a:solidFill>
              </a:defRPr>
            </a:lvl1pPr>
            <a:lvl2pPr marL="0" indent="0" defTabSz="914400">
              <a:buSzTx/>
              <a:buFontTx/>
              <a:buNone/>
              <a:defRPr sz="2400">
                <a:solidFill>
                  <a:srgbClr val="888888"/>
                </a:solidFill>
              </a:defRPr>
            </a:lvl2pPr>
            <a:lvl3pPr marL="0" indent="0" defTabSz="914400">
              <a:buSzTx/>
              <a:buFontTx/>
              <a:buNone/>
              <a:defRPr sz="2400">
                <a:solidFill>
                  <a:srgbClr val="888888"/>
                </a:solidFill>
              </a:defRPr>
            </a:lvl3pPr>
            <a:lvl4pPr marL="0" indent="0" defTabSz="914400">
              <a:buSzTx/>
              <a:buFontTx/>
              <a:buNone/>
              <a:defRPr sz="2400">
                <a:solidFill>
                  <a:srgbClr val="888888"/>
                </a:solidFill>
              </a:defRPr>
            </a:lvl4pPr>
            <a:lvl5pPr marL="0" indent="0" defTabSz="9144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9700" name="Slide Number"/>
          <p:cNvSpPr txBox="1"/>
          <p:nvPr>
            <p:ph type="sldNum" sz="quarter" idx="2"/>
          </p:nvPr>
        </p:nvSpPr>
        <p:spPr>
          <a:xfrm>
            <a:off x="11090711" y="6404294"/>
            <a:ext cx="263090" cy="269237"/>
          </a:xfrm>
          <a:prstGeom prst="rect">
            <a:avLst/>
          </a:prstGeom>
        </p:spPr>
        <p:txBody>
          <a:bodyPr lIns="45718" tIns="45718" rIns="45718" bIns="45718"/>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9707" name="Title Text"/>
          <p:cNvSpPr txBox="1"/>
          <p:nvPr>
            <p:ph type="title"/>
          </p:nvPr>
        </p:nvSpPr>
        <p:spPr>
          <a:prstGeom prst="rect">
            <a:avLst/>
          </a:prstGeom>
        </p:spPr>
        <p:txBody>
          <a:bodyPr lIns="45718" tIns="45718" rIns="45718" bIns="45718"/>
          <a:lstStyle>
            <a:lvl1pPr defTabSz="914400"/>
          </a:lstStyle>
          <a:p>
            <a:pPr/>
            <a:r>
              <a:t>Title Text</a:t>
            </a:r>
          </a:p>
        </p:txBody>
      </p:sp>
      <p:sp>
        <p:nvSpPr>
          <p:cNvPr id="9708" name="Body Level One…"/>
          <p:cNvSpPr txBox="1"/>
          <p:nvPr>
            <p:ph type="body" sz="half" idx="1"/>
          </p:nvPr>
        </p:nvSpPr>
        <p:spPr>
          <a:xfrm>
            <a:off x="838200" y="1825625"/>
            <a:ext cx="5181600" cy="4351338"/>
          </a:xfrm>
          <a:prstGeom prst="rect">
            <a:avLst/>
          </a:prstGeom>
        </p:spPr>
        <p:txBody>
          <a:bodyPr lIns="45718" tIns="45718" rIns="45718" bIns="45718"/>
          <a:lstStyle>
            <a:lvl1pPr marL="228600" indent="-228600" defTabSz="914400"/>
            <a:lvl2pPr marL="723900" indent="-266700" defTabSz="914400"/>
            <a:lvl3pPr marL="1234438" indent="-320038" defTabSz="914400"/>
            <a:lvl4pPr marL="1727200" indent="-355600" defTabSz="914400"/>
            <a:lvl5pPr marL="2184400" indent="-355600" defTabSz="914400"/>
          </a:lstStyle>
          <a:p>
            <a:pPr/>
            <a:r>
              <a:t>Body Level One</a:t>
            </a:r>
          </a:p>
          <a:p>
            <a:pPr lvl="1"/>
            <a:r>
              <a:t>Body Level Two</a:t>
            </a:r>
          </a:p>
          <a:p>
            <a:pPr lvl="2"/>
            <a:r>
              <a:t>Body Level Three</a:t>
            </a:r>
          </a:p>
          <a:p>
            <a:pPr lvl="3"/>
            <a:r>
              <a:t>Body Level Four</a:t>
            </a:r>
          </a:p>
          <a:p>
            <a:pPr lvl="4"/>
            <a:r>
              <a:t>Body Level Five</a:t>
            </a:r>
          </a:p>
        </p:txBody>
      </p:sp>
      <p:sp>
        <p:nvSpPr>
          <p:cNvPr id="9709" name="Slide Number"/>
          <p:cNvSpPr txBox="1"/>
          <p:nvPr>
            <p:ph type="sldNum" sz="quarter" idx="2"/>
          </p:nvPr>
        </p:nvSpPr>
        <p:spPr>
          <a:xfrm>
            <a:off x="11090711" y="6404294"/>
            <a:ext cx="263090" cy="269237"/>
          </a:xfrm>
          <a:prstGeom prst="rect">
            <a:avLst/>
          </a:prstGeom>
        </p:spPr>
        <p:txBody>
          <a:bodyPr lIns="45718" tIns="45718" rIns="45718" bIns="45718"/>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9716" name="Title Text"/>
          <p:cNvSpPr txBox="1"/>
          <p:nvPr>
            <p:ph type="title"/>
          </p:nvPr>
        </p:nvSpPr>
        <p:spPr>
          <a:xfrm>
            <a:off x="839787" y="365125"/>
            <a:ext cx="10515601" cy="1325563"/>
          </a:xfrm>
          <a:prstGeom prst="rect">
            <a:avLst/>
          </a:prstGeom>
        </p:spPr>
        <p:txBody>
          <a:bodyPr lIns="45718" tIns="45718" rIns="45718" bIns="45718"/>
          <a:lstStyle>
            <a:lvl1pPr defTabSz="914400"/>
          </a:lstStyle>
          <a:p>
            <a:pPr/>
            <a:r>
              <a:t>Title Text</a:t>
            </a:r>
          </a:p>
        </p:txBody>
      </p:sp>
      <p:sp>
        <p:nvSpPr>
          <p:cNvPr id="9717" name="Body Level One…"/>
          <p:cNvSpPr txBox="1"/>
          <p:nvPr>
            <p:ph type="body" sz="quarter" idx="1"/>
          </p:nvPr>
        </p:nvSpPr>
        <p:spPr>
          <a:xfrm>
            <a:off x="839787" y="1681163"/>
            <a:ext cx="5157790" cy="823915"/>
          </a:xfrm>
          <a:prstGeom prst="rect">
            <a:avLst/>
          </a:prstGeom>
        </p:spPr>
        <p:txBody>
          <a:bodyPr lIns="45718" tIns="45718" rIns="45718" bIns="45718" anchor="b"/>
          <a:lstStyle>
            <a:lvl1pPr marL="0" indent="0" defTabSz="914400">
              <a:buSzTx/>
              <a:buFontTx/>
              <a:buNone/>
              <a:defRPr b="1" sz="2400">
                <a:latin typeface="Raleway Regular"/>
                <a:ea typeface="Raleway Regular"/>
                <a:cs typeface="Raleway Regular"/>
                <a:sym typeface="Raleway Regular"/>
              </a:defRPr>
            </a:lvl1pPr>
            <a:lvl2pPr marL="0" indent="0" defTabSz="914400">
              <a:buSzTx/>
              <a:buFontTx/>
              <a:buNone/>
              <a:defRPr b="1" sz="2400">
                <a:latin typeface="Raleway Regular"/>
                <a:ea typeface="Raleway Regular"/>
                <a:cs typeface="Raleway Regular"/>
                <a:sym typeface="Raleway Regular"/>
              </a:defRPr>
            </a:lvl2pPr>
            <a:lvl3pPr marL="0" indent="0" defTabSz="914400">
              <a:buSzTx/>
              <a:buFontTx/>
              <a:buNone/>
              <a:defRPr b="1" sz="2400">
                <a:latin typeface="Raleway Regular"/>
                <a:ea typeface="Raleway Regular"/>
                <a:cs typeface="Raleway Regular"/>
                <a:sym typeface="Raleway Regular"/>
              </a:defRPr>
            </a:lvl3pPr>
            <a:lvl4pPr marL="0" indent="0" defTabSz="914400">
              <a:buSzTx/>
              <a:buFontTx/>
              <a:buNone/>
              <a:defRPr b="1" sz="2400">
                <a:latin typeface="Raleway Regular"/>
                <a:ea typeface="Raleway Regular"/>
                <a:cs typeface="Raleway Regular"/>
                <a:sym typeface="Raleway Regular"/>
              </a:defRPr>
            </a:lvl4pPr>
            <a:lvl5pPr marL="0" indent="0" defTabSz="914400">
              <a:buSzTx/>
              <a:buFontTx/>
              <a:buNone/>
              <a:defRPr b="1" sz="24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9718" name="Text Placeholder 4"/>
          <p:cNvSpPr/>
          <p:nvPr>
            <p:ph type="body" sz="quarter" idx="21"/>
          </p:nvPr>
        </p:nvSpPr>
        <p:spPr>
          <a:xfrm>
            <a:off x="6172200" y="1681163"/>
            <a:ext cx="5183188" cy="823914"/>
          </a:xfrm>
          <a:prstGeom prst="rect">
            <a:avLst/>
          </a:prstGeom>
        </p:spPr>
        <p:txBody>
          <a:bodyPr lIns="45718" tIns="45718" rIns="45718" bIns="45718" anchor="b"/>
          <a:lstStyle/>
          <a:p>
            <a:pPr marL="228600" indent="-228600" defTabSz="914400"/>
          </a:p>
        </p:txBody>
      </p:sp>
      <p:sp>
        <p:nvSpPr>
          <p:cNvPr id="9719" name="Slide Number"/>
          <p:cNvSpPr txBox="1"/>
          <p:nvPr>
            <p:ph type="sldNum" sz="quarter" idx="2"/>
          </p:nvPr>
        </p:nvSpPr>
        <p:spPr>
          <a:xfrm>
            <a:off x="11090711" y="6404294"/>
            <a:ext cx="263090" cy="269237"/>
          </a:xfrm>
          <a:prstGeom prst="rect">
            <a:avLst/>
          </a:prstGeom>
        </p:spPr>
        <p:txBody>
          <a:bodyPr lIns="45718" tIns="45718" rIns="45718" bIns="45718"/>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726" name="Title Text"/>
          <p:cNvSpPr txBox="1"/>
          <p:nvPr>
            <p:ph type="title"/>
          </p:nvPr>
        </p:nvSpPr>
        <p:spPr>
          <a:prstGeom prst="rect">
            <a:avLst/>
          </a:prstGeom>
        </p:spPr>
        <p:txBody>
          <a:bodyPr lIns="45718" tIns="45718" rIns="45718" bIns="45718"/>
          <a:lstStyle>
            <a:lvl1pPr defTabSz="914400"/>
          </a:lstStyle>
          <a:p>
            <a:pPr/>
            <a:r>
              <a:t>Title Text</a:t>
            </a:r>
          </a:p>
        </p:txBody>
      </p:sp>
      <p:sp>
        <p:nvSpPr>
          <p:cNvPr id="9727" name="Slide Number"/>
          <p:cNvSpPr txBox="1"/>
          <p:nvPr>
            <p:ph type="sldNum" sz="quarter" idx="2"/>
          </p:nvPr>
        </p:nvSpPr>
        <p:spPr>
          <a:xfrm>
            <a:off x="11090711" y="6404294"/>
            <a:ext cx="263090" cy="269237"/>
          </a:xfrm>
          <a:prstGeom prst="rect">
            <a:avLst/>
          </a:prstGeom>
        </p:spPr>
        <p:txBody>
          <a:bodyPr lIns="45718" tIns="45718" rIns="45718" bIns="45718"/>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734" name="Slide Number"/>
          <p:cNvSpPr txBox="1"/>
          <p:nvPr>
            <p:ph type="sldNum" sz="quarter" idx="2"/>
          </p:nvPr>
        </p:nvSpPr>
        <p:spPr>
          <a:xfrm>
            <a:off x="11090711" y="6404294"/>
            <a:ext cx="263090" cy="269237"/>
          </a:xfrm>
          <a:prstGeom prst="rect">
            <a:avLst/>
          </a:prstGeom>
        </p:spPr>
        <p:txBody>
          <a:bodyPr lIns="45718" tIns="45718" rIns="45718" bIns="45718"/>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9741" name="Title Text"/>
          <p:cNvSpPr txBox="1"/>
          <p:nvPr>
            <p:ph type="title"/>
          </p:nvPr>
        </p:nvSpPr>
        <p:spPr>
          <a:xfrm>
            <a:off x="839787" y="457200"/>
            <a:ext cx="3932240" cy="1600200"/>
          </a:xfrm>
          <a:prstGeom prst="rect">
            <a:avLst/>
          </a:prstGeom>
        </p:spPr>
        <p:txBody>
          <a:bodyPr lIns="45718" tIns="45718" rIns="45718" bIns="45718" anchor="b"/>
          <a:lstStyle>
            <a:lvl1pPr defTabSz="914400">
              <a:defRPr sz="3200"/>
            </a:lvl1pPr>
          </a:lstStyle>
          <a:p>
            <a:pPr/>
            <a:r>
              <a:t>Title Text</a:t>
            </a:r>
          </a:p>
        </p:txBody>
      </p:sp>
      <p:sp>
        <p:nvSpPr>
          <p:cNvPr id="9742" name="Body Level One…"/>
          <p:cNvSpPr txBox="1"/>
          <p:nvPr>
            <p:ph type="body" sz="half" idx="1"/>
          </p:nvPr>
        </p:nvSpPr>
        <p:spPr>
          <a:xfrm>
            <a:off x="5183187" y="987425"/>
            <a:ext cx="6172203" cy="4873625"/>
          </a:xfrm>
          <a:prstGeom prst="rect">
            <a:avLst/>
          </a:prstGeom>
        </p:spPr>
        <p:txBody>
          <a:bodyPr lIns="45718" tIns="45718" rIns="45718" bIns="45718"/>
          <a:lstStyle>
            <a:lvl1pPr marL="228600" indent="-228600" defTabSz="914400">
              <a:defRPr sz="3200"/>
            </a:lvl1pPr>
            <a:lvl2pPr marL="718457" indent="-261257" defTabSz="914400">
              <a:defRPr sz="3200"/>
            </a:lvl2pPr>
            <a:lvl3pPr marL="1219200" indent="-304800" defTabSz="914400">
              <a:defRPr sz="3200"/>
            </a:lvl3pPr>
            <a:lvl4pPr marL="1737360" indent="-365760" defTabSz="914400">
              <a:defRPr sz="3200"/>
            </a:lvl4pPr>
            <a:lvl5pPr marL="2194560" indent="-365760" defTabSz="914400">
              <a:defRPr sz="3200"/>
            </a:lvl5pPr>
          </a:lstStyle>
          <a:p>
            <a:pPr/>
            <a:r>
              <a:t>Body Level One</a:t>
            </a:r>
          </a:p>
          <a:p>
            <a:pPr lvl="1"/>
            <a:r>
              <a:t>Body Level Two</a:t>
            </a:r>
          </a:p>
          <a:p>
            <a:pPr lvl="2"/>
            <a:r>
              <a:t>Body Level Three</a:t>
            </a:r>
          </a:p>
          <a:p>
            <a:pPr lvl="3"/>
            <a:r>
              <a:t>Body Level Four</a:t>
            </a:r>
          </a:p>
          <a:p>
            <a:pPr lvl="4"/>
            <a:r>
              <a:t>Body Level Five</a:t>
            </a:r>
          </a:p>
        </p:txBody>
      </p:sp>
      <p:sp>
        <p:nvSpPr>
          <p:cNvPr id="9743" name="Text Placeholder 3"/>
          <p:cNvSpPr/>
          <p:nvPr>
            <p:ph type="body" sz="quarter" idx="21"/>
          </p:nvPr>
        </p:nvSpPr>
        <p:spPr>
          <a:xfrm>
            <a:off x="839787" y="2057400"/>
            <a:ext cx="3932240" cy="3811588"/>
          </a:xfrm>
          <a:prstGeom prst="rect">
            <a:avLst/>
          </a:prstGeom>
        </p:spPr>
        <p:txBody>
          <a:bodyPr lIns="45718" tIns="45718" rIns="45718" bIns="45718"/>
          <a:lstStyle/>
          <a:p>
            <a:pPr marL="228600" indent="-228600" defTabSz="914400"/>
          </a:p>
        </p:txBody>
      </p:sp>
      <p:sp>
        <p:nvSpPr>
          <p:cNvPr id="9744" name="Slide Number"/>
          <p:cNvSpPr txBox="1"/>
          <p:nvPr>
            <p:ph type="sldNum" sz="quarter" idx="2"/>
          </p:nvPr>
        </p:nvSpPr>
        <p:spPr>
          <a:xfrm>
            <a:off x="11090711" y="6404294"/>
            <a:ext cx="263090" cy="269237"/>
          </a:xfrm>
          <a:prstGeom prst="rect">
            <a:avLst/>
          </a:prstGeom>
        </p:spPr>
        <p:txBody>
          <a:bodyPr lIns="45718" tIns="45718" rIns="45718" bIns="45718"/>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45" name="Picture 4" descr="Picture 4"/>
          <p:cNvPicPr>
            <a:picLocks noChangeAspect="1"/>
          </p:cNvPicPr>
          <p:nvPr/>
        </p:nvPicPr>
        <p:blipFill>
          <a:blip r:embed="rId3">
            <a:extLst/>
          </a:blip>
          <a:stretch>
            <a:fillRect/>
          </a:stretch>
        </p:blipFill>
        <p:spPr>
          <a:xfrm>
            <a:off x="10769617" y="1"/>
            <a:ext cx="816812" cy="647284"/>
          </a:xfrm>
          <a:prstGeom prst="rect">
            <a:avLst/>
          </a:prstGeom>
          <a:ln w="12700">
            <a:miter lim="400000"/>
          </a:ln>
        </p:spPr>
      </p:pic>
      <p:sp>
        <p:nvSpPr>
          <p:cNvPr id="946" name="Title Text"/>
          <p:cNvSpPr txBox="1"/>
          <p:nvPr>
            <p:ph type="title"/>
          </p:nvPr>
        </p:nvSpPr>
        <p:spPr>
          <a:xfrm>
            <a:off x="609600" y="274638"/>
            <a:ext cx="10972800" cy="1143001"/>
          </a:xfrm>
          <a:prstGeom prst="rect">
            <a:avLst/>
          </a:prstGeom>
        </p:spPr>
        <p:txBody>
          <a:bodyPr lIns="34074" tIns="34074" rIns="34074" bIns="34074" anchor="t"/>
          <a:lstStyle>
            <a:lvl1pPr algn="ctr" defTabSz="1211551">
              <a:lnSpc>
                <a:spcPct val="100000"/>
              </a:lnSpc>
              <a:defRPr sz="5800"/>
            </a:lvl1pPr>
          </a:lstStyle>
          <a:p>
            <a:pPr/>
            <a:r>
              <a:t>Title Text</a:t>
            </a:r>
          </a:p>
        </p:txBody>
      </p:sp>
      <p:sp>
        <p:nvSpPr>
          <p:cNvPr id="947" name="Body Level One…"/>
          <p:cNvSpPr txBox="1"/>
          <p:nvPr>
            <p:ph type="body" idx="1"/>
          </p:nvPr>
        </p:nvSpPr>
        <p:spPr>
          <a:xfrm>
            <a:off x="609600" y="1600205"/>
            <a:ext cx="10972800" cy="4525965"/>
          </a:xfrm>
          <a:prstGeom prst="rect">
            <a:avLst/>
          </a:prstGeom>
        </p:spPr>
        <p:txBody>
          <a:bodyPr lIns="34074" tIns="34074" rIns="34074" bIns="34074"/>
          <a:lstStyle>
            <a:lvl1pPr marL="454330" indent="-454330" defTabSz="1211551">
              <a:lnSpc>
                <a:spcPct val="100000"/>
              </a:lnSpc>
              <a:spcBef>
                <a:spcPts val="900"/>
              </a:spcBef>
              <a:defRPr sz="4200"/>
            </a:lvl1pPr>
            <a:lvl2pPr marL="1038490" indent="-432693" defTabSz="1211551">
              <a:lnSpc>
                <a:spcPct val="100000"/>
              </a:lnSpc>
              <a:spcBef>
                <a:spcPts val="900"/>
              </a:spcBef>
              <a:buChar char="–"/>
              <a:defRPr sz="4200"/>
            </a:lvl2pPr>
            <a:lvl3pPr marL="1615420" indent="-403848" defTabSz="1211551">
              <a:lnSpc>
                <a:spcPct val="100000"/>
              </a:lnSpc>
              <a:spcBef>
                <a:spcPts val="900"/>
              </a:spcBef>
              <a:defRPr sz="4200"/>
            </a:lvl3pPr>
            <a:lvl4pPr marL="2301972" indent="-484619" defTabSz="1211551">
              <a:lnSpc>
                <a:spcPct val="100000"/>
              </a:lnSpc>
              <a:spcBef>
                <a:spcPts val="900"/>
              </a:spcBef>
              <a:buChar char="–"/>
              <a:defRPr sz="4200"/>
            </a:lvl4pPr>
            <a:lvl5pPr marL="2907757" indent="-484619" defTabSz="1211551">
              <a:lnSpc>
                <a:spcPct val="100000"/>
              </a:lnSpc>
              <a:spcBef>
                <a:spcPts val="900"/>
              </a:spcBef>
              <a:buChar char="»"/>
              <a:defRPr sz="4200"/>
            </a:lvl5pPr>
          </a:lstStyle>
          <a:p>
            <a:pPr/>
            <a:r>
              <a:t>Body Level One</a:t>
            </a:r>
          </a:p>
          <a:p>
            <a:pPr lvl="1"/>
            <a:r>
              <a:t>Body Level Two</a:t>
            </a:r>
          </a:p>
          <a:p>
            <a:pPr lvl="2"/>
            <a:r>
              <a:t>Body Level Three</a:t>
            </a:r>
          </a:p>
          <a:p>
            <a:pPr lvl="3"/>
            <a:r>
              <a:t>Body Level Four</a:t>
            </a:r>
          </a:p>
          <a:p>
            <a:pPr lvl="4"/>
            <a:r>
              <a:t>Body Level Five</a:t>
            </a:r>
          </a:p>
        </p:txBody>
      </p:sp>
      <p:sp>
        <p:nvSpPr>
          <p:cNvPr id="948" name="Slide Number"/>
          <p:cNvSpPr txBox="1"/>
          <p:nvPr>
            <p:ph type="sldNum" sz="quarter" idx="2"/>
          </p:nvPr>
        </p:nvSpPr>
        <p:spPr>
          <a:xfrm>
            <a:off x="8737600" y="6356356"/>
            <a:ext cx="398755" cy="436449"/>
          </a:xfrm>
          <a:prstGeom prst="rect">
            <a:avLst/>
          </a:prstGeom>
        </p:spPr>
        <p:txBody>
          <a:bodyPr lIns="34074" tIns="34074" rIns="34074" bIns="34074" anchor="t"/>
          <a:lstStyle>
            <a:lvl1pPr algn="l" defTabSz="1211551">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751" name="Title Text"/>
          <p:cNvSpPr txBox="1"/>
          <p:nvPr>
            <p:ph type="title"/>
          </p:nvPr>
        </p:nvSpPr>
        <p:spPr>
          <a:xfrm>
            <a:off x="839787" y="457200"/>
            <a:ext cx="3932240" cy="1600200"/>
          </a:xfrm>
          <a:prstGeom prst="rect">
            <a:avLst/>
          </a:prstGeom>
        </p:spPr>
        <p:txBody>
          <a:bodyPr lIns="45718" tIns="45718" rIns="45718" bIns="45718" anchor="b"/>
          <a:lstStyle>
            <a:lvl1pPr defTabSz="914400">
              <a:defRPr sz="3200"/>
            </a:lvl1pPr>
          </a:lstStyle>
          <a:p>
            <a:pPr/>
            <a:r>
              <a:t>Title Text</a:t>
            </a:r>
          </a:p>
        </p:txBody>
      </p:sp>
      <p:sp>
        <p:nvSpPr>
          <p:cNvPr id="9752" name="Picture Placeholder 2"/>
          <p:cNvSpPr/>
          <p:nvPr>
            <p:ph type="pic" sz="half" idx="21"/>
          </p:nvPr>
        </p:nvSpPr>
        <p:spPr>
          <a:xfrm>
            <a:off x="5183187" y="987425"/>
            <a:ext cx="6172203" cy="4873625"/>
          </a:xfrm>
          <a:prstGeom prst="rect">
            <a:avLst/>
          </a:prstGeom>
        </p:spPr>
        <p:txBody>
          <a:bodyPr lIns="91439" rIns="91439">
            <a:noAutofit/>
          </a:bodyPr>
          <a:lstStyle/>
          <a:p>
            <a:pPr/>
          </a:p>
        </p:txBody>
      </p:sp>
      <p:sp>
        <p:nvSpPr>
          <p:cNvPr id="9753" name="Body Level One…"/>
          <p:cNvSpPr txBox="1"/>
          <p:nvPr>
            <p:ph type="body" sz="quarter" idx="1"/>
          </p:nvPr>
        </p:nvSpPr>
        <p:spPr>
          <a:xfrm>
            <a:off x="839787" y="2057400"/>
            <a:ext cx="3932240" cy="3811588"/>
          </a:xfrm>
          <a:prstGeom prst="rect">
            <a:avLst/>
          </a:prstGeom>
        </p:spPr>
        <p:txBody>
          <a:bodyPr lIns="45718" tIns="45718" rIns="45718" bIns="45718"/>
          <a:lstStyle>
            <a:lvl1pPr marL="0" indent="0" defTabSz="914400">
              <a:buSzTx/>
              <a:buFontTx/>
              <a:buNone/>
              <a:defRPr sz="1600"/>
            </a:lvl1pPr>
            <a:lvl2pPr marL="0" indent="0" defTabSz="914400">
              <a:buSzTx/>
              <a:buFontTx/>
              <a:buNone/>
              <a:defRPr sz="1600"/>
            </a:lvl2pPr>
            <a:lvl3pPr marL="0" indent="0" defTabSz="914400">
              <a:buSzTx/>
              <a:buFontTx/>
              <a:buNone/>
              <a:defRPr sz="1600"/>
            </a:lvl3pPr>
            <a:lvl4pPr marL="0" indent="0" defTabSz="914400">
              <a:buSzTx/>
              <a:buFontTx/>
              <a:buNone/>
              <a:defRPr sz="1600"/>
            </a:lvl4pPr>
            <a:lvl5pPr marL="0" indent="0" defTabSz="9144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754" name="Slide Number"/>
          <p:cNvSpPr txBox="1"/>
          <p:nvPr>
            <p:ph type="sldNum" sz="quarter" idx="2"/>
          </p:nvPr>
        </p:nvSpPr>
        <p:spPr>
          <a:xfrm>
            <a:off x="11090711" y="6404294"/>
            <a:ext cx="263090" cy="269237"/>
          </a:xfrm>
          <a:prstGeom prst="rect">
            <a:avLst/>
          </a:prstGeom>
        </p:spPr>
        <p:txBody>
          <a:bodyPr lIns="45718" tIns="45718" rIns="45718" bIns="45718"/>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761" name="Title Text"/>
          <p:cNvSpPr txBox="1"/>
          <p:nvPr>
            <p:ph type="title"/>
          </p:nvPr>
        </p:nvSpPr>
        <p:spPr>
          <a:xfrm>
            <a:off x="1524000" y="1122362"/>
            <a:ext cx="9144000" cy="2387601"/>
          </a:xfrm>
          <a:prstGeom prst="rect">
            <a:avLst/>
          </a:prstGeom>
        </p:spPr>
        <p:txBody>
          <a:bodyPr lIns="45718" tIns="45718" rIns="45718" bIns="45718" anchor="b"/>
          <a:lstStyle>
            <a:lvl1pPr algn="ctr">
              <a:defRPr sz="6000"/>
            </a:lvl1pPr>
          </a:lstStyle>
          <a:p>
            <a:pPr/>
            <a:r>
              <a:t>Title Text</a:t>
            </a:r>
          </a:p>
        </p:txBody>
      </p:sp>
      <p:sp>
        <p:nvSpPr>
          <p:cNvPr id="9762" name="Body Level One…"/>
          <p:cNvSpPr txBox="1"/>
          <p:nvPr>
            <p:ph type="body" sz="quarter" idx="1"/>
          </p:nvPr>
        </p:nvSpPr>
        <p:spPr>
          <a:xfrm>
            <a:off x="1524000" y="3602037"/>
            <a:ext cx="9144000" cy="1655766"/>
          </a:xfrm>
          <a:prstGeom prst="rect">
            <a:avLst/>
          </a:prstGeom>
        </p:spPr>
        <p:txBody>
          <a:bodyPr lIns="45718" tIns="45718" rIns="45718" bIns="45718"/>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9763"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nd Content">
    <p:spTree>
      <p:nvGrpSpPr>
        <p:cNvPr id="1" name=""/>
        <p:cNvGrpSpPr/>
        <p:nvPr/>
      </p:nvGrpSpPr>
      <p:grpSpPr>
        <a:xfrm>
          <a:off x="0" y="0"/>
          <a:ext cx="0" cy="0"/>
          <a:chOff x="0" y="0"/>
          <a:chExt cx="0" cy="0"/>
        </a:xfrm>
      </p:grpSpPr>
      <p:sp>
        <p:nvSpPr>
          <p:cNvPr id="9770" name="Title Text"/>
          <p:cNvSpPr txBox="1"/>
          <p:nvPr>
            <p:ph type="title"/>
          </p:nvPr>
        </p:nvSpPr>
        <p:spPr>
          <a:prstGeom prst="rect">
            <a:avLst/>
          </a:prstGeom>
        </p:spPr>
        <p:txBody>
          <a:bodyPr lIns="45718" tIns="45718" rIns="45718" bIns="45718"/>
          <a:lstStyle/>
          <a:p>
            <a:pPr/>
            <a:r>
              <a:t>Title Text</a:t>
            </a:r>
          </a:p>
        </p:txBody>
      </p:sp>
      <p:sp>
        <p:nvSpPr>
          <p:cNvPr id="9771" name="Body Level One…"/>
          <p:cNvSpPr txBox="1"/>
          <p:nvPr>
            <p:ph type="body" idx="1"/>
          </p:nvPr>
        </p:nvSpPr>
        <p:spPr>
          <a:xfrm>
            <a:off x="838200" y="1825625"/>
            <a:ext cx="10515600" cy="4351340"/>
          </a:xfrm>
          <a:prstGeom prst="rect">
            <a:avLst/>
          </a:prstGeom>
        </p:spPr>
        <p:txBody>
          <a:bodyPr lIns="45718" tIns="45718" rIns="45718" bIns="45718"/>
          <a:lstStyle>
            <a:lvl1pPr marL="228592" indent="-228592"/>
            <a:lvl2pPr marL="723881" indent="-266692"/>
            <a:lvl3pPr marL="1234407" indent="-320031"/>
            <a:lvl4pPr marL="1727156" indent="-355590"/>
            <a:lvl5pPr marL="2184343" indent="-355588"/>
          </a:lstStyle>
          <a:p>
            <a:pPr/>
            <a:r>
              <a:t>Body Level One</a:t>
            </a:r>
          </a:p>
          <a:p>
            <a:pPr lvl="1"/>
            <a:r>
              <a:t>Body Level Two</a:t>
            </a:r>
          </a:p>
          <a:p>
            <a:pPr lvl="2"/>
            <a:r>
              <a:t>Body Level Three</a:t>
            </a:r>
          </a:p>
          <a:p>
            <a:pPr lvl="3"/>
            <a:r>
              <a:t>Body Level Four</a:t>
            </a:r>
          </a:p>
          <a:p>
            <a:pPr lvl="4"/>
            <a:r>
              <a:t>Body Level Five</a:t>
            </a:r>
          </a:p>
        </p:txBody>
      </p:sp>
      <p:sp>
        <p:nvSpPr>
          <p:cNvPr id="9772"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Section Header">
    <p:spTree>
      <p:nvGrpSpPr>
        <p:cNvPr id="1" name=""/>
        <p:cNvGrpSpPr/>
        <p:nvPr/>
      </p:nvGrpSpPr>
      <p:grpSpPr>
        <a:xfrm>
          <a:off x="0" y="0"/>
          <a:ext cx="0" cy="0"/>
          <a:chOff x="0" y="0"/>
          <a:chExt cx="0" cy="0"/>
        </a:xfrm>
      </p:grpSpPr>
      <p:sp>
        <p:nvSpPr>
          <p:cNvPr id="9779" name="Title Text"/>
          <p:cNvSpPr txBox="1"/>
          <p:nvPr>
            <p:ph type="title"/>
          </p:nvPr>
        </p:nvSpPr>
        <p:spPr>
          <a:xfrm>
            <a:off x="831850" y="1709740"/>
            <a:ext cx="10515601" cy="2852737"/>
          </a:xfrm>
          <a:prstGeom prst="rect">
            <a:avLst/>
          </a:prstGeom>
        </p:spPr>
        <p:txBody>
          <a:bodyPr lIns="45718" tIns="45718" rIns="45718" bIns="45718" anchor="b"/>
          <a:lstStyle>
            <a:lvl1pPr>
              <a:defRPr sz="6000"/>
            </a:lvl1pPr>
          </a:lstStyle>
          <a:p>
            <a:pPr/>
            <a:r>
              <a:t>Title Text</a:t>
            </a:r>
          </a:p>
        </p:txBody>
      </p:sp>
      <p:sp>
        <p:nvSpPr>
          <p:cNvPr id="9780" name="Body Level One…"/>
          <p:cNvSpPr txBox="1"/>
          <p:nvPr>
            <p:ph type="body" sz="quarter" idx="1"/>
          </p:nvPr>
        </p:nvSpPr>
        <p:spPr>
          <a:xfrm>
            <a:off x="831850" y="4589464"/>
            <a:ext cx="10515601" cy="1500190"/>
          </a:xfrm>
          <a:prstGeom prst="rect">
            <a:avLst/>
          </a:prstGeom>
        </p:spPr>
        <p:txBody>
          <a:bodyPr lIns="45718" tIns="45718" rIns="45718" bIns="45718"/>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9781"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wo Content">
    <p:spTree>
      <p:nvGrpSpPr>
        <p:cNvPr id="1" name=""/>
        <p:cNvGrpSpPr/>
        <p:nvPr/>
      </p:nvGrpSpPr>
      <p:grpSpPr>
        <a:xfrm>
          <a:off x="0" y="0"/>
          <a:ext cx="0" cy="0"/>
          <a:chOff x="0" y="0"/>
          <a:chExt cx="0" cy="0"/>
        </a:xfrm>
      </p:grpSpPr>
      <p:sp>
        <p:nvSpPr>
          <p:cNvPr id="9788" name="Title Text"/>
          <p:cNvSpPr txBox="1"/>
          <p:nvPr>
            <p:ph type="title"/>
          </p:nvPr>
        </p:nvSpPr>
        <p:spPr>
          <a:prstGeom prst="rect">
            <a:avLst/>
          </a:prstGeom>
        </p:spPr>
        <p:txBody>
          <a:bodyPr lIns="45718" tIns="45718" rIns="45718" bIns="45718"/>
          <a:lstStyle/>
          <a:p>
            <a:pPr/>
            <a:r>
              <a:t>Title Text</a:t>
            </a:r>
          </a:p>
        </p:txBody>
      </p:sp>
      <p:sp>
        <p:nvSpPr>
          <p:cNvPr id="9789" name="Body Level One…"/>
          <p:cNvSpPr txBox="1"/>
          <p:nvPr>
            <p:ph type="body" sz="half" idx="1"/>
          </p:nvPr>
        </p:nvSpPr>
        <p:spPr>
          <a:xfrm>
            <a:off x="838200" y="1825625"/>
            <a:ext cx="5181600" cy="4351340"/>
          </a:xfrm>
          <a:prstGeom prst="rect">
            <a:avLst/>
          </a:prstGeom>
        </p:spPr>
        <p:txBody>
          <a:bodyPr lIns="45718" tIns="45718" rIns="45718" bIns="45718"/>
          <a:lstStyle>
            <a:lvl1pPr marL="228592" indent="-228592"/>
            <a:lvl2pPr marL="723881" indent="-266692"/>
            <a:lvl3pPr marL="1234407" indent="-320031"/>
            <a:lvl4pPr marL="1727156" indent="-355590"/>
            <a:lvl5pPr marL="2184343" indent="-355588"/>
          </a:lstStyle>
          <a:p>
            <a:pPr/>
            <a:r>
              <a:t>Body Level One</a:t>
            </a:r>
          </a:p>
          <a:p>
            <a:pPr lvl="1"/>
            <a:r>
              <a:t>Body Level Two</a:t>
            </a:r>
          </a:p>
          <a:p>
            <a:pPr lvl="2"/>
            <a:r>
              <a:t>Body Level Three</a:t>
            </a:r>
          </a:p>
          <a:p>
            <a:pPr lvl="3"/>
            <a:r>
              <a:t>Body Level Four</a:t>
            </a:r>
          </a:p>
          <a:p>
            <a:pPr lvl="4"/>
            <a:r>
              <a:t>Body Level Five</a:t>
            </a:r>
          </a:p>
        </p:txBody>
      </p:sp>
      <p:sp>
        <p:nvSpPr>
          <p:cNvPr id="9790"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mparison">
    <p:spTree>
      <p:nvGrpSpPr>
        <p:cNvPr id="1" name=""/>
        <p:cNvGrpSpPr/>
        <p:nvPr/>
      </p:nvGrpSpPr>
      <p:grpSpPr>
        <a:xfrm>
          <a:off x="0" y="0"/>
          <a:ext cx="0" cy="0"/>
          <a:chOff x="0" y="0"/>
          <a:chExt cx="0" cy="0"/>
        </a:xfrm>
      </p:grpSpPr>
      <p:sp>
        <p:nvSpPr>
          <p:cNvPr id="9797" name="Title Text"/>
          <p:cNvSpPr txBox="1"/>
          <p:nvPr>
            <p:ph type="title"/>
          </p:nvPr>
        </p:nvSpPr>
        <p:spPr>
          <a:xfrm>
            <a:off x="839787" y="365125"/>
            <a:ext cx="10515601" cy="1325563"/>
          </a:xfrm>
          <a:prstGeom prst="rect">
            <a:avLst/>
          </a:prstGeom>
        </p:spPr>
        <p:txBody>
          <a:bodyPr lIns="45718" tIns="45718" rIns="45718" bIns="45718"/>
          <a:lstStyle/>
          <a:p>
            <a:pPr/>
            <a:r>
              <a:t>Title Text</a:t>
            </a:r>
          </a:p>
        </p:txBody>
      </p:sp>
      <p:sp>
        <p:nvSpPr>
          <p:cNvPr id="9798" name="Body Level One…"/>
          <p:cNvSpPr txBox="1"/>
          <p:nvPr>
            <p:ph type="body" sz="quarter" idx="1"/>
          </p:nvPr>
        </p:nvSpPr>
        <p:spPr>
          <a:xfrm>
            <a:off x="839787" y="1681163"/>
            <a:ext cx="5157792" cy="823915"/>
          </a:xfrm>
          <a:prstGeom prst="rect">
            <a:avLst/>
          </a:prstGeom>
        </p:spPr>
        <p:txBody>
          <a:bodyPr lIns="45718" tIns="45718" rIns="45718" bIns="45718" anchor="b"/>
          <a:lstStyle>
            <a:lvl1pPr marL="0" indent="0">
              <a:buSzTx/>
              <a:buFontTx/>
              <a:buNone/>
              <a:defRPr b="1" sz="2400">
                <a:latin typeface="Raleway Regular"/>
                <a:ea typeface="Raleway Regular"/>
                <a:cs typeface="Raleway Regular"/>
                <a:sym typeface="Raleway Regular"/>
              </a:defRPr>
            </a:lvl1pPr>
            <a:lvl2pPr marL="0" indent="0">
              <a:buSzTx/>
              <a:buFontTx/>
              <a:buNone/>
              <a:defRPr b="1" sz="2400">
                <a:latin typeface="Raleway Regular"/>
                <a:ea typeface="Raleway Regular"/>
                <a:cs typeface="Raleway Regular"/>
                <a:sym typeface="Raleway Regular"/>
              </a:defRPr>
            </a:lvl2pPr>
            <a:lvl3pPr marL="0" indent="0">
              <a:buSzTx/>
              <a:buFontTx/>
              <a:buNone/>
              <a:defRPr b="1" sz="2400">
                <a:latin typeface="Raleway Regular"/>
                <a:ea typeface="Raleway Regular"/>
                <a:cs typeface="Raleway Regular"/>
                <a:sym typeface="Raleway Regular"/>
              </a:defRPr>
            </a:lvl3pPr>
            <a:lvl4pPr marL="0" indent="0">
              <a:buSzTx/>
              <a:buFontTx/>
              <a:buNone/>
              <a:defRPr b="1" sz="2400">
                <a:latin typeface="Raleway Regular"/>
                <a:ea typeface="Raleway Regular"/>
                <a:cs typeface="Raleway Regular"/>
                <a:sym typeface="Raleway Regular"/>
              </a:defRPr>
            </a:lvl4pPr>
            <a:lvl5pPr marL="0" indent="0">
              <a:buSzTx/>
              <a:buFontTx/>
              <a:buNone/>
              <a:defRPr b="1" sz="24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9799" name="Text Placeholder 4"/>
          <p:cNvSpPr/>
          <p:nvPr>
            <p:ph type="body" sz="quarter" idx="21"/>
          </p:nvPr>
        </p:nvSpPr>
        <p:spPr>
          <a:xfrm>
            <a:off x="6172201" y="1681163"/>
            <a:ext cx="5183190" cy="823914"/>
          </a:xfrm>
          <a:prstGeom prst="rect">
            <a:avLst/>
          </a:prstGeom>
        </p:spPr>
        <p:txBody>
          <a:bodyPr lIns="45718" tIns="45718" rIns="45718" bIns="45718" anchor="b"/>
          <a:lstStyle/>
          <a:p>
            <a:pPr marL="228600" indent="-228600" defTabSz="914400"/>
          </a:p>
        </p:txBody>
      </p:sp>
      <p:sp>
        <p:nvSpPr>
          <p:cNvPr id="9800"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Only">
    <p:spTree>
      <p:nvGrpSpPr>
        <p:cNvPr id="1" name=""/>
        <p:cNvGrpSpPr/>
        <p:nvPr/>
      </p:nvGrpSpPr>
      <p:grpSpPr>
        <a:xfrm>
          <a:off x="0" y="0"/>
          <a:ext cx="0" cy="0"/>
          <a:chOff x="0" y="0"/>
          <a:chExt cx="0" cy="0"/>
        </a:xfrm>
      </p:grpSpPr>
      <p:sp>
        <p:nvSpPr>
          <p:cNvPr id="9807" name="Title Text"/>
          <p:cNvSpPr txBox="1"/>
          <p:nvPr>
            <p:ph type="title"/>
          </p:nvPr>
        </p:nvSpPr>
        <p:spPr>
          <a:prstGeom prst="rect">
            <a:avLst/>
          </a:prstGeom>
        </p:spPr>
        <p:txBody>
          <a:bodyPr lIns="45718" tIns="45718" rIns="45718" bIns="45718"/>
          <a:lstStyle/>
          <a:p>
            <a:pPr/>
            <a:r>
              <a:t>Title Text</a:t>
            </a:r>
          </a:p>
        </p:txBody>
      </p:sp>
      <p:sp>
        <p:nvSpPr>
          <p:cNvPr id="9808"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9815"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ntent with Caption">
    <p:spTree>
      <p:nvGrpSpPr>
        <p:cNvPr id="1" name=""/>
        <p:cNvGrpSpPr/>
        <p:nvPr/>
      </p:nvGrpSpPr>
      <p:grpSpPr>
        <a:xfrm>
          <a:off x="0" y="0"/>
          <a:ext cx="0" cy="0"/>
          <a:chOff x="0" y="0"/>
          <a:chExt cx="0" cy="0"/>
        </a:xfrm>
      </p:grpSpPr>
      <p:sp>
        <p:nvSpPr>
          <p:cNvPr id="9822" name="Title Text"/>
          <p:cNvSpPr txBox="1"/>
          <p:nvPr>
            <p:ph type="title"/>
          </p:nvPr>
        </p:nvSpPr>
        <p:spPr>
          <a:xfrm>
            <a:off x="839787" y="457200"/>
            <a:ext cx="3932240" cy="1600200"/>
          </a:xfrm>
          <a:prstGeom prst="rect">
            <a:avLst/>
          </a:prstGeom>
        </p:spPr>
        <p:txBody>
          <a:bodyPr lIns="45718" tIns="45718" rIns="45718" bIns="45718" anchor="b"/>
          <a:lstStyle>
            <a:lvl1pPr>
              <a:defRPr sz="3200"/>
            </a:lvl1pPr>
          </a:lstStyle>
          <a:p>
            <a:pPr/>
            <a:r>
              <a:t>Title Text</a:t>
            </a:r>
          </a:p>
        </p:txBody>
      </p:sp>
      <p:sp>
        <p:nvSpPr>
          <p:cNvPr id="9823" name="Body Level One…"/>
          <p:cNvSpPr txBox="1"/>
          <p:nvPr>
            <p:ph type="body" sz="half" idx="1"/>
          </p:nvPr>
        </p:nvSpPr>
        <p:spPr>
          <a:xfrm>
            <a:off x="5183187" y="987425"/>
            <a:ext cx="6172203" cy="4873627"/>
          </a:xfrm>
          <a:prstGeom prst="rect">
            <a:avLst/>
          </a:prstGeom>
        </p:spPr>
        <p:txBody>
          <a:bodyPr lIns="45718" tIns="45718" rIns="45718" bIns="45718"/>
          <a:lstStyle>
            <a:lvl1pPr marL="228592" indent="-228592">
              <a:defRPr sz="3200"/>
            </a:lvl1pPr>
            <a:lvl2pPr marL="718437" indent="-261249">
              <a:defRPr sz="3200"/>
            </a:lvl2pPr>
            <a:lvl3pPr marL="1219168" indent="-304790">
              <a:defRPr sz="3200"/>
            </a:lvl3pPr>
            <a:lvl4pPr marL="1737316" indent="-365748">
              <a:defRPr sz="3200"/>
            </a:lvl4pPr>
            <a:lvl5pPr marL="2194505" indent="-365748">
              <a:defRPr sz="3200"/>
            </a:lvl5pPr>
          </a:lstStyle>
          <a:p>
            <a:pPr/>
            <a:r>
              <a:t>Body Level One</a:t>
            </a:r>
          </a:p>
          <a:p>
            <a:pPr lvl="1"/>
            <a:r>
              <a:t>Body Level Two</a:t>
            </a:r>
          </a:p>
          <a:p>
            <a:pPr lvl="2"/>
            <a:r>
              <a:t>Body Level Three</a:t>
            </a:r>
          </a:p>
          <a:p>
            <a:pPr lvl="3"/>
            <a:r>
              <a:t>Body Level Four</a:t>
            </a:r>
          </a:p>
          <a:p>
            <a:pPr lvl="4"/>
            <a:r>
              <a:t>Body Level Five</a:t>
            </a:r>
          </a:p>
        </p:txBody>
      </p:sp>
      <p:sp>
        <p:nvSpPr>
          <p:cNvPr id="9824" name="Text Placeholder 3"/>
          <p:cNvSpPr/>
          <p:nvPr>
            <p:ph type="body" sz="quarter" idx="21"/>
          </p:nvPr>
        </p:nvSpPr>
        <p:spPr>
          <a:xfrm>
            <a:off x="839787" y="2057400"/>
            <a:ext cx="3932240" cy="3811590"/>
          </a:xfrm>
          <a:prstGeom prst="rect">
            <a:avLst/>
          </a:prstGeom>
        </p:spPr>
        <p:txBody>
          <a:bodyPr lIns="45718" tIns="45718" rIns="45718" bIns="45718"/>
          <a:lstStyle/>
          <a:p>
            <a:pPr marL="228600" indent="-228600" defTabSz="914400"/>
          </a:p>
        </p:txBody>
      </p:sp>
      <p:sp>
        <p:nvSpPr>
          <p:cNvPr id="9825"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Picture with Caption">
    <p:spTree>
      <p:nvGrpSpPr>
        <p:cNvPr id="1" name=""/>
        <p:cNvGrpSpPr/>
        <p:nvPr/>
      </p:nvGrpSpPr>
      <p:grpSpPr>
        <a:xfrm>
          <a:off x="0" y="0"/>
          <a:ext cx="0" cy="0"/>
          <a:chOff x="0" y="0"/>
          <a:chExt cx="0" cy="0"/>
        </a:xfrm>
      </p:grpSpPr>
      <p:sp>
        <p:nvSpPr>
          <p:cNvPr id="9832" name="Title Text"/>
          <p:cNvSpPr txBox="1"/>
          <p:nvPr>
            <p:ph type="title"/>
          </p:nvPr>
        </p:nvSpPr>
        <p:spPr>
          <a:xfrm>
            <a:off x="839787" y="457200"/>
            <a:ext cx="3932240" cy="1600200"/>
          </a:xfrm>
          <a:prstGeom prst="rect">
            <a:avLst/>
          </a:prstGeom>
        </p:spPr>
        <p:txBody>
          <a:bodyPr lIns="45718" tIns="45718" rIns="45718" bIns="45718" anchor="b"/>
          <a:lstStyle>
            <a:lvl1pPr>
              <a:defRPr sz="3200"/>
            </a:lvl1pPr>
          </a:lstStyle>
          <a:p>
            <a:pPr/>
            <a:r>
              <a:t>Title Text</a:t>
            </a:r>
          </a:p>
        </p:txBody>
      </p:sp>
      <p:sp>
        <p:nvSpPr>
          <p:cNvPr id="9833" name="Picture Placeholder 2"/>
          <p:cNvSpPr/>
          <p:nvPr>
            <p:ph type="pic" sz="half" idx="21"/>
          </p:nvPr>
        </p:nvSpPr>
        <p:spPr>
          <a:xfrm>
            <a:off x="5183187" y="987425"/>
            <a:ext cx="6172203" cy="4873627"/>
          </a:xfrm>
          <a:prstGeom prst="rect">
            <a:avLst/>
          </a:prstGeom>
        </p:spPr>
        <p:txBody>
          <a:bodyPr lIns="91439" rIns="91439">
            <a:noAutofit/>
          </a:bodyPr>
          <a:lstStyle/>
          <a:p>
            <a:pPr/>
          </a:p>
        </p:txBody>
      </p:sp>
      <p:sp>
        <p:nvSpPr>
          <p:cNvPr id="9834" name="Body Level One…"/>
          <p:cNvSpPr txBox="1"/>
          <p:nvPr>
            <p:ph type="body" sz="quarter" idx="1"/>
          </p:nvPr>
        </p:nvSpPr>
        <p:spPr>
          <a:xfrm>
            <a:off x="839787" y="2057400"/>
            <a:ext cx="3932240" cy="3811590"/>
          </a:xfrm>
          <a:prstGeom prst="rect">
            <a:avLst/>
          </a:prstGeom>
        </p:spPr>
        <p:txBody>
          <a:bodyPr lIns="45718" tIns="45718" rIns="45718" bIns="45718"/>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835"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5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5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5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58"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Slide">
    <p:spTree>
      <p:nvGrpSpPr>
        <p:cNvPr id="1" name=""/>
        <p:cNvGrpSpPr/>
        <p:nvPr/>
      </p:nvGrpSpPr>
      <p:grpSpPr>
        <a:xfrm>
          <a:off x="0" y="0"/>
          <a:ext cx="0" cy="0"/>
          <a:chOff x="0" y="0"/>
          <a:chExt cx="0" cy="0"/>
        </a:xfrm>
      </p:grpSpPr>
      <p:sp>
        <p:nvSpPr>
          <p:cNvPr id="9842" name="Title Text"/>
          <p:cNvSpPr txBox="1"/>
          <p:nvPr>
            <p:ph type="title"/>
          </p:nvPr>
        </p:nvSpPr>
        <p:spPr>
          <a:xfrm>
            <a:off x="1524000" y="1122362"/>
            <a:ext cx="9144000" cy="2387601"/>
          </a:xfrm>
          <a:prstGeom prst="rect">
            <a:avLst/>
          </a:prstGeom>
        </p:spPr>
        <p:txBody>
          <a:bodyPr lIns="45718" tIns="45718" rIns="45718" bIns="45718" anchor="b"/>
          <a:lstStyle>
            <a:lvl1pPr algn="ctr">
              <a:defRPr sz="6000"/>
            </a:lvl1pPr>
          </a:lstStyle>
          <a:p>
            <a:pPr/>
            <a:r>
              <a:t>Title Text</a:t>
            </a:r>
          </a:p>
        </p:txBody>
      </p:sp>
      <p:sp>
        <p:nvSpPr>
          <p:cNvPr id="9843" name="Body Level One…"/>
          <p:cNvSpPr txBox="1"/>
          <p:nvPr>
            <p:ph type="body" sz="quarter" idx="1"/>
          </p:nvPr>
        </p:nvSpPr>
        <p:spPr>
          <a:xfrm>
            <a:off x="1524000" y="3602037"/>
            <a:ext cx="9144000" cy="1655766"/>
          </a:xfrm>
          <a:prstGeom prst="rect">
            <a:avLst/>
          </a:prstGeom>
        </p:spPr>
        <p:txBody>
          <a:bodyPr lIns="45718" tIns="45718" rIns="45718" bIns="45718"/>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9844"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and Content">
    <p:spTree>
      <p:nvGrpSpPr>
        <p:cNvPr id="1" name=""/>
        <p:cNvGrpSpPr/>
        <p:nvPr/>
      </p:nvGrpSpPr>
      <p:grpSpPr>
        <a:xfrm>
          <a:off x="0" y="0"/>
          <a:ext cx="0" cy="0"/>
          <a:chOff x="0" y="0"/>
          <a:chExt cx="0" cy="0"/>
        </a:xfrm>
      </p:grpSpPr>
      <p:sp>
        <p:nvSpPr>
          <p:cNvPr id="9851" name="Title Text"/>
          <p:cNvSpPr txBox="1"/>
          <p:nvPr>
            <p:ph type="title"/>
          </p:nvPr>
        </p:nvSpPr>
        <p:spPr>
          <a:prstGeom prst="rect">
            <a:avLst/>
          </a:prstGeom>
        </p:spPr>
        <p:txBody>
          <a:bodyPr lIns="45718" tIns="45718" rIns="45718" bIns="45718"/>
          <a:lstStyle/>
          <a:p>
            <a:pPr/>
            <a:r>
              <a:t>Title Text</a:t>
            </a:r>
          </a:p>
        </p:txBody>
      </p:sp>
      <p:sp>
        <p:nvSpPr>
          <p:cNvPr id="9852" name="Body Level One…"/>
          <p:cNvSpPr txBox="1"/>
          <p:nvPr>
            <p:ph type="body" idx="1"/>
          </p:nvPr>
        </p:nvSpPr>
        <p:spPr>
          <a:xfrm>
            <a:off x="838200" y="1825625"/>
            <a:ext cx="10515600" cy="4351340"/>
          </a:xfrm>
          <a:prstGeom prst="rect">
            <a:avLst/>
          </a:prstGeom>
        </p:spPr>
        <p:txBody>
          <a:bodyPr lIns="45718" tIns="45718" rIns="45718" bIns="45718"/>
          <a:lstStyle>
            <a:lvl1pPr marL="228592" indent="-228592"/>
            <a:lvl2pPr marL="723881" indent="-266692"/>
            <a:lvl3pPr marL="1234407" indent="-320031"/>
            <a:lvl4pPr marL="1727156" indent="-355590"/>
            <a:lvl5pPr marL="2184343" indent="-355588"/>
          </a:lstStyle>
          <a:p>
            <a:pPr/>
            <a:r>
              <a:t>Body Level One</a:t>
            </a:r>
          </a:p>
          <a:p>
            <a:pPr lvl="1"/>
            <a:r>
              <a:t>Body Level Two</a:t>
            </a:r>
          </a:p>
          <a:p>
            <a:pPr lvl="2"/>
            <a:r>
              <a:t>Body Level Three</a:t>
            </a:r>
          </a:p>
          <a:p>
            <a:pPr lvl="3"/>
            <a:r>
              <a:t>Body Level Four</a:t>
            </a:r>
          </a:p>
          <a:p>
            <a:pPr lvl="4"/>
            <a:r>
              <a:t>Body Level Five</a:t>
            </a:r>
          </a:p>
        </p:txBody>
      </p:sp>
      <p:sp>
        <p:nvSpPr>
          <p:cNvPr id="9853"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Section Header">
    <p:spTree>
      <p:nvGrpSpPr>
        <p:cNvPr id="1" name=""/>
        <p:cNvGrpSpPr/>
        <p:nvPr/>
      </p:nvGrpSpPr>
      <p:grpSpPr>
        <a:xfrm>
          <a:off x="0" y="0"/>
          <a:ext cx="0" cy="0"/>
          <a:chOff x="0" y="0"/>
          <a:chExt cx="0" cy="0"/>
        </a:xfrm>
      </p:grpSpPr>
      <p:sp>
        <p:nvSpPr>
          <p:cNvPr id="9860" name="Title Text"/>
          <p:cNvSpPr txBox="1"/>
          <p:nvPr>
            <p:ph type="title"/>
          </p:nvPr>
        </p:nvSpPr>
        <p:spPr>
          <a:xfrm>
            <a:off x="831850" y="1709740"/>
            <a:ext cx="10515601" cy="2852737"/>
          </a:xfrm>
          <a:prstGeom prst="rect">
            <a:avLst/>
          </a:prstGeom>
        </p:spPr>
        <p:txBody>
          <a:bodyPr lIns="45718" tIns="45718" rIns="45718" bIns="45718" anchor="b"/>
          <a:lstStyle>
            <a:lvl1pPr>
              <a:defRPr sz="6000"/>
            </a:lvl1pPr>
          </a:lstStyle>
          <a:p>
            <a:pPr/>
            <a:r>
              <a:t>Title Text</a:t>
            </a:r>
          </a:p>
        </p:txBody>
      </p:sp>
      <p:sp>
        <p:nvSpPr>
          <p:cNvPr id="9861" name="Body Level One…"/>
          <p:cNvSpPr txBox="1"/>
          <p:nvPr>
            <p:ph type="body" sz="quarter" idx="1"/>
          </p:nvPr>
        </p:nvSpPr>
        <p:spPr>
          <a:xfrm>
            <a:off x="831850" y="4589464"/>
            <a:ext cx="10515601" cy="1500190"/>
          </a:xfrm>
          <a:prstGeom prst="rect">
            <a:avLst/>
          </a:prstGeom>
        </p:spPr>
        <p:txBody>
          <a:bodyPr lIns="45718" tIns="45718" rIns="45718" bIns="45718"/>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9862"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wo Content">
    <p:spTree>
      <p:nvGrpSpPr>
        <p:cNvPr id="1" name=""/>
        <p:cNvGrpSpPr/>
        <p:nvPr/>
      </p:nvGrpSpPr>
      <p:grpSpPr>
        <a:xfrm>
          <a:off x="0" y="0"/>
          <a:ext cx="0" cy="0"/>
          <a:chOff x="0" y="0"/>
          <a:chExt cx="0" cy="0"/>
        </a:xfrm>
      </p:grpSpPr>
      <p:sp>
        <p:nvSpPr>
          <p:cNvPr id="9869" name="Title Text"/>
          <p:cNvSpPr txBox="1"/>
          <p:nvPr>
            <p:ph type="title"/>
          </p:nvPr>
        </p:nvSpPr>
        <p:spPr>
          <a:prstGeom prst="rect">
            <a:avLst/>
          </a:prstGeom>
        </p:spPr>
        <p:txBody>
          <a:bodyPr lIns="45718" tIns="45718" rIns="45718" bIns="45718"/>
          <a:lstStyle/>
          <a:p>
            <a:pPr/>
            <a:r>
              <a:t>Title Text</a:t>
            </a:r>
          </a:p>
        </p:txBody>
      </p:sp>
      <p:sp>
        <p:nvSpPr>
          <p:cNvPr id="9870" name="Body Level One…"/>
          <p:cNvSpPr txBox="1"/>
          <p:nvPr>
            <p:ph type="body" sz="half" idx="1"/>
          </p:nvPr>
        </p:nvSpPr>
        <p:spPr>
          <a:xfrm>
            <a:off x="838200" y="1825625"/>
            <a:ext cx="5181600" cy="4351340"/>
          </a:xfrm>
          <a:prstGeom prst="rect">
            <a:avLst/>
          </a:prstGeom>
        </p:spPr>
        <p:txBody>
          <a:bodyPr lIns="45718" tIns="45718" rIns="45718" bIns="45718"/>
          <a:lstStyle>
            <a:lvl1pPr marL="228592" indent="-228592"/>
            <a:lvl2pPr marL="723881" indent="-266692"/>
            <a:lvl3pPr marL="1234407" indent="-320031"/>
            <a:lvl4pPr marL="1727156" indent="-355590"/>
            <a:lvl5pPr marL="2184343" indent="-355588"/>
          </a:lstStyle>
          <a:p>
            <a:pPr/>
            <a:r>
              <a:t>Body Level One</a:t>
            </a:r>
          </a:p>
          <a:p>
            <a:pPr lvl="1"/>
            <a:r>
              <a:t>Body Level Two</a:t>
            </a:r>
          </a:p>
          <a:p>
            <a:pPr lvl="2"/>
            <a:r>
              <a:t>Body Level Three</a:t>
            </a:r>
          </a:p>
          <a:p>
            <a:pPr lvl="3"/>
            <a:r>
              <a:t>Body Level Four</a:t>
            </a:r>
          </a:p>
          <a:p>
            <a:pPr lvl="4"/>
            <a:r>
              <a:t>Body Level Five</a:t>
            </a:r>
          </a:p>
        </p:txBody>
      </p:sp>
      <p:sp>
        <p:nvSpPr>
          <p:cNvPr id="9871"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omparison">
    <p:spTree>
      <p:nvGrpSpPr>
        <p:cNvPr id="1" name=""/>
        <p:cNvGrpSpPr/>
        <p:nvPr/>
      </p:nvGrpSpPr>
      <p:grpSpPr>
        <a:xfrm>
          <a:off x="0" y="0"/>
          <a:ext cx="0" cy="0"/>
          <a:chOff x="0" y="0"/>
          <a:chExt cx="0" cy="0"/>
        </a:xfrm>
      </p:grpSpPr>
      <p:sp>
        <p:nvSpPr>
          <p:cNvPr id="9878" name="Title Text"/>
          <p:cNvSpPr txBox="1"/>
          <p:nvPr>
            <p:ph type="title"/>
          </p:nvPr>
        </p:nvSpPr>
        <p:spPr>
          <a:xfrm>
            <a:off x="839787" y="365125"/>
            <a:ext cx="10515601" cy="1325563"/>
          </a:xfrm>
          <a:prstGeom prst="rect">
            <a:avLst/>
          </a:prstGeom>
        </p:spPr>
        <p:txBody>
          <a:bodyPr lIns="45718" tIns="45718" rIns="45718" bIns="45718"/>
          <a:lstStyle/>
          <a:p>
            <a:pPr/>
            <a:r>
              <a:t>Title Text</a:t>
            </a:r>
          </a:p>
        </p:txBody>
      </p:sp>
      <p:sp>
        <p:nvSpPr>
          <p:cNvPr id="9879" name="Body Level One…"/>
          <p:cNvSpPr txBox="1"/>
          <p:nvPr>
            <p:ph type="body" sz="quarter" idx="1"/>
          </p:nvPr>
        </p:nvSpPr>
        <p:spPr>
          <a:xfrm>
            <a:off x="839787" y="1681163"/>
            <a:ext cx="5157792" cy="823915"/>
          </a:xfrm>
          <a:prstGeom prst="rect">
            <a:avLst/>
          </a:prstGeom>
        </p:spPr>
        <p:txBody>
          <a:bodyPr lIns="45718" tIns="45718" rIns="45718" bIns="45718" anchor="b"/>
          <a:lstStyle>
            <a:lvl1pPr marL="0" indent="0">
              <a:buSzTx/>
              <a:buFontTx/>
              <a:buNone/>
              <a:defRPr b="1" sz="2400">
                <a:latin typeface="Raleway Regular"/>
                <a:ea typeface="Raleway Regular"/>
                <a:cs typeface="Raleway Regular"/>
                <a:sym typeface="Raleway Regular"/>
              </a:defRPr>
            </a:lvl1pPr>
            <a:lvl2pPr marL="0" indent="0">
              <a:buSzTx/>
              <a:buFontTx/>
              <a:buNone/>
              <a:defRPr b="1" sz="2400">
                <a:latin typeface="Raleway Regular"/>
                <a:ea typeface="Raleway Regular"/>
                <a:cs typeface="Raleway Regular"/>
                <a:sym typeface="Raleway Regular"/>
              </a:defRPr>
            </a:lvl2pPr>
            <a:lvl3pPr marL="0" indent="0">
              <a:buSzTx/>
              <a:buFontTx/>
              <a:buNone/>
              <a:defRPr b="1" sz="2400">
                <a:latin typeface="Raleway Regular"/>
                <a:ea typeface="Raleway Regular"/>
                <a:cs typeface="Raleway Regular"/>
                <a:sym typeface="Raleway Regular"/>
              </a:defRPr>
            </a:lvl3pPr>
            <a:lvl4pPr marL="0" indent="0">
              <a:buSzTx/>
              <a:buFontTx/>
              <a:buNone/>
              <a:defRPr b="1" sz="2400">
                <a:latin typeface="Raleway Regular"/>
                <a:ea typeface="Raleway Regular"/>
                <a:cs typeface="Raleway Regular"/>
                <a:sym typeface="Raleway Regular"/>
              </a:defRPr>
            </a:lvl4pPr>
            <a:lvl5pPr marL="0" indent="0">
              <a:buSzTx/>
              <a:buFontTx/>
              <a:buNone/>
              <a:defRPr b="1" sz="2400">
                <a:latin typeface="Raleway Regular"/>
                <a:ea typeface="Raleway Regular"/>
                <a:cs typeface="Raleway Regular"/>
                <a:sym typeface="Raleway Regular"/>
              </a:defRPr>
            </a:lvl5pPr>
          </a:lstStyle>
          <a:p>
            <a:pPr/>
            <a:r>
              <a:t>Body Level One</a:t>
            </a:r>
          </a:p>
          <a:p>
            <a:pPr lvl="1"/>
            <a:r>
              <a:t>Body Level Two</a:t>
            </a:r>
          </a:p>
          <a:p>
            <a:pPr lvl="2"/>
            <a:r>
              <a:t>Body Level Three</a:t>
            </a:r>
          </a:p>
          <a:p>
            <a:pPr lvl="3"/>
            <a:r>
              <a:t>Body Level Four</a:t>
            </a:r>
          </a:p>
          <a:p>
            <a:pPr lvl="4"/>
            <a:r>
              <a:t>Body Level Five</a:t>
            </a:r>
          </a:p>
        </p:txBody>
      </p:sp>
      <p:sp>
        <p:nvSpPr>
          <p:cNvPr id="9880" name="Text Placeholder 4"/>
          <p:cNvSpPr/>
          <p:nvPr>
            <p:ph type="body" sz="quarter" idx="21"/>
          </p:nvPr>
        </p:nvSpPr>
        <p:spPr>
          <a:xfrm>
            <a:off x="6172201" y="1681163"/>
            <a:ext cx="5183190" cy="823914"/>
          </a:xfrm>
          <a:prstGeom prst="rect">
            <a:avLst/>
          </a:prstGeom>
        </p:spPr>
        <p:txBody>
          <a:bodyPr lIns="45718" tIns="45718" rIns="45718" bIns="45718" anchor="b"/>
          <a:lstStyle/>
          <a:p>
            <a:pPr marL="228600" indent="-228600" defTabSz="914400"/>
          </a:p>
        </p:txBody>
      </p:sp>
      <p:sp>
        <p:nvSpPr>
          <p:cNvPr id="9881"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Only">
    <p:spTree>
      <p:nvGrpSpPr>
        <p:cNvPr id="1" name=""/>
        <p:cNvGrpSpPr/>
        <p:nvPr/>
      </p:nvGrpSpPr>
      <p:grpSpPr>
        <a:xfrm>
          <a:off x="0" y="0"/>
          <a:ext cx="0" cy="0"/>
          <a:chOff x="0" y="0"/>
          <a:chExt cx="0" cy="0"/>
        </a:xfrm>
      </p:grpSpPr>
      <p:sp>
        <p:nvSpPr>
          <p:cNvPr id="9888" name="Title Text"/>
          <p:cNvSpPr txBox="1"/>
          <p:nvPr>
            <p:ph type="title"/>
          </p:nvPr>
        </p:nvSpPr>
        <p:spPr>
          <a:prstGeom prst="rect">
            <a:avLst/>
          </a:prstGeom>
        </p:spPr>
        <p:txBody>
          <a:bodyPr lIns="45718" tIns="45718" rIns="45718" bIns="45718"/>
          <a:lstStyle/>
          <a:p>
            <a:pPr/>
            <a:r>
              <a:t>Title Text</a:t>
            </a:r>
          </a:p>
        </p:txBody>
      </p:sp>
      <p:sp>
        <p:nvSpPr>
          <p:cNvPr id="9889"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Blank">
    <p:spTree>
      <p:nvGrpSpPr>
        <p:cNvPr id="1" name=""/>
        <p:cNvGrpSpPr/>
        <p:nvPr/>
      </p:nvGrpSpPr>
      <p:grpSpPr>
        <a:xfrm>
          <a:off x="0" y="0"/>
          <a:ext cx="0" cy="0"/>
          <a:chOff x="0" y="0"/>
          <a:chExt cx="0" cy="0"/>
        </a:xfrm>
      </p:grpSpPr>
      <p:sp>
        <p:nvSpPr>
          <p:cNvPr id="9896"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ontent with Caption">
    <p:spTree>
      <p:nvGrpSpPr>
        <p:cNvPr id="1" name=""/>
        <p:cNvGrpSpPr/>
        <p:nvPr/>
      </p:nvGrpSpPr>
      <p:grpSpPr>
        <a:xfrm>
          <a:off x="0" y="0"/>
          <a:ext cx="0" cy="0"/>
          <a:chOff x="0" y="0"/>
          <a:chExt cx="0" cy="0"/>
        </a:xfrm>
      </p:grpSpPr>
      <p:sp>
        <p:nvSpPr>
          <p:cNvPr id="9903" name="Title Text"/>
          <p:cNvSpPr txBox="1"/>
          <p:nvPr>
            <p:ph type="title"/>
          </p:nvPr>
        </p:nvSpPr>
        <p:spPr>
          <a:xfrm>
            <a:off x="839787" y="457200"/>
            <a:ext cx="3932240" cy="1600200"/>
          </a:xfrm>
          <a:prstGeom prst="rect">
            <a:avLst/>
          </a:prstGeom>
        </p:spPr>
        <p:txBody>
          <a:bodyPr lIns="45718" tIns="45718" rIns="45718" bIns="45718" anchor="b"/>
          <a:lstStyle>
            <a:lvl1pPr>
              <a:defRPr sz="3200"/>
            </a:lvl1pPr>
          </a:lstStyle>
          <a:p>
            <a:pPr/>
            <a:r>
              <a:t>Title Text</a:t>
            </a:r>
          </a:p>
        </p:txBody>
      </p:sp>
      <p:sp>
        <p:nvSpPr>
          <p:cNvPr id="9904" name="Body Level One…"/>
          <p:cNvSpPr txBox="1"/>
          <p:nvPr>
            <p:ph type="body" sz="half" idx="1"/>
          </p:nvPr>
        </p:nvSpPr>
        <p:spPr>
          <a:xfrm>
            <a:off x="5183187" y="987425"/>
            <a:ext cx="6172203" cy="4873627"/>
          </a:xfrm>
          <a:prstGeom prst="rect">
            <a:avLst/>
          </a:prstGeom>
        </p:spPr>
        <p:txBody>
          <a:bodyPr lIns="45718" tIns="45718" rIns="45718" bIns="45718"/>
          <a:lstStyle>
            <a:lvl1pPr marL="228592" indent="-228592">
              <a:defRPr sz="3200"/>
            </a:lvl1pPr>
            <a:lvl2pPr marL="718437" indent="-261249">
              <a:defRPr sz="3200"/>
            </a:lvl2pPr>
            <a:lvl3pPr marL="1219168" indent="-304790">
              <a:defRPr sz="3200"/>
            </a:lvl3pPr>
            <a:lvl4pPr marL="1737316" indent="-365748">
              <a:defRPr sz="3200"/>
            </a:lvl4pPr>
            <a:lvl5pPr marL="2194505" indent="-365748">
              <a:defRPr sz="3200"/>
            </a:lvl5pPr>
          </a:lstStyle>
          <a:p>
            <a:pPr/>
            <a:r>
              <a:t>Body Level One</a:t>
            </a:r>
          </a:p>
          <a:p>
            <a:pPr lvl="1"/>
            <a:r>
              <a:t>Body Level Two</a:t>
            </a:r>
          </a:p>
          <a:p>
            <a:pPr lvl="2"/>
            <a:r>
              <a:t>Body Level Three</a:t>
            </a:r>
          </a:p>
          <a:p>
            <a:pPr lvl="3"/>
            <a:r>
              <a:t>Body Level Four</a:t>
            </a:r>
          </a:p>
          <a:p>
            <a:pPr lvl="4"/>
            <a:r>
              <a:t>Body Level Five</a:t>
            </a:r>
          </a:p>
        </p:txBody>
      </p:sp>
      <p:sp>
        <p:nvSpPr>
          <p:cNvPr id="9905" name="Text Placeholder 3"/>
          <p:cNvSpPr/>
          <p:nvPr>
            <p:ph type="body" sz="quarter" idx="21"/>
          </p:nvPr>
        </p:nvSpPr>
        <p:spPr>
          <a:xfrm>
            <a:off x="839787" y="2057400"/>
            <a:ext cx="3932240" cy="3811590"/>
          </a:xfrm>
          <a:prstGeom prst="rect">
            <a:avLst/>
          </a:prstGeom>
        </p:spPr>
        <p:txBody>
          <a:bodyPr lIns="45718" tIns="45718" rIns="45718" bIns="45718"/>
          <a:lstStyle/>
          <a:p>
            <a:pPr marL="228600" indent="-228600" defTabSz="914400"/>
          </a:p>
        </p:txBody>
      </p:sp>
      <p:sp>
        <p:nvSpPr>
          <p:cNvPr id="9906"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Picture with Caption">
    <p:spTree>
      <p:nvGrpSpPr>
        <p:cNvPr id="1" name=""/>
        <p:cNvGrpSpPr/>
        <p:nvPr/>
      </p:nvGrpSpPr>
      <p:grpSpPr>
        <a:xfrm>
          <a:off x="0" y="0"/>
          <a:ext cx="0" cy="0"/>
          <a:chOff x="0" y="0"/>
          <a:chExt cx="0" cy="0"/>
        </a:xfrm>
      </p:grpSpPr>
      <p:sp>
        <p:nvSpPr>
          <p:cNvPr id="9913" name="Title Text"/>
          <p:cNvSpPr txBox="1"/>
          <p:nvPr>
            <p:ph type="title"/>
          </p:nvPr>
        </p:nvSpPr>
        <p:spPr>
          <a:xfrm>
            <a:off x="839787" y="457200"/>
            <a:ext cx="3932240" cy="1600200"/>
          </a:xfrm>
          <a:prstGeom prst="rect">
            <a:avLst/>
          </a:prstGeom>
        </p:spPr>
        <p:txBody>
          <a:bodyPr lIns="45718" tIns="45718" rIns="45718" bIns="45718" anchor="b"/>
          <a:lstStyle>
            <a:lvl1pPr>
              <a:defRPr sz="3200"/>
            </a:lvl1pPr>
          </a:lstStyle>
          <a:p>
            <a:pPr/>
            <a:r>
              <a:t>Title Text</a:t>
            </a:r>
          </a:p>
        </p:txBody>
      </p:sp>
      <p:sp>
        <p:nvSpPr>
          <p:cNvPr id="9914" name="Picture Placeholder 2"/>
          <p:cNvSpPr/>
          <p:nvPr>
            <p:ph type="pic" sz="half" idx="21"/>
          </p:nvPr>
        </p:nvSpPr>
        <p:spPr>
          <a:xfrm>
            <a:off x="5183187" y="987425"/>
            <a:ext cx="6172203" cy="4873627"/>
          </a:xfrm>
          <a:prstGeom prst="rect">
            <a:avLst/>
          </a:prstGeom>
        </p:spPr>
        <p:txBody>
          <a:bodyPr lIns="91439" rIns="91439">
            <a:noAutofit/>
          </a:bodyPr>
          <a:lstStyle/>
          <a:p>
            <a:pPr/>
          </a:p>
        </p:txBody>
      </p:sp>
      <p:sp>
        <p:nvSpPr>
          <p:cNvPr id="9915" name="Body Level One…"/>
          <p:cNvSpPr txBox="1"/>
          <p:nvPr>
            <p:ph type="body" sz="quarter" idx="1"/>
          </p:nvPr>
        </p:nvSpPr>
        <p:spPr>
          <a:xfrm>
            <a:off x="839787" y="2057400"/>
            <a:ext cx="3932240" cy="3811590"/>
          </a:xfrm>
          <a:prstGeom prst="rect">
            <a:avLst/>
          </a:prstGeom>
        </p:spPr>
        <p:txBody>
          <a:bodyPr lIns="45718" tIns="45718" rIns="45718" bIns="45718"/>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916" name="Slide Number"/>
          <p:cNvSpPr txBox="1"/>
          <p:nvPr>
            <p:ph type="sldNum" sz="quarter" idx="2"/>
          </p:nvPr>
        </p:nvSpPr>
        <p:spPr>
          <a:xfrm>
            <a:off x="11090711" y="6404296"/>
            <a:ext cx="263090" cy="269237"/>
          </a:xfrm>
          <a:prstGeom prst="rect">
            <a:avLst/>
          </a:prstGeom>
        </p:spPr>
        <p:txBody>
          <a:bodyPr lIns="45718" tIns="45718" rIns="45718" bIns="45718"/>
          <a:lstStyle>
            <a:lvl1pPr defTabSz="1219140"/>
          </a:lstStyle>
          <a:p>
            <a:pPr/>
            <a:fld id="{86CB4B4D-7CA3-9044-876B-883B54F8677D}" type="slidenum"/>
          </a:p>
        </p:txBody>
      </p:sp>
    </p:spTree>
  </p:cSld>
  <p:clrMapOvr>
    <a:masterClrMapping/>
  </p:clrMapOvr>
  <p:transition xmlns:p14="http://schemas.microsoft.com/office/powerpoint/2010/main" spd="med" advClick="1"/>
</p:sldLayout>
</file>

<file path=ppt/slideLayouts/slideLayout8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Slide">
    <p:spTree>
      <p:nvGrpSpPr>
        <p:cNvPr id="1" name=""/>
        <p:cNvGrpSpPr/>
        <p:nvPr/>
      </p:nvGrpSpPr>
      <p:grpSpPr>
        <a:xfrm>
          <a:off x="0" y="0"/>
          <a:ext cx="0" cy="0"/>
          <a:chOff x="0" y="0"/>
          <a:chExt cx="0" cy="0"/>
        </a:xfrm>
      </p:grpSpPr>
      <p:sp>
        <p:nvSpPr>
          <p:cNvPr id="9923" name="Title Text"/>
          <p:cNvSpPr txBox="1"/>
          <p:nvPr>
            <p:ph type="title"/>
          </p:nvPr>
        </p:nvSpPr>
        <p:spPr>
          <a:xfrm>
            <a:off x="203200" y="73117"/>
            <a:ext cx="10363200" cy="612779"/>
          </a:xfrm>
          <a:prstGeom prst="rect">
            <a:avLst/>
          </a:prstGeom>
        </p:spPr>
        <p:txBody>
          <a:bodyPr lIns="45718" tIns="45718" rIns="45718" bIns="45718"/>
          <a:lstStyle>
            <a:lvl1pPr>
              <a:defRPr b="1" sz="2800">
                <a:latin typeface="Raleway Regular"/>
                <a:ea typeface="Raleway Regular"/>
                <a:cs typeface="Raleway Regular"/>
                <a:sym typeface="Raleway Regular"/>
              </a:defRPr>
            </a:lvl1pPr>
          </a:lstStyle>
          <a:p>
            <a:pPr/>
            <a:r>
              <a:t>Title Text</a:t>
            </a:r>
          </a:p>
        </p:txBody>
      </p:sp>
      <p:sp>
        <p:nvSpPr>
          <p:cNvPr id="9924" name="Slide Number"/>
          <p:cNvSpPr txBox="1"/>
          <p:nvPr>
            <p:ph type="sldNum" sz="quarter" idx="2"/>
          </p:nvPr>
        </p:nvSpPr>
        <p:spPr>
          <a:xfrm>
            <a:off x="8474511" y="6221731"/>
            <a:ext cx="263090" cy="269237"/>
          </a:xfrm>
          <a:prstGeom prst="rect">
            <a:avLst/>
          </a:prstGeom>
        </p:spPr>
        <p:txBody>
          <a:bodyPr lIns="45718" tIns="45718" rIns="45718" bIns="45718"/>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65"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66"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67"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68"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969"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 Mini Sub Dark">
    <p:spTree>
      <p:nvGrpSpPr>
        <p:cNvPr id="1" name=""/>
        <p:cNvGrpSpPr/>
        <p:nvPr/>
      </p:nvGrpSpPr>
      <p:grpSpPr>
        <a:xfrm>
          <a:off x="0" y="0"/>
          <a:ext cx="0" cy="0"/>
          <a:chOff x="0" y="0"/>
          <a:chExt cx="0" cy="0"/>
        </a:xfrm>
      </p:grpSpPr>
      <p:sp>
        <p:nvSpPr>
          <p:cNvPr id="9931" name="Body Level One…"/>
          <p:cNvSpPr txBox="1"/>
          <p:nvPr>
            <p:ph type="body" sz="quarter" idx="1" hasCustomPrompt="1"/>
          </p:nvPr>
        </p:nvSpPr>
        <p:spPr>
          <a:xfrm>
            <a:off x="692914" y="1309732"/>
            <a:ext cx="11093076" cy="767183"/>
          </a:xfrm>
          <a:prstGeom prst="rect">
            <a:avLst/>
          </a:prstGeom>
        </p:spPr>
        <p:txBody>
          <a:bodyPr lIns="0" tIns="0" rIns="0" bIns="0"/>
          <a:lstStyle>
            <a:lvl1pPr marL="0" indent="0" defTabSz="642937">
              <a:lnSpc>
                <a:spcPct val="110000"/>
              </a:lnSpc>
              <a:spcBef>
                <a:spcPts val="100"/>
              </a:spcBef>
              <a:buSzTx/>
              <a:buFontTx/>
              <a:buNone/>
              <a:defRPr sz="1600">
                <a:solidFill>
                  <a:srgbClr val="91E5F7"/>
                </a:solidFill>
              </a:defRPr>
            </a:lvl1pPr>
            <a:lvl2pPr marL="0" indent="12417" defTabSz="642937">
              <a:lnSpc>
                <a:spcPct val="110000"/>
              </a:lnSpc>
              <a:spcBef>
                <a:spcPts val="100"/>
              </a:spcBef>
              <a:buSzTx/>
              <a:buFontTx/>
              <a:buNone/>
              <a:defRPr sz="1600">
                <a:solidFill>
                  <a:srgbClr val="91E5F7"/>
                </a:solidFill>
              </a:defRPr>
            </a:lvl2pPr>
            <a:lvl3pPr marL="0" indent="914400" defTabSz="642937">
              <a:lnSpc>
                <a:spcPct val="110000"/>
              </a:lnSpc>
              <a:spcBef>
                <a:spcPts val="100"/>
              </a:spcBef>
              <a:buSzTx/>
              <a:buFontTx/>
              <a:buNone/>
              <a:defRPr sz="1600">
                <a:solidFill>
                  <a:srgbClr val="91E5F7"/>
                </a:solidFill>
              </a:defRPr>
            </a:lvl3pPr>
            <a:lvl4pPr marL="0" indent="1371600" defTabSz="642937">
              <a:lnSpc>
                <a:spcPct val="110000"/>
              </a:lnSpc>
              <a:spcBef>
                <a:spcPts val="100"/>
              </a:spcBef>
              <a:buSzTx/>
              <a:buFontTx/>
              <a:buNone/>
              <a:defRPr sz="1600">
                <a:solidFill>
                  <a:srgbClr val="91E5F7"/>
                </a:solidFill>
              </a:defRPr>
            </a:lvl4pPr>
            <a:lvl5pPr marL="0" indent="1828800" defTabSz="642937">
              <a:lnSpc>
                <a:spcPct val="110000"/>
              </a:lnSpc>
              <a:spcBef>
                <a:spcPts val="100"/>
              </a:spcBef>
              <a:buSzTx/>
              <a:buFontTx/>
              <a:buNone/>
              <a:defRPr sz="1600">
                <a:solidFill>
                  <a:srgbClr val="91E5F7"/>
                </a:solidFill>
              </a:defRPr>
            </a:lvl5pPr>
          </a:lstStyle>
          <a:p>
            <a:pPr/>
            <a:r>
              <a:t>Subhead tight</a:t>
            </a:r>
          </a:p>
          <a:p>
            <a:pPr lvl="1"/>
            <a:r>
              <a:t/>
            </a:r>
          </a:p>
          <a:p>
            <a:pPr lvl="2"/>
            <a:r>
              <a:t/>
            </a:r>
          </a:p>
          <a:p>
            <a:pPr lvl="3"/>
            <a:r>
              <a:t/>
            </a:r>
          </a:p>
          <a:p>
            <a:pPr lvl="4"/>
            <a:r>
              <a:t/>
            </a:r>
          </a:p>
        </p:txBody>
      </p:sp>
      <p:sp>
        <p:nvSpPr>
          <p:cNvPr id="9932" name="Title Text"/>
          <p:cNvSpPr txBox="1"/>
          <p:nvPr>
            <p:ph type="title"/>
          </p:nvPr>
        </p:nvSpPr>
        <p:spPr>
          <a:xfrm>
            <a:off x="692914" y="337686"/>
            <a:ext cx="11093080" cy="939846"/>
          </a:xfrm>
          <a:prstGeom prst="rect">
            <a:avLst/>
          </a:prstGeom>
        </p:spPr>
        <p:txBody>
          <a:bodyPr lIns="0" tIns="0" rIns="0" bIns="0" anchor="b"/>
          <a:lstStyle>
            <a:lvl1pPr defTabSz="642937">
              <a:lnSpc>
                <a:spcPct val="100000"/>
              </a:lnSpc>
              <a:defRPr sz="3200">
                <a:solidFill>
                  <a:srgbClr val="FFFFFF"/>
                </a:solidFill>
              </a:defRPr>
            </a:lvl1pPr>
          </a:lstStyle>
          <a:p>
            <a:pPr/>
            <a:r>
              <a:t>Title Text</a:t>
            </a:r>
          </a:p>
        </p:txBody>
      </p:sp>
      <p:sp>
        <p:nvSpPr>
          <p:cNvPr id="9933" name="Slide Number"/>
          <p:cNvSpPr txBox="1"/>
          <p:nvPr>
            <p:ph type="sldNum" sz="quarter" idx="2"/>
          </p:nvPr>
        </p:nvSpPr>
        <p:spPr>
          <a:xfrm>
            <a:off x="5892799" y="6354921"/>
            <a:ext cx="2844801" cy="368301"/>
          </a:xfrm>
          <a:prstGeom prst="rect">
            <a:avLst/>
          </a:prstGeom>
        </p:spPr>
        <p:txBody>
          <a:bodyPr lIns="0" tIns="0" rIns="0" bIns="0" anchor="t"/>
          <a:lstStyle>
            <a:lvl1pPr defTabSz="642937"/>
          </a:lstStyle>
          <a:p>
            <a:pPr/>
            <a:fld id="{86CB4B4D-7CA3-9044-876B-883B54F8677D}" type="slidenum"/>
          </a:p>
        </p:txBody>
      </p:sp>
    </p:spTree>
  </p:cSld>
  <p:clrMapOvr>
    <a:masterClrMapping/>
  </p:clrMapOvr>
  <p:transition xmlns:p14="http://schemas.microsoft.com/office/powerpoint/2010/main" spd="med" advClick="1"/>
</p:sldLayout>
</file>

<file path=ppt/slideLayouts/slideLayout8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Slide">
    <p:spTree>
      <p:nvGrpSpPr>
        <p:cNvPr id="1" name=""/>
        <p:cNvGrpSpPr/>
        <p:nvPr/>
      </p:nvGrpSpPr>
      <p:grpSpPr>
        <a:xfrm>
          <a:off x="0" y="0"/>
          <a:ext cx="0" cy="0"/>
          <a:chOff x="0" y="0"/>
          <a:chExt cx="0" cy="0"/>
        </a:xfrm>
      </p:grpSpPr>
      <p:sp>
        <p:nvSpPr>
          <p:cNvPr id="9940" name="Title Text"/>
          <p:cNvSpPr txBox="1"/>
          <p:nvPr>
            <p:ph type="title"/>
          </p:nvPr>
        </p:nvSpPr>
        <p:spPr>
          <a:xfrm>
            <a:off x="203200" y="74757"/>
            <a:ext cx="10363201" cy="430663"/>
          </a:xfrm>
          <a:prstGeom prst="rect">
            <a:avLst/>
          </a:prstGeom>
        </p:spPr>
        <p:txBody>
          <a:bodyPr lIns="0" tIns="0" rIns="0" bIns="0" anchor="t"/>
          <a:lstStyle>
            <a:lvl1pPr defTabSz="642937">
              <a:lnSpc>
                <a:spcPct val="100000"/>
              </a:lnSpc>
              <a:defRPr b="1" sz="2600">
                <a:solidFill>
                  <a:srgbClr val="FFFFFF"/>
                </a:solidFill>
                <a:latin typeface="Raleway Regular"/>
                <a:ea typeface="Raleway Regular"/>
                <a:cs typeface="Raleway Regular"/>
                <a:sym typeface="Raleway Regular"/>
              </a:defRPr>
            </a:lvl1pPr>
          </a:lstStyle>
          <a:p>
            <a:pPr/>
            <a:r>
              <a:t>Title Text</a:t>
            </a:r>
          </a:p>
        </p:txBody>
      </p:sp>
      <p:sp>
        <p:nvSpPr>
          <p:cNvPr id="9941" name="Slide Number"/>
          <p:cNvSpPr txBox="1"/>
          <p:nvPr>
            <p:ph type="sldNum" sz="quarter" idx="2"/>
          </p:nvPr>
        </p:nvSpPr>
        <p:spPr>
          <a:xfrm>
            <a:off x="5892799" y="6354921"/>
            <a:ext cx="2844801" cy="368301"/>
          </a:xfrm>
          <a:prstGeom prst="rect">
            <a:avLst/>
          </a:prstGeom>
        </p:spPr>
        <p:txBody>
          <a:bodyPr lIns="0" tIns="0" rIns="0" bIns="0" anchor="t"/>
          <a:lstStyle>
            <a:lvl1pPr defTabSz="642937"/>
          </a:lstStyle>
          <a:p>
            <a:pPr/>
            <a:fld id="{86CB4B4D-7CA3-9044-876B-883B54F8677D}" type="slidenum"/>
          </a:p>
        </p:txBody>
      </p:sp>
    </p:spTree>
  </p:cSld>
  <p:clrMapOvr>
    <a:masterClrMapping/>
  </p:clrMapOvr>
  <p:transition xmlns:p14="http://schemas.microsoft.com/office/powerpoint/2010/main" spd="med" advClick="1"/>
</p:sldLayout>
</file>

<file path=ppt/slideLayouts/slideLayout8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9948" name="Title Text"/>
          <p:cNvSpPr txBox="1"/>
          <p:nvPr>
            <p:ph type="title"/>
          </p:nvPr>
        </p:nvSpPr>
        <p:spPr>
          <a:prstGeom prst="rect">
            <a:avLst/>
          </a:prstGeom>
        </p:spPr>
        <p:txBody>
          <a:bodyPr/>
          <a:lstStyle>
            <a:lvl1pPr defTabSz="914400">
              <a:defRPr>
                <a:latin typeface="Calibri Light"/>
                <a:ea typeface="Calibri Light"/>
                <a:cs typeface="Calibri Light"/>
                <a:sym typeface="Calibri Light"/>
              </a:defRPr>
            </a:lvl1pPr>
          </a:lstStyle>
          <a:p>
            <a:pPr/>
            <a:r>
              <a:t>Title Text</a:t>
            </a:r>
          </a:p>
        </p:txBody>
      </p:sp>
      <p:sp>
        <p:nvSpPr>
          <p:cNvPr id="9949" name="Body Level One…"/>
          <p:cNvSpPr txBox="1"/>
          <p:nvPr>
            <p:ph type="body" idx="1"/>
          </p:nvPr>
        </p:nvSpPr>
        <p:spPr>
          <a:xfrm>
            <a:off x="838200" y="1825625"/>
            <a:ext cx="10515600" cy="4351338"/>
          </a:xfrm>
          <a:prstGeom prst="rect">
            <a:avLst/>
          </a:prstGeom>
        </p:spPr>
        <p:txBody>
          <a:bodyPr/>
          <a:lstStyle>
            <a:lvl1pPr marL="228600" indent="-228600" defTabSz="914400">
              <a:buFont typeface="Arial"/>
              <a:defRPr>
                <a:latin typeface="Calibri"/>
                <a:ea typeface="Calibri"/>
                <a:cs typeface="Calibri"/>
                <a:sym typeface="Calibri"/>
              </a:defRPr>
            </a:lvl1pPr>
            <a:lvl2pPr marL="723900" indent="-266700" defTabSz="914400">
              <a:buFont typeface="Arial"/>
              <a:defRPr>
                <a:latin typeface="Calibri"/>
                <a:ea typeface="Calibri"/>
                <a:cs typeface="Calibri"/>
                <a:sym typeface="Calibri"/>
              </a:defRPr>
            </a:lvl2pPr>
            <a:lvl3pPr marL="1234439" indent="-320039" defTabSz="914400">
              <a:buFont typeface="Arial"/>
              <a:defRPr>
                <a:latin typeface="Calibri"/>
                <a:ea typeface="Calibri"/>
                <a:cs typeface="Calibri"/>
                <a:sym typeface="Calibri"/>
              </a:defRPr>
            </a:lvl3pPr>
            <a:lvl4pPr marL="1727200" indent="-355600" defTabSz="914400">
              <a:buFont typeface="Arial"/>
              <a:defRPr>
                <a:latin typeface="Calibri"/>
                <a:ea typeface="Calibri"/>
                <a:cs typeface="Calibri"/>
                <a:sym typeface="Calibri"/>
              </a:defRPr>
            </a:lvl4pPr>
            <a:lvl5pPr marL="2184400" indent="-355600" defTabSz="914400">
              <a:buFont typeface="Arial"/>
              <a:defRPr>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9950" name="Slide Number"/>
          <p:cNvSpPr txBox="1"/>
          <p:nvPr>
            <p:ph type="sldNum" sz="quarter" idx="2"/>
          </p:nvPr>
        </p:nvSpPr>
        <p:spPr>
          <a:xfrm>
            <a:off x="11095176" y="6414760"/>
            <a:ext cx="258624" cy="248305"/>
          </a:xfrm>
          <a:prstGeom prst="rect">
            <a:avLst/>
          </a:prstGeom>
        </p:spPr>
        <p:txBody>
          <a:bodyPr/>
          <a:lstStyle>
            <a:lvl1pPr defTabSz="914400">
              <a:defRPr>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6"/>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9"/>
          </a:xfrm>
          <a:prstGeom prst="rect">
            <a:avLst/>
          </a:prstGeom>
        </p:spPr>
        <p:txBody>
          <a:bodyPr/>
          <a:lstStyle>
            <a:lvl1pPr marL="0" indent="0">
              <a:buSzTx/>
              <a:buFontTx/>
              <a:buNone/>
              <a:defRPr sz="1600"/>
            </a:lvl1pPr>
            <a:lvl2pPr marL="0" indent="457189">
              <a:buSzTx/>
              <a:buFontTx/>
              <a:buNone/>
              <a:defRPr sz="1600"/>
            </a:lvl2pPr>
            <a:lvl3pPr marL="0" indent="914377">
              <a:buSzTx/>
              <a:buFontTx/>
              <a:buNone/>
              <a:defRPr sz="1600"/>
            </a:lvl3pPr>
            <a:lvl4pPr marL="0" indent="1371565">
              <a:buSzTx/>
              <a:buFontTx/>
              <a:buNone/>
              <a:defRPr sz="1600"/>
            </a:lvl4pPr>
            <a:lvl5pPr marL="0" indent="1828754">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7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76"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77"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78"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79"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980"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981"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982"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983"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8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90"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991"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992"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93"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994"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995"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996"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997"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9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04"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005"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006"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07"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008"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009"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010"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011"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012"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013"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01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0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2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02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02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24" name="Picture Placeholder 8"/>
          <p:cNvSpPr/>
          <p:nvPr>
            <p:ph type="pic" sz="half" idx="21"/>
          </p:nvPr>
        </p:nvSpPr>
        <p:spPr>
          <a:xfrm>
            <a:off x="711200" y="1447800"/>
            <a:ext cx="6197600" cy="4648200"/>
          </a:xfrm>
          <a:prstGeom prst="rect">
            <a:avLst/>
          </a:prstGeom>
        </p:spPr>
        <p:txBody>
          <a:bodyPr lIns="91439" rIns="91439">
            <a:noAutofit/>
          </a:bodyPr>
          <a:lstStyle/>
          <a:p>
            <a:pPr/>
          </a:p>
        </p:txBody>
      </p:sp>
      <p:sp>
        <p:nvSpPr>
          <p:cNvPr id="102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1_Title Slide">
    <p:spTree>
      <p:nvGrpSpPr>
        <p:cNvPr id="1" name=""/>
        <p:cNvGrpSpPr/>
        <p:nvPr/>
      </p:nvGrpSpPr>
      <p:grpSpPr>
        <a:xfrm>
          <a:off x="0" y="0"/>
          <a:ext cx="0" cy="0"/>
          <a:chOff x="0" y="0"/>
          <a:chExt cx="0" cy="0"/>
        </a:xfrm>
      </p:grpSpPr>
      <p:pic>
        <p:nvPicPr>
          <p:cNvPr id="1032" name="Picture 3" descr="Picture 3"/>
          <p:cNvPicPr>
            <a:picLocks noChangeAspect="1"/>
          </p:cNvPicPr>
          <p:nvPr/>
        </p:nvPicPr>
        <p:blipFill>
          <a:blip r:embed="rId2">
            <a:extLst/>
          </a:blip>
          <a:stretch>
            <a:fillRect/>
          </a:stretch>
        </p:blipFill>
        <p:spPr>
          <a:xfrm>
            <a:off x="10902036" y="3604"/>
            <a:ext cx="883568" cy="664265"/>
          </a:xfrm>
          <a:prstGeom prst="rect">
            <a:avLst/>
          </a:prstGeom>
          <a:ln w="12700">
            <a:miter lim="400000"/>
          </a:ln>
        </p:spPr>
      </p:pic>
      <p:sp>
        <p:nvSpPr>
          <p:cNvPr id="1033" name="Picture Placeholder 3"/>
          <p:cNvSpPr/>
          <p:nvPr>
            <p:ph type="pic" idx="21"/>
          </p:nvPr>
        </p:nvSpPr>
        <p:spPr>
          <a:xfrm>
            <a:off x="-4550" y="-23815"/>
            <a:ext cx="12192002" cy="4020082"/>
          </a:xfrm>
          <a:prstGeom prst="rect">
            <a:avLst/>
          </a:prstGeom>
        </p:spPr>
        <p:txBody>
          <a:bodyPr lIns="91439" rIns="91439">
            <a:noAutofit/>
          </a:bodyPr>
          <a:lstStyle/>
          <a:p>
            <a:pPr/>
          </a:p>
        </p:txBody>
      </p:sp>
      <p:sp>
        <p:nvSpPr>
          <p:cNvPr id="1034" name="Picture Placeholder 3"/>
          <p:cNvSpPr/>
          <p:nvPr>
            <p:ph type="pic" sz="quarter" idx="22"/>
          </p:nvPr>
        </p:nvSpPr>
        <p:spPr>
          <a:xfrm flipH="1">
            <a:off x="2923819" y="1339806"/>
            <a:ext cx="2802717" cy="2258662"/>
          </a:xfrm>
          <a:prstGeom prst="rect">
            <a:avLst/>
          </a:prstGeom>
        </p:spPr>
        <p:txBody>
          <a:bodyPr lIns="91439" rIns="91439">
            <a:noAutofit/>
          </a:bodyPr>
          <a:lstStyle/>
          <a:p>
            <a:pPr/>
          </a:p>
        </p:txBody>
      </p:sp>
      <p:sp>
        <p:nvSpPr>
          <p:cNvPr id="103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4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04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04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45"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52"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053"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054"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55" name="Picture Placeholder 4"/>
          <p:cNvSpPr/>
          <p:nvPr>
            <p:ph type="pic" sz="half" idx="21"/>
          </p:nvPr>
        </p:nvSpPr>
        <p:spPr>
          <a:xfrm>
            <a:off x="0" y="2438400"/>
            <a:ext cx="12192000" cy="1905000"/>
          </a:xfrm>
          <a:prstGeom prst="rect">
            <a:avLst/>
          </a:prstGeom>
        </p:spPr>
        <p:txBody>
          <a:bodyPr lIns="91439" rIns="91439">
            <a:noAutofit/>
          </a:bodyPr>
          <a:lstStyle/>
          <a:p>
            <a:pPr/>
          </a:p>
        </p:txBody>
      </p:sp>
      <p:sp>
        <p:nvSpPr>
          <p:cNvPr id="1056"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63"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064"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065"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66" name="Picture Placeholder 4"/>
          <p:cNvSpPr/>
          <p:nvPr>
            <p:ph type="pic" sz="half" idx="21"/>
          </p:nvPr>
        </p:nvSpPr>
        <p:spPr>
          <a:xfrm>
            <a:off x="0" y="2133600"/>
            <a:ext cx="12192000" cy="1905000"/>
          </a:xfrm>
          <a:prstGeom prst="rect">
            <a:avLst/>
          </a:prstGeom>
        </p:spPr>
        <p:txBody>
          <a:bodyPr lIns="91439" rIns="91439">
            <a:noAutofit/>
          </a:bodyPr>
          <a:lstStyle/>
          <a:p>
            <a:pPr/>
          </a:p>
        </p:txBody>
      </p:sp>
      <p:sp>
        <p:nvSpPr>
          <p:cNvPr id="1067" name="Picture Placeholder 4"/>
          <p:cNvSpPr/>
          <p:nvPr>
            <p:ph type="pic" sz="half" idx="22"/>
          </p:nvPr>
        </p:nvSpPr>
        <p:spPr>
          <a:xfrm>
            <a:off x="203200" y="2286000"/>
            <a:ext cx="12192000" cy="1905000"/>
          </a:xfrm>
          <a:prstGeom prst="rect">
            <a:avLst/>
          </a:prstGeom>
        </p:spPr>
        <p:txBody>
          <a:bodyPr lIns="91439" rIns="91439">
            <a:noAutofit/>
          </a:bodyPr>
          <a:lstStyle/>
          <a:p>
            <a:pPr/>
          </a:p>
        </p:txBody>
      </p:sp>
      <p:sp>
        <p:nvSpPr>
          <p:cNvPr id="1068" name="Picture Placeholder 4"/>
          <p:cNvSpPr/>
          <p:nvPr>
            <p:ph type="pic" sz="half" idx="23"/>
          </p:nvPr>
        </p:nvSpPr>
        <p:spPr>
          <a:xfrm>
            <a:off x="406400" y="2438400"/>
            <a:ext cx="12192000" cy="1905000"/>
          </a:xfrm>
          <a:prstGeom prst="rect">
            <a:avLst/>
          </a:prstGeom>
        </p:spPr>
        <p:txBody>
          <a:bodyPr lIns="91439" rIns="91439">
            <a:noAutofit/>
          </a:bodyPr>
          <a:lstStyle/>
          <a:p>
            <a:pPr/>
          </a:p>
        </p:txBody>
      </p:sp>
      <p:sp>
        <p:nvSpPr>
          <p:cNvPr id="1069" name="Picture Placeholder 4"/>
          <p:cNvSpPr/>
          <p:nvPr>
            <p:ph type="pic" sz="half" idx="24"/>
          </p:nvPr>
        </p:nvSpPr>
        <p:spPr>
          <a:xfrm>
            <a:off x="609600" y="2590800"/>
            <a:ext cx="12192000" cy="1905000"/>
          </a:xfrm>
          <a:prstGeom prst="rect">
            <a:avLst/>
          </a:prstGeom>
        </p:spPr>
        <p:txBody>
          <a:bodyPr lIns="91439" rIns="91439">
            <a:noAutofit/>
          </a:bodyPr>
          <a:lstStyle/>
          <a:p>
            <a:pPr/>
          </a:p>
        </p:txBody>
      </p:sp>
      <p:sp>
        <p:nvSpPr>
          <p:cNvPr id="1070"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5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77"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078"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079"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80" name="Picture Placeholder 8"/>
          <p:cNvSpPr/>
          <p:nvPr>
            <p:ph type="pic" sz="quarter" idx="21"/>
          </p:nvPr>
        </p:nvSpPr>
        <p:spPr>
          <a:xfrm>
            <a:off x="1828800" y="2895600"/>
            <a:ext cx="1524002" cy="1143002"/>
          </a:xfrm>
          <a:prstGeom prst="rect">
            <a:avLst/>
          </a:prstGeom>
        </p:spPr>
        <p:txBody>
          <a:bodyPr lIns="91439" rIns="91439">
            <a:noAutofit/>
          </a:bodyPr>
          <a:lstStyle/>
          <a:p>
            <a:pPr/>
          </a:p>
        </p:txBody>
      </p:sp>
      <p:sp>
        <p:nvSpPr>
          <p:cNvPr id="1081" name="Picture Placeholder 8"/>
          <p:cNvSpPr/>
          <p:nvPr>
            <p:ph type="pic" sz="quarter" idx="22"/>
          </p:nvPr>
        </p:nvSpPr>
        <p:spPr>
          <a:xfrm>
            <a:off x="3860801" y="2895600"/>
            <a:ext cx="1524002" cy="1143002"/>
          </a:xfrm>
          <a:prstGeom prst="rect">
            <a:avLst/>
          </a:prstGeom>
        </p:spPr>
        <p:txBody>
          <a:bodyPr lIns="91439" rIns="91439">
            <a:noAutofit/>
          </a:bodyPr>
          <a:lstStyle/>
          <a:p>
            <a:pPr/>
          </a:p>
        </p:txBody>
      </p:sp>
      <p:sp>
        <p:nvSpPr>
          <p:cNvPr id="1082" name="Picture Placeholder 8"/>
          <p:cNvSpPr/>
          <p:nvPr>
            <p:ph type="pic" sz="quarter" idx="23"/>
          </p:nvPr>
        </p:nvSpPr>
        <p:spPr>
          <a:xfrm>
            <a:off x="5689601" y="2895600"/>
            <a:ext cx="1524002" cy="1143002"/>
          </a:xfrm>
          <a:prstGeom prst="rect">
            <a:avLst/>
          </a:prstGeom>
        </p:spPr>
        <p:txBody>
          <a:bodyPr lIns="91439" rIns="91439">
            <a:noAutofit/>
          </a:bodyPr>
          <a:lstStyle/>
          <a:p>
            <a:pPr/>
          </a:p>
        </p:txBody>
      </p:sp>
      <p:sp>
        <p:nvSpPr>
          <p:cNvPr id="1083" name="Picture Placeholder 8"/>
          <p:cNvSpPr/>
          <p:nvPr>
            <p:ph type="pic" sz="quarter" idx="24"/>
          </p:nvPr>
        </p:nvSpPr>
        <p:spPr>
          <a:xfrm>
            <a:off x="7620000" y="2895600"/>
            <a:ext cx="1524002" cy="1143002"/>
          </a:xfrm>
          <a:prstGeom prst="rect">
            <a:avLst/>
          </a:prstGeom>
        </p:spPr>
        <p:txBody>
          <a:bodyPr lIns="91439" rIns="91439">
            <a:noAutofit/>
          </a:bodyPr>
          <a:lstStyle/>
          <a:p>
            <a:pPr/>
          </a:p>
        </p:txBody>
      </p:sp>
      <p:sp>
        <p:nvSpPr>
          <p:cNvPr id="1084"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6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91" name="Picture 3" descr="Picture 3"/>
          <p:cNvPicPr>
            <a:picLocks noChangeAspect="1"/>
          </p:cNvPicPr>
          <p:nvPr/>
        </p:nvPicPr>
        <p:blipFill>
          <a:blip r:embed="rId3">
            <a:extLst/>
          </a:blip>
          <a:stretch>
            <a:fillRect/>
          </a:stretch>
        </p:blipFill>
        <p:spPr>
          <a:xfrm>
            <a:off x="10902036" y="3604"/>
            <a:ext cx="883568" cy="664265"/>
          </a:xfrm>
          <a:prstGeom prst="rect">
            <a:avLst/>
          </a:prstGeom>
          <a:ln w="12700">
            <a:miter lim="400000"/>
          </a:ln>
        </p:spPr>
      </p:pic>
      <p:sp>
        <p:nvSpPr>
          <p:cNvPr id="1092" name="Title Text"/>
          <p:cNvSpPr txBox="1"/>
          <p:nvPr>
            <p:ph type="title"/>
          </p:nvPr>
        </p:nvSpPr>
        <p:spPr>
          <a:xfrm>
            <a:off x="203200" y="73032"/>
            <a:ext cx="10363200" cy="612777"/>
          </a:xfrm>
          <a:prstGeom prst="rect">
            <a:avLst/>
          </a:prstGeom>
        </p:spPr>
        <p:txBody>
          <a:bodyPr lIns="45407" tIns="45407" rIns="45407" bIns="45407" anchor="t"/>
          <a:lstStyle>
            <a:lvl1pPr defTabSz="908668">
              <a:lnSpc>
                <a:spcPct val="100000"/>
              </a:lnSpc>
              <a:defRPr b="1" sz="2800">
                <a:latin typeface="Raleway Regular"/>
                <a:ea typeface="Raleway Regular"/>
                <a:cs typeface="Raleway Regular"/>
                <a:sym typeface="Raleway Regular"/>
              </a:defRPr>
            </a:lvl1pPr>
          </a:lstStyle>
          <a:p>
            <a:pPr/>
            <a:r>
              <a:t>Title Text</a:t>
            </a:r>
          </a:p>
        </p:txBody>
      </p:sp>
      <p:sp>
        <p:nvSpPr>
          <p:cNvPr id="1093" name="Body Level One…"/>
          <p:cNvSpPr txBox="1"/>
          <p:nvPr>
            <p:ph type="body" sz="quarter" idx="1"/>
          </p:nvPr>
        </p:nvSpPr>
        <p:spPr>
          <a:xfrm>
            <a:off x="1375392" y="664192"/>
            <a:ext cx="8534402" cy="457203"/>
          </a:xfrm>
          <a:prstGeom prst="rect">
            <a:avLst/>
          </a:prstGeom>
        </p:spPr>
        <p:txBody>
          <a:bodyPr lIns="45407" tIns="45407" rIns="45407" bIns="45407"/>
          <a:lstStyle>
            <a:lvl1pPr marL="0" indent="0" defTabSz="908668">
              <a:lnSpc>
                <a:spcPct val="100000"/>
              </a:lnSpc>
              <a:spcBef>
                <a:spcPts val="400"/>
              </a:spcBef>
              <a:buSzTx/>
              <a:buFontTx/>
              <a:buNone/>
              <a:defRPr sz="2100">
                <a:solidFill>
                  <a:srgbClr val="FFFFFF"/>
                </a:solidFill>
              </a:defRPr>
            </a:lvl1pPr>
            <a:lvl2pPr marL="0" indent="0" defTabSz="908668">
              <a:lnSpc>
                <a:spcPct val="100000"/>
              </a:lnSpc>
              <a:spcBef>
                <a:spcPts val="400"/>
              </a:spcBef>
              <a:buSzTx/>
              <a:buFontTx/>
              <a:buNone/>
              <a:defRPr sz="2100">
                <a:solidFill>
                  <a:srgbClr val="FFFFFF"/>
                </a:solidFill>
              </a:defRPr>
            </a:lvl2pPr>
            <a:lvl3pPr marL="0" indent="0" defTabSz="908668">
              <a:lnSpc>
                <a:spcPct val="100000"/>
              </a:lnSpc>
              <a:spcBef>
                <a:spcPts val="400"/>
              </a:spcBef>
              <a:buSzTx/>
              <a:buFontTx/>
              <a:buNone/>
              <a:defRPr sz="2100">
                <a:solidFill>
                  <a:srgbClr val="FFFFFF"/>
                </a:solidFill>
              </a:defRPr>
            </a:lvl3pPr>
            <a:lvl4pPr marL="0" indent="0" defTabSz="908668">
              <a:lnSpc>
                <a:spcPct val="100000"/>
              </a:lnSpc>
              <a:spcBef>
                <a:spcPts val="400"/>
              </a:spcBef>
              <a:buSzTx/>
              <a:buFontTx/>
              <a:buNone/>
              <a:defRPr sz="2100">
                <a:solidFill>
                  <a:srgbClr val="FFFFFF"/>
                </a:solidFill>
              </a:defRPr>
            </a:lvl4pPr>
            <a:lvl5pPr marL="0" indent="0" defTabSz="908668">
              <a:lnSpc>
                <a:spcPct val="100000"/>
              </a:lnSpc>
              <a:spcBef>
                <a:spcPts val="400"/>
              </a:spcBef>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94" name="Picture Placeholder 4"/>
          <p:cNvSpPr/>
          <p:nvPr>
            <p:ph type="pic" sz="quarter" idx="21"/>
          </p:nvPr>
        </p:nvSpPr>
        <p:spPr>
          <a:xfrm>
            <a:off x="203200" y="1143000"/>
            <a:ext cx="5181600" cy="1905000"/>
          </a:xfrm>
          <a:prstGeom prst="rect">
            <a:avLst/>
          </a:prstGeom>
        </p:spPr>
        <p:txBody>
          <a:bodyPr lIns="91439" rIns="91439">
            <a:noAutofit/>
          </a:bodyPr>
          <a:lstStyle/>
          <a:p>
            <a:pPr/>
          </a:p>
        </p:txBody>
      </p:sp>
      <p:sp>
        <p:nvSpPr>
          <p:cNvPr id="1095" name="Picture Placeholder 4"/>
          <p:cNvSpPr/>
          <p:nvPr>
            <p:ph type="pic" sz="quarter" idx="22"/>
          </p:nvPr>
        </p:nvSpPr>
        <p:spPr>
          <a:xfrm>
            <a:off x="3149600" y="1676400"/>
            <a:ext cx="5181600" cy="1905000"/>
          </a:xfrm>
          <a:prstGeom prst="rect">
            <a:avLst/>
          </a:prstGeom>
        </p:spPr>
        <p:txBody>
          <a:bodyPr lIns="91439" rIns="91439">
            <a:noAutofit/>
          </a:bodyPr>
          <a:lstStyle/>
          <a:p>
            <a:pPr/>
          </a:p>
        </p:txBody>
      </p:sp>
      <p:sp>
        <p:nvSpPr>
          <p:cNvPr id="1096" name="Picture Placeholder 4"/>
          <p:cNvSpPr/>
          <p:nvPr>
            <p:ph type="pic" sz="quarter" idx="23"/>
          </p:nvPr>
        </p:nvSpPr>
        <p:spPr>
          <a:xfrm>
            <a:off x="812800" y="2971800"/>
            <a:ext cx="5181600" cy="1905000"/>
          </a:xfrm>
          <a:prstGeom prst="rect">
            <a:avLst/>
          </a:prstGeom>
        </p:spPr>
        <p:txBody>
          <a:bodyPr lIns="91439" rIns="91439">
            <a:noAutofit/>
          </a:bodyPr>
          <a:lstStyle/>
          <a:p>
            <a:pPr/>
          </a:p>
        </p:txBody>
      </p:sp>
      <p:sp>
        <p:nvSpPr>
          <p:cNvPr id="1097" name="Picture Placeholder 4"/>
          <p:cNvSpPr/>
          <p:nvPr>
            <p:ph type="pic" sz="quarter" idx="24"/>
          </p:nvPr>
        </p:nvSpPr>
        <p:spPr>
          <a:xfrm>
            <a:off x="7010400" y="4724400"/>
            <a:ext cx="5181600" cy="1905000"/>
          </a:xfrm>
          <a:prstGeom prst="rect">
            <a:avLst/>
          </a:prstGeom>
        </p:spPr>
        <p:txBody>
          <a:bodyPr lIns="91439" rIns="91439">
            <a:noAutofit/>
          </a:bodyPr>
          <a:lstStyle/>
          <a:p>
            <a:pPr/>
          </a:p>
        </p:txBody>
      </p:sp>
      <p:sp>
        <p:nvSpPr>
          <p:cNvPr id="1098" name="Picture Placeholder 4"/>
          <p:cNvSpPr/>
          <p:nvPr>
            <p:ph type="pic" sz="quarter" idx="25"/>
          </p:nvPr>
        </p:nvSpPr>
        <p:spPr>
          <a:xfrm>
            <a:off x="203200" y="4648200"/>
            <a:ext cx="5181600" cy="1905000"/>
          </a:xfrm>
          <a:prstGeom prst="rect">
            <a:avLst/>
          </a:prstGeom>
        </p:spPr>
        <p:txBody>
          <a:bodyPr lIns="91439" rIns="91439">
            <a:noAutofit/>
          </a:bodyPr>
          <a:lstStyle/>
          <a:p>
            <a:pPr/>
          </a:p>
        </p:txBody>
      </p:sp>
      <p:sp>
        <p:nvSpPr>
          <p:cNvPr id="1099" name="Picture Placeholder 4"/>
          <p:cNvSpPr/>
          <p:nvPr>
            <p:ph type="pic" sz="quarter" idx="26"/>
          </p:nvPr>
        </p:nvSpPr>
        <p:spPr>
          <a:xfrm>
            <a:off x="7010400" y="1600200"/>
            <a:ext cx="5181600" cy="1905000"/>
          </a:xfrm>
          <a:prstGeom prst="rect">
            <a:avLst/>
          </a:prstGeom>
        </p:spPr>
        <p:txBody>
          <a:bodyPr lIns="91439" rIns="91439">
            <a:noAutofit/>
          </a:bodyPr>
          <a:lstStyle/>
          <a:p>
            <a:pPr/>
          </a:p>
        </p:txBody>
      </p:sp>
      <p:sp>
        <p:nvSpPr>
          <p:cNvPr id="1100" name="Picture Placeholder 4"/>
          <p:cNvSpPr/>
          <p:nvPr>
            <p:ph type="pic" sz="quarter" idx="27"/>
          </p:nvPr>
        </p:nvSpPr>
        <p:spPr>
          <a:xfrm>
            <a:off x="5588000" y="3429000"/>
            <a:ext cx="5181600" cy="1905000"/>
          </a:xfrm>
          <a:prstGeom prst="rect">
            <a:avLst/>
          </a:prstGeom>
        </p:spPr>
        <p:txBody>
          <a:bodyPr lIns="91439" rIns="91439">
            <a:noAutofit/>
          </a:bodyPr>
          <a:lstStyle/>
          <a:p>
            <a:pPr/>
          </a:p>
        </p:txBody>
      </p:sp>
      <p:sp>
        <p:nvSpPr>
          <p:cNvPr id="1101" name="Slide Number"/>
          <p:cNvSpPr txBox="1"/>
          <p:nvPr>
            <p:ph type="sldNum" sz="quarter" idx="2"/>
          </p:nvPr>
        </p:nvSpPr>
        <p:spPr>
          <a:xfrm>
            <a:off x="8421524" y="6189981"/>
            <a:ext cx="316077" cy="332739"/>
          </a:xfrm>
          <a:prstGeom prst="rect">
            <a:avLst/>
          </a:prstGeom>
        </p:spPr>
        <p:txBody>
          <a:bodyPr lIns="45718" tIns="45718" rIns="45718" bIns="45718"/>
          <a:lstStyle>
            <a:lvl1pPr defTabSz="1211525">
              <a:defRPr sz="16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 Id="rId101" Type="http://schemas.openxmlformats.org/officeDocument/2006/relationships/slideLayout" Target="../slideLayouts/slideLayout100.xml"/><Relationship Id="rId102" Type="http://schemas.openxmlformats.org/officeDocument/2006/relationships/slideLayout" Target="../slideLayouts/slideLayout101.xml"/><Relationship Id="rId103" Type="http://schemas.openxmlformats.org/officeDocument/2006/relationships/slideLayout" Target="../slideLayouts/slideLayout102.xml"/><Relationship Id="rId104" Type="http://schemas.openxmlformats.org/officeDocument/2006/relationships/slideLayout" Target="../slideLayouts/slideLayout103.xml"/><Relationship Id="rId105" Type="http://schemas.openxmlformats.org/officeDocument/2006/relationships/slideLayout" Target="../slideLayouts/slideLayout104.xml"/><Relationship Id="rId106" Type="http://schemas.openxmlformats.org/officeDocument/2006/relationships/slideLayout" Target="../slideLayouts/slideLayout105.xml"/><Relationship Id="rId107" Type="http://schemas.openxmlformats.org/officeDocument/2006/relationships/slideLayout" Target="../slideLayouts/slideLayout106.xml"/><Relationship Id="rId108" Type="http://schemas.openxmlformats.org/officeDocument/2006/relationships/slideLayout" Target="../slideLayouts/slideLayout107.xml"/><Relationship Id="rId109" Type="http://schemas.openxmlformats.org/officeDocument/2006/relationships/slideLayout" Target="../slideLayouts/slideLayout108.xml"/><Relationship Id="rId110" Type="http://schemas.openxmlformats.org/officeDocument/2006/relationships/slideLayout" Target="../slideLayouts/slideLayout109.xml"/><Relationship Id="rId111" Type="http://schemas.openxmlformats.org/officeDocument/2006/relationships/slideLayout" Target="../slideLayouts/slideLayout110.xml"/><Relationship Id="rId112" Type="http://schemas.openxmlformats.org/officeDocument/2006/relationships/slideLayout" Target="../slideLayouts/slideLayout111.xml"/><Relationship Id="rId113" Type="http://schemas.openxmlformats.org/officeDocument/2006/relationships/slideLayout" Target="../slideLayouts/slideLayout112.xml"/><Relationship Id="rId114" Type="http://schemas.openxmlformats.org/officeDocument/2006/relationships/slideLayout" Target="../slideLayouts/slideLayout113.xml"/><Relationship Id="rId115" Type="http://schemas.openxmlformats.org/officeDocument/2006/relationships/slideLayout" Target="../slideLayouts/slideLayout114.xml"/><Relationship Id="rId116" Type="http://schemas.openxmlformats.org/officeDocument/2006/relationships/slideLayout" Target="../slideLayouts/slideLayout115.xml"/><Relationship Id="rId117" Type="http://schemas.openxmlformats.org/officeDocument/2006/relationships/slideLayout" Target="../slideLayouts/slideLayout116.xml"/><Relationship Id="rId118" Type="http://schemas.openxmlformats.org/officeDocument/2006/relationships/slideLayout" Target="../slideLayouts/slideLayout117.xml"/><Relationship Id="rId119" Type="http://schemas.openxmlformats.org/officeDocument/2006/relationships/slideLayout" Target="../slideLayouts/slideLayout118.xml"/><Relationship Id="rId120" Type="http://schemas.openxmlformats.org/officeDocument/2006/relationships/slideLayout" Target="../slideLayouts/slideLayout119.xml"/><Relationship Id="rId121" Type="http://schemas.openxmlformats.org/officeDocument/2006/relationships/slideLayout" Target="../slideLayouts/slideLayout120.xml"/><Relationship Id="rId122" Type="http://schemas.openxmlformats.org/officeDocument/2006/relationships/slideLayout" Target="../slideLayouts/slideLayout121.xml"/><Relationship Id="rId123" Type="http://schemas.openxmlformats.org/officeDocument/2006/relationships/slideLayout" Target="../slideLayouts/slideLayout122.xml"/><Relationship Id="rId124" Type="http://schemas.openxmlformats.org/officeDocument/2006/relationships/slideLayout" Target="../slideLayouts/slideLayout123.xml"/><Relationship Id="rId125" Type="http://schemas.openxmlformats.org/officeDocument/2006/relationships/slideLayout" Target="../slideLayouts/slideLayout124.xml"/><Relationship Id="rId126" Type="http://schemas.openxmlformats.org/officeDocument/2006/relationships/slideLayout" Target="../slideLayouts/slideLayout125.xml"/><Relationship Id="rId127" Type="http://schemas.openxmlformats.org/officeDocument/2006/relationships/slideLayout" Target="../slideLayouts/slideLayout126.xml"/><Relationship Id="rId128" Type="http://schemas.openxmlformats.org/officeDocument/2006/relationships/slideLayout" Target="../slideLayouts/slideLayout127.xml"/><Relationship Id="rId129" Type="http://schemas.openxmlformats.org/officeDocument/2006/relationships/slideLayout" Target="../slideLayouts/slideLayout128.xml"/><Relationship Id="rId130" Type="http://schemas.openxmlformats.org/officeDocument/2006/relationships/slideLayout" Target="../slideLayouts/slideLayout129.xml"/><Relationship Id="rId131" Type="http://schemas.openxmlformats.org/officeDocument/2006/relationships/slideLayout" Target="../slideLayouts/slideLayout130.xml"/><Relationship Id="rId132" Type="http://schemas.openxmlformats.org/officeDocument/2006/relationships/slideLayout" Target="../slideLayouts/slideLayout131.xml"/><Relationship Id="rId133" Type="http://schemas.openxmlformats.org/officeDocument/2006/relationships/slideLayout" Target="../slideLayouts/slideLayout132.xml"/><Relationship Id="rId134" Type="http://schemas.openxmlformats.org/officeDocument/2006/relationships/slideLayout" Target="../slideLayouts/slideLayout133.xml"/><Relationship Id="rId135" Type="http://schemas.openxmlformats.org/officeDocument/2006/relationships/slideLayout" Target="../slideLayouts/slideLayout134.xml"/><Relationship Id="rId136" Type="http://schemas.openxmlformats.org/officeDocument/2006/relationships/slideLayout" Target="../slideLayouts/slideLayout135.xml"/><Relationship Id="rId137" Type="http://schemas.openxmlformats.org/officeDocument/2006/relationships/slideLayout" Target="../slideLayouts/slideLayout136.xml"/><Relationship Id="rId138" Type="http://schemas.openxmlformats.org/officeDocument/2006/relationships/slideLayout" Target="../slideLayouts/slideLayout137.xml"/><Relationship Id="rId139" Type="http://schemas.openxmlformats.org/officeDocument/2006/relationships/slideLayout" Target="../slideLayouts/slideLayout138.xml"/><Relationship Id="rId140" Type="http://schemas.openxmlformats.org/officeDocument/2006/relationships/slideLayout" Target="../slideLayouts/slideLayout139.xml"/><Relationship Id="rId141" Type="http://schemas.openxmlformats.org/officeDocument/2006/relationships/slideLayout" Target="../slideLayouts/slideLayout140.xml"/><Relationship Id="rId142" Type="http://schemas.openxmlformats.org/officeDocument/2006/relationships/slideLayout" Target="../slideLayouts/slideLayout141.xml"/><Relationship Id="rId143" Type="http://schemas.openxmlformats.org/officeDocument/2006/relationships/slideLayout" Target="../slideLayouts/slideLayout142.xml"/><Relationship Id="rId144" Type="http://schemas.openxmlformats.org/officeDocument/2006/relationships/slideLayout" Target="../slideLayouts/slideLayout143.xml"/><Relationship Id="rId145" Type="http://schemas.openxmlformats.org/officeDocument/2006/relationships/slideLayout" Target="../slideLayouts/slideLayout144.xml"/><Relationship Id="rId146" Type="http://schemas.openxmlformats.org/officeDocument/2006/relationships/slideLayout" Target="../slideLayouts/slideLayout145.xml"/><Relationship Id="rId147" Type="http://schemas.openxmlformats.org/officeDocument/2006/relationships/slideLayout" Target="../slideLayouts/slideLayout146.xml"/><Relationship Id="rId148" Type="http://schemas.openxmlformats.org/officeDocument/2006/relationships/slideLayout" Target="../slideLayouts/slideLayout147.xml"/><Relationship Id="rId149" Type="http://schemas.openxmlformats.org/officeDocument/2006/relationships/slideLayout" Target="../slideLayouts/slideLayout148.xml"/><Relationship Id="rId150" Type="http://schemas.openxmlformats.org/officeDocument/2006/relationships/slideLayout" Target="../slideLayouts/slideLayout149.xml"/><Relationship Id="rId151" Type="http://schemas.openxmlformats.org/officeDocument/2006/relationships/slideLayout" Target="../slideLayouts/slideLayout150.xml"/><Relationship Id="rId152" Type="http://schemas.openxmlformats.org/officeDocument/2006/relationships/slideLayout" Target="../slideLayouts/slideLayout151.xml"/><Relationship Id="rId153" Type="http://schemas.openxmlformats.org/officeDocument/2006/relationships/slideLayout" Target="../slideLayouts/slideLayout152.xml"/><Relationship Id="rId154" Type="http://schemas.openxmlformats.org/officeDocument/2006/relationships/slideLayout" Target="../slideLayouts/slideLayout153.xml"/><Relationship Id="rId155" Type="http://schemas.openxmlformats.org/officeDocument/2006/relationships/slideLayout" Target="../slideLayouts/slideLayout154.xml"/><Relationship Id="rId156" Type="http://schemas.openxmlformats.org/officeDocument/2006/relationships/slideLayout" Target="../slideLayouts/slideLayout155.xml"/><Relationship Id="rId157" Type="http://schemas.openxmlformats.org/officeDocument/2006/relationships/slideLayout" Target="../slideLayouts/slideLayout156.xml"/><Relationship Id="rId158" Type="http://schemas.openxmlformats.org/officeDocument/2006/relationships/slideLayout" Target="../slideLayouts/slideLayout157.xml"/><Relationship Id="rId159" Type="http://schemas.openxmlformats.org/officeDocument/2006/relationships/slideLayout" Target="../slideLayouts/slideLayout158.xml"/><Relationship Id="rId160" Type="http://schemas.openxmlformats.org/officeDocument/2006/relationships/slideLayout" Target="../slideLayouts/slideLayout159.xml"/><Relationship Id="rId161" Type="http://schemas.openxmlformats.org/officeDocument/2006/relationships/slideLayout" Target="../slideLayouts/slideLayout160.xml"/><Relationship Id="rId162" Type="http://schemas.openxmlformats.org/officeDocument/2006/relationships/slideLayout" Target="../slideLayouts/slideLayout161.xml"/><Relationship Id="rId163" Type="http://schemas.openxmlformats.org/officeDocument/2006/relationships/slideLayout" Target="../slideLayouts/slideLayout162.xml"/><Relationship Id="rId164" Type="http://schemas.openxmlformats.org/officeDocument/2006/relationships/slideLayout" Target="../slideLayouts/slideLayout163.xml"/><Relationship Id="rId165" Type="http://schemas.openxmlformats.org/officeDocument/2006/relationships/slideLayout" Target="../slideLayouts/slideLayout164.xml"/><Relationship Id="rId166" Type="http://schemas.openxmlformats.org/officeDocument/2006/relationships/slideLayout" Target="../slideLayouts/slideLayout165.xml"/><Relationship Id="rId167" Type="http://schemas.openxmlformats.org/officeDocument/2006/relationships/slideLayout" Target="../slideLayouts/slideLayout166.xml"/><Relationship Id="rId168" Type="http://schemas.openxmlformats.org/officeDocument/2006/relationships/slideLayout" Target="../slideLayouts/slideLayout167.xml"/><Relationship Id="rId169" Type="http://schemas.openxmlformats.org/officeDocument/2006/relationships/slideLayout" Target="../slideLayouts/slideLayout168.xml"/><Relationship Id="rId170" Type="http://schemas.openxmlformats.org/officeDocument/2006/relationships/slideLayout" Target="../slideLayouts/slideLayout169.xml"/><Relationship Id="rId171" Type="http://schemas.openxmlformats.org/officeDocument/2006/relationships/slideLayout" Target="../slideLayouts/slideLayout170.xml"/><Relationship Id="rId172" Type="http://schemas.openxmlformats.org/officeDocument/2006/relationships/slideLayout" Target="../slideLayouts/slideLayout171.xml"/><Relationship Id="rId173" Type="http://schemas.openxmlformats.org/officeDocument/2006/relationships/slideLayout" Target="../slideLayouts/slideLayout172.xml"/><Relationship Id="rId174" Type="http://schemas.openxmlformats.org/officeDocument/2006/relationships/slideLayout" Target="../slideLayouts/slideLayout173.xml"/><Relationship Id="rId175" Type="http://schemas.openxmlformats.org/officeDocument/2006/relationships/slideLayout" Target="../slideLayouts/slideLayout174.xml"/><Relationship Id="rId176" Type="http://schemas.openxmlformats.org/officeDocument/2006/relationships/slideLayout" Target="../slideLayouts/slideLayout175.xml"/><Relationship Id="rId177" Type="http://schemas.openxmlformats.org/officeDocument/2006/relationships/slideLayout" Target="../slideLayouts/slideLayout176.xml"/><Relationship Id="rId178" Type="http://schemas.openxmlformats.org/officeDocument/2006/relationships/slideLayout" Target="../slideLayouts/slideLayout177.xml"/><Relationship Id="rId179" Type="http://schemas.openxmlformats.org/officeDocument/2006/relationships/slideLayout" Target="../slideLayouts/slideLayout178.xml"/><Relationship Id="rId180" Type="http://schemas.openxmlformats.org/officeDocument/2006/relationships/slideLayout" Target="../slideLayouts/slideLayout179.xml"/><Relationship Id="rId181" Type="http://schemas.openxmlformats.org/officeDocument/2006/relationships/slideLayout" Target="../slideLayouts/slideLayout180.xml"/><Relationship Id="rId182" Type="http://schemas.openxmlformats.org/officeDocument/2006/relationships/slideLayout" Target="../slideLayouts/slideLayout181.xml"/><Relationship Id="rId183" Type="http://schemas.openxmlformats.org/officeDocument/2006/relationships/slideLayout" Target="../slideLayouts/slideLayout182.xml"/><Relationship Id="rId184" Type="http://schemas.openxmlformats.org/officeDocument/2006/relationships/slideLayout" Target="../slideLayouts/slideLayout183.xml"/><Relationship Id="rId185" Type="http://schemas.openxmlformats.org/officeDocument/2006/relationships/slideLayout" Target="../slideLayouts/slideLayout184.xml"/><Relationship Id="rId186" Type="http://schemas.openxmlformats.org/officeDocument/2006/relationships/slideLayout" Target="../slideLayouts/slideLayout185.xml"/><Relationship Id="rId187" Type="http://schemas.openxmlformats.org/officeDocument/2006/relationships/slideLayout" Target="../slideLayouts/slideLayout186.xml"/><Relationship Id="rId188" Type="http://schemas.openxmlformats.org/officeDocument/2006/relationships/slideLayout" Target="../slideLayouts/slideLayout187.xml"/><Relationship Id="rId189" Type="http://schemas.openxmlformats.org/officeDocument/2006/relationships/slideLayout" Target="../slideLayouts/slideLayout188.xml"/><Relationship Id="rId190" Type="http://schemas.openxmlformats.org/officeDocument/2006/relationships/slideLayout" Target="../slideLayouts/slideLayout189.xml"/><Relationship Id="rId191" Type="http://schemas.openxmlformats.org/officeDocument/2006/relationships/slideLayout" Target="../slideLayouts/slideLayout190.xml"/><Relationship Id="rId192" Type="http://schemas.openxmlformats.org/officeDocument/2006/relationships/slideLayout" Target="../slideLayouts/slideLayout191.xml"/><Relationship Id="rId193" Type="http://schemas.openxmlformats.org/officeDocument/2006/relationships/slideLayout" Target="../slideLayouts/slideLayout192.xml"/><Relationship Id="rId194" Type="http://schemas.openxmlformats.org/officeDocument/2006/relationships/slideLayout" Target="../slideLayouts/slideLayout193.xml"/><Relationship Id="rId195" Type="http://schemas.openxmlformats.org/officeDocument/2006/relationships/slideLayout" Target="../slideLayouts/slideLayout194.xml"/><Relationship Id="rId196" Type="http://schemas.openxmlformats.org/officeDocument/2006/relationships/slideLayout" Target="../slideLayouts/slideLayout195.xml"/><Relationship Id="rId197" Type="http://schemas.openxmlformats.org/officeDocument/2006/relationships/slideLayout" Target="../slideLayouts/slideLayout196.xml"/><Relationship Id="rId198" Type="http://schemas.openxmlformats.org/officeDocument/2006/relationships/slideLayout" Target="../slideLayouts/slideLayout197.xml"/><Relationship Id="rId199" Type="http://schemas.openxmlformats.org/officeDocument/2006/relationships/slideLayout" Target="../slideLayouts/slideLayout198.xml"/><Relationship Id="rId200" Type="http://schemas.openxmlformats.org/officeDocument/2006/relationships/slideLayout" Target="../slideLayouts/slideLayout199.xml"/><Relationship Id="rId201" Type="http://schemas.openxmlformats.org/officeDocument/2006/relationships/slideLayout" Target="../slideLayouts/slideLayout200.xml"/><Relationship Id="rId202" Type="http://schemas.openxmlformats.org/officeDocument/2006/relationships/slideLayout" Target="../slideLayouts/slideLayout201.xml"/><Relationship Id="rId203" Type="http://schemas.openxmlformats.org/officeDocument/2006/relationships/slideLayout" Target="../slideLayouts/slideLayout202.xml"/><Relationship Id="rId204" Type="http://schemas.openxmlformats.org/officeDocument/2006/relationships/slideLayout" Target="../slideLayouts/slideLayout203.xml"/><Relationship Id="rId205" Type="http://schemas.openxmlformats.org/officeDocument/2006/relationships/slideLayout" Target="../slideLayouts/slideLayout204.xml"/><Relationship Id="rId206" Type="http://schemas.openxmlformats.org/officeDocument/2006/relationships/slideLayout" Target="../slideLayouts/slideLayout205.xml"/><Relationship Id="rId207" Type="http://schemas.openxmlformats.org/officeDocument/2006/relationships/slideLayout" Target="../slideLayouts/slideLayout206.xml"/><Relationship Id="rId208" Type="http://schemas.openxmlformats.org/officeDocument/2006/relationships/slideLayout" Target="../slideLayouts/slideLayout207.xml"/><Relationship Id="rId209" Type="http://schemas.openxmlformats.org/officeDocument/2006/relationships/slideLayout" Target="../slideLayouts/slideLayout208.xml"/><Relationship Id="rId210" Type="http://schemas.openxmlformats.org/officeDocument/2006/relationships/slideLayout" Target="../slideLayouts/slideLayout209.xml"/><Relationship Id="rId211" Type="http://schemas.openxmlformats.org/officeDocument/2006/relationships/slideLayout" Target="../slideLayouts/slideLayout210.xml"/><Relationship Id="rId212" Type="http://schemas.openxmlformats.org/officeDocument/2006/relationships/slideLayout" Target="../slideLayouts/slideLayout211.xml"/><Relationship Id="rId213" Type="http://schemas.openxmlformats.org/officeDocument/2006/relationships/slideLayout" Target="../slideLayouts/slideLayout212.xml"/><Relationship Id="rId214" Type="http://schemas.openxmlformats.org/officeDocument/2006/relationships/slideLayout" Target="../slideLayouts/slideLayout213.xml"/><Relationship Id="rId215" Type="http://schemas.openxmlformats.org/officeDocument/2006/relationships/slideLayout" Target="../slideLayouts/slideLayout214.xml"/><Relationship Id="rId216" Type="http://schemas.openxmlformats.org/officeDocument/2006/relationships/slideLayout" Target="../slideLayouts/slideLayout215.xml"/><Relationship Id="rId217" Type="http://schemas.openxmlformats.org/officeDocument/2006/relationships/slideLayout" Target="../slideLayouts/slideLayout216.xml"/><Relationship Id="rId218" Type="http://schemas.openxmlformats.org/officeDocument/2006/relationships/slideLayout" Target="../slideLayouts/slideLayout217.xml"/><Relationship Id="rId219" Type="http://schemas.openxmlformats.org/officeDocument/2006/relationships/slideLayout" Target="../slideLayouts/slideLayout218.xml"/><Relationship Id="rId220" Type="http://schemas.openxmlformats.org/officeDocument/2006/relationships/slideLayout" Target="../slideLayouts/slideLayout219.xml"/><Relationship Id="rId221" Type="http://schemas.openxmlformats.org/officeDocument/2006/relationships/slideLayout" Target="../slideLayouts/slideLayout220.xml"/><Relationship Id="rId222" Type="http://schemas.openxmlformats.org/officeDocument/2006/relationships/slideLayout" Target="../slideLayouts/slideLayout221.xml"/><Relationship Id="rId223" Type="http://schemas.openxmlformats.org/officeDocument/2006/relationships/slideLayout" Target="../slideLayouts/slideLayout222.xml"/><Relationship Id="rId224" Type="http://schemas.openxmlformats.org/officeDocument/2006/relationships/slideLayout" Target="../slideLayouts/slideLayout223.xml"/><Relationship Id="rId225" Type="http://schemas.openxmlformats.org/officeDocument/2006/relationships/slideLayout" Target="../slideLayouts/slideLayout224.xml"/><Relationship Id="rId226" Type="http://schemas.openxmlformats.org/officeDocument/2006/relationships/slideLayout" Target="../slideLayouts/slideLayout225.xml"/><Relationship Id="rId227" Type="http://schemas.openxmlformats.org/officeDocument/2006/relationships/slideLayout" Target="../slideLayouts/slideLayout226.xml"/><Relationship Id="rId228" Type="http://schemas.openxmlformats.org/officeDocument/2006/relationships/slideLayout" Target="../slideLayouts/slideLayout227.xml"/><Relationship Id="rId229" Type="http://schemas.openxmlformats.org/officeDocument/2006/relationships/slideLayout" Target="../slideLayouts/slideLayout228.xml"/><Relationship Id="rId230" Type="http://schemas.openxmlformats.org/officeDocument/2006/relationships/slideLayout" Target="../slideLayouts/slideLayout229.xml"/><Relationship Id="rId231" Type="http://schemas.openxmlformats.org/officeDocument/2006/relationships/slideLayout" Target="../slideLayouts/slideLayout230.xml"/><Relationship Id="rId232" Type="http://schemas.openxmlformats.org/officeDocument/2006/relationships/slideLayout" Target="../slideLayouts/slideLayout231.xml"/><Relationship Id="rId233" Type="http://schemas.openxmlformats.org/officeDocument/2006/relationships/slideLayout" Target="../slideLayouts/slideLayout232.xml"/><Relationship Id="rId234" Type="http://schemas.openxmlformats.org/officeDocument/2006/relationships/slideLayout" Target="../slideLayouts/slideLayout233.xml"/><Relationship Id="rId235" Type="http://schemas.openxmlformats.org/officeDocument/2006/relationships/slideLayout" Target="../slideLayouts/slideLayout234.xml"/><Relationship Id="rId236" Type="http://schemas.openxmlformats.org/officeDocument/2006/relationships/slideLayout" Target="../slideLayouts/slideLayout235.xml"/><Relationship Id="rId237" Type="http://schemas.openxmlformats.org/officeDocument/2006/relationships/slideLayout" Target="../slideLayouts/slideLayout236.xml"/><Relationship Id="rId238" Type="http://schemas.openxmlformats.org/officeDocument/2006/relationships/slideLayout" Target="../slideLayouts/slideLayout237.xml"/><Relationship Id="rId239" Type="http://schemas.openxmlformats.org/officeDocument/2006/relationships/slideLayout" Target="../slideLayouts/slideLayout238.xml"/><Relationship Id="rId240" Type="http://schemas.openxmlformats.org/officeDocument/2006/relationships/slideLayout" Target="../slideLayouts/slideLayout239.xml"/><Relationship Id="rId241" Type="http://schemas.openxmlformats.org/officeDocument/2006/relationships/slideLayout" Target="../slideLayouts/slideLayout240.xml"/><Relationship Id="rId242" Type="http://schemas.openxmlformats.org/officeDocument/2006/relationships/slideLayout" Target="../slideLayouts/slideLayout241.xml"/><Relationship Id="rId243" Type="http://schemas.openxmlformats.org/officeDocument/2006/relationships/slideLayout" Target="../slideLayouts/slideLayout242.xml"/><Relationship Id="rId244" Type="http://schemas.openxmlformats.org/officeDocument/2006/relationships/slideLayout" Target="../slideLayouts/slideLayout243.xml"/><Relationship Id="rId245" Type="http://schemas.openxmlformats.org/officeDocument/2006/relationships/slideLayout" Target="../slideLayouts/slideLayout244.xml"/><Relationship Id="rId246" Type="http://schemas.openxmlformats.org/officeDocument/2006/relationships/slideLayout" Target="../slideLayouts/slideLayout245.xml"/><Relationship Id="rId247" Type="http://schemas.openxmlformats.org/officeDocument/2006/relationships/slideLayout" Target="../slideLayouts/slideLayout246.xml"/><Relationship Id="rId248" Type="http://schemas.openxmlformats.org/officeDocument/2006/relationships/slideLayout" Target="../slideLayouts/slideLayout247.xml"/><Relationship Id="rId249" Type="http://schemas.openxmlformats.org/officeDocument/2006/relationships/slideLayout" Target="../slideLayouts/slideLayout248.xml"/><Relationship Id="rId250" Type="http://schemas.openxmlformats.org/officeDocument/2006/relationships/slideLayout" Target="../slideLayouts/slideLayout249.xml"/><Relationship Id="rId251" Type="http://schemas.openxmlformats.org/officeDocument/2006/relationships/slideLayout" Target="../slideLayouts/slideLayout250.xml"/><Relationship Id="rId252" Type="http://schemas.openxmlformats.org/officeDocument/2006/relationships/slideLayout" Target="../slideLayouts/slideLayout251.xml"/><Relationship Id="rId253" Type="http://schemas.openxmlformats.org/officeDocument/2006/relationships/slideLayout" Target="../slideLayouts/slideLayout252.xml"/><Relationship Id="rId254" Type="http://schemas.openxmlformats.org/officeDocument/2006/relationships/slideLayout" Target="../slideLayouts/slideLayout253.xml"/><Relationship Id="rId255" Type="http://schemas.openxmlformats.org/officeDocument/2006/relationships/slideLayout" Target="../slideLayouts/slideLayout254.xml"/><Relationship Id="rId256" Type="http://schemas.openxmlformats.org/officeDocument/2006/relationships/slideLayout" Target="../slideLayouts/slideLayout255.xml"/><Relationship Id="rId257" Type="http://schemas.openxmlformats.org/officeDocument/2006/relationships/slideLayout" Target="../slideLayouts/slideLayout256.xml"/><Relationship Id="rId258" Type="http://schemas.openxmlformats.org/officeDocument/2006/relationships/slideLayout" Target="../slideLayouts/slideLayout257.xml"/><Relationship Id="rId259" Type="http://schemas.openxmlformats.org/officeDocument/2006/relationships/slideLayout" Target="../slideLayouts/slideLayout258.xml"/><Relationship Id="rId260" Type="http://schemas.openxmlformats.org/officeDocument/2006/relationships/slideLayout" Target="../slideLayouts/slideLayout259.xml"/><Relationship Id="rId261" Type="http://schemas.openxmlformats.org/officeDocument/2006/relationships/slideLayout" Target="../slideLayouts/slideLayout260.xml"/><Relationship Id="rId262" Type="http://schemas.openxmlformats.org/officeDocument/2006/relationships/slideLayout" Target="../slideLayouts/slideLayout261.xml"/><Relationship Id="rId263" Type="http://schemas.openxmlformats.org/officeDocument/2006/relationships/slideLayout" Target="../slideLayouts/slideLayout262.xml"/><Relationship Id="rId264" Type="http://schemas.openxmlformats.org/officeDocument/2006/relationships/slideLayout" Target="../slideLayouts/slideLayout263.xml"/><Relationship Id="rId265" Type="http://schemas.openxmlformats.org/officeDocument/2006/relationships/slideLayout" Target="../slideLayouts/slideLayout264.xml"/><Relationship Id="rId266" Type="http://schemas.openxmlformats.org/officeDocument/2006/relationships/slideLayout" Target="../slideLayouts/slideLayout265.xml"/><Relationship Id="rId267" Type="http://schemas.openxmlformats.org/officeDocument/2006/relationships/slideLayout" Target="../slideLayouts/slideLayout266.xml"/><Relationship Id="rId268" Type="http://schemas.openxmlformats.org/officeDocument/2006/relationships/slideLayout" Target="../slideLayouts/slideLayout267.xml"/><Relationship Id="rId269" Type="http://schemas.openxmlformats.org/officeDocument/2006/relationships/slideLayout" Target="../slideLayouts/slideLayout268.xml"/><Relationship Id="rId270" Type="http://schemas.openxmlformats.org/officeDocument/2006/relationships/slideLayout" Target="../slideLayouts/slideLayout269.xml"/><Relationship Id="rId271" Type="http://schemas.openxmlformats.org/officeDocument/2006/relationships/slideLayout" Target="../slideLayouts/slideLayout270.xml"/><Relationship Id="rId272" Type="http://schemas.openxmlformats.org/officeDocument/2006/relationships/slideLayout" Target="../slideLayouts/slideLayout271.xml"/><Relationship Id="rId273" Type="http://schemas.openxmlformats.org/officeDocument/2006/relationships/slideLayout" Target="../slideLayouts/slideLayout272.xml"/><Relationship Id="rId274" Type="http://schemas.openxmlformats.org/officeDocument/2006/relationships/slideLayout" Target="../slideLayouts/slideLayout273.xml"/><Relationship Id="rId275" Type="http://schemas.openxmlformats.org/officeDocument/2006/relationships/slideLayout" Target="../slideLayouts/slideLayout274.xml"/><Relationship Id="rId276" Type="http://schemas.openxmlformats.org/officeDocument/2006/relationships/slideLayout" Target="../slideLayouts/slideLayout275.xml"/><Relationship Id="rId277" Type="http://schemas.openxmlformats.org/officeDocument/2006/relationships/slideLayout" Target="../slideLayouts/slideLayout276.xml"/><Relationship Id="rId278" Type="http://schemas.openxmlformats.org/officeDocument/2006/relationships/slideLayout" Target="../slideLayouts/slideLayout277.xml"/><Relationship Id="rId279" Type="http://schemas.openxmlformats.org/officeDocument/2006/relationships/slideLayout" Target="../slideLayouts/slideLayout278.xml"/><Relationship Id="rId280" Type="http://schemas.openxmlformats.org/officeDocument/2006/relationships/slideLayout" Target="../slideLayouts/slideLayout279.xml"/><Relationship Id="rId281" Type="http://schemas.openxmlformats.org/officeDocument/2006/relationships/slideLayout" Target="../slideLayouts/slideLayout280.xml"/><Relationship Id="rId282" Type="http://schemas.openxmlformats.org/officeDocument/2006/relationships/slideLayout" Target="../slideLayouts/slideLayout281.xml"/><Relationship Id="rId283" Type="http://schemas.openxmlformats.org/officeDocument/2006/relationships/slideLayout" Target="../slideLayouts/slideLayout282.xml"/><Relationship Id="rId284" Type="http://schemas.openxmlformats.org/officeDocument/2006/relationships/slideLayout" Target="../slideLayouts/slideLayout283.xml"/><Relationship Id="rId285" Type="http://schemas.openxmlformats.org/officeDocument/2006/relationships/slideLayout" Target="../slideLayouts/slideLayout284.xml"/><Relationship Id="rId286" Type="http://schemas.openxmlformats.org/officeDocument/2006/relationships/slideLayout" Target="../slideLayouts/slideLayout285.xml"/><Relationship Id="rId287" Type="http://schemas.openxmlformats.org/officeDocument/2006/relationships/slideLayout" Target="../slideLayouts/slideLayout286.xml"/><Relationship Id="rId288" Type="http://schemas.openxmlformats.org/officeDocument/2006/relationships/slideLayout" Target="../slideLayouts/slideLayout287.xml"/><Relationship Id="rId289" Type="http://schemas.openxmlformats.org/officeDocument/2006/relationships/slideLayout" Target="../slideLayouts/slideLayout288.xml"/><Relationship Id="rId290" Type="http://schemas.openxmlformats.org/officeDocument/2006/relationships/slideLayout" Target="../slideLayouts/slideLayout289.xml"/><Relationship Id="rId291" Type="http://schemas.openxmlformats.org/officeDocument/2006/relationships/slideLayout" Target="../slideLayouts/slideLayout290.xml"/><Relationship Id="rId292" Type="http://schemas.openxmlformats.org/officeDocument/2006/relationships/slideLayout" Target="../slideLayouts/slideLayout291.xml"/><Relationship Id="rId293" Type="http://schemas.openxmlformats.org/officeDocument/2006/relationships/slideLayout" Target="../slideLayouts/slideLayout292.xml"/><Relationship Id="rId294" Type="http://schemas.openxmlformats.org/officeDocument/2006/relationships/slideLayout" Target="../slideLayouts/slideLayout293.xml"/><Relationship Id="rId295" Type="http://schemas.openxmlformats.org/officeDocument/2006/relationships/slideLayout" Target="../slideLayouts/slideLayout294.xml"/><Relationship Id="rId296" Type="http://schemas.openxmlformats.org/officeDocument/2006/relationships/slideLayout" Target="../slideLayouts/slideLayout295.xml"/><Relationship Id="rId297" Type="http://schemas.openxmlformats.org/officeDocument/2006/relationships/slideLayout" Target="../slideLayouts/slideLayout296.xml"/><Relationship Id="rId298" Type="http://schemas.openxmlformats.org/officeDocument/2006/relationships/slideLayout" Target="../slideLayouts/slideLayout297.xml"/><Relationship Id="rId299" Type="http://schemas.openxmlformats.org/officeDocument/2006/relationships/slideLayout" Target="../slideLayouts/slideLayout298.xml"/><Relationship Id="rId300" Type="http://schemas.openxmlformats.org/officeDocument/2006/relationships/slideLayout" Target="../slideLayouts/slideLayout299.xml"/><Relationship Id="rId301" Type="http://schemas.openxmlformats.org/officeDocument/2006/relationships/slideLayout" Target="../slideLayouts/slideLayout300.xml"/><Relationship Id="rId302" Type="http://schemas.openxmlformats.org/officeDocument/2006/relationships/slideLayout" Target="../slideLayouts/slideLayout301.xml"/><Relationship Id="rId303" Type="http://schemas.openxmlformats.org/officeDocument/2006/relationships/slideLayout" Target="../slideLayouts/slideLayout302.xml"/><Relationship Id="rId304" Type="http://schemas.openxmlformats.org/officeDocument/2006/relationships/slideLayout" Target="../slideLayouts/slideLayout303.xml"/><Relationship Id="rId305" Type="http://schemas.openxmlformats.org/officeDocument/2006/relationships/slideLayout" Target="../slideLayouts/slideLayout304.xml"/><Relationship Id="rId306" Type="http://schemas.openxmlformats.org/officeDocument/2006/relationships/slideLayout" Target="../slideLayouts/slideLayout305.xml"/><Relationship Id="rId307" Type="http://schemas.openxmlformats.org/officeDocument/2006/relationships/slideLayout" Target="../slideLayouts/slideLayout306.xml"/><Relationship Id="rId308" Type="http://schemas.openxmlformats.org/officeDocument/2006/relationships/slideLayout" Target="../slideLayouts/slideLayout307.xml"/><Relationship Id="rId309" Type="http://schemas.openxmlformats.org/officeDocument/2006/relationships/slideLayout" Target="../slideLayouts/slideLayout308.xml"/><Relationship Id="rId310" Type="http://schemas.openxmlformats.org/officeDocument/2006/relationships/slideLayout" Target="../slideLayouts/slideLayout309.xml"/><Relationship Id="rId311" Type="http://schemas.openxmlformats.org/officeDocument/2006/relationships/slideLayout" Target="../slideLayouts/slideLayout310.xml"/><Relationship Id="rId312" Type="http://schemas.openxmlformats.org/officeDocument/2006/relationships/slideLayout" Target="../slideLayouts/slideLayout311.xml"/><Relationship Id="rId313" Type="http://schemas.openxmlformats.org/officeDocument/2006/relationships/slideLayout" Target="../slideLayouts/slideLayout312.xml"/><Relationship Id="rId314" Type="http://schemas.openxmlformats.org/officeDocument/2006/relationships/slideLayout" Target="../slideLayouts/slideLayout313.xml"/><Relationship Id="rId315" Type="http://schemas.openxmlformats.org/officeDocument/2006/relationships/slideLayout" Target="../slideLayouts/slideLayout314.xml"/><Relationship Id="rId316" Type="http://schemas.openxmlformats.org/officeDocument/2006/relationships/slideLayout" Target="../slideLayouts/slideLayout315.xml"/><Relationship Id="rId317" Type="http://schemas.openxmlformats.org/officeDocument/2006/relationships/slideLayout" Target="../slideLayouts/slideLayout316.xml"/><Relationship Id="rId318" Type="http://schemas.openxmlformats.org/officeDocument/2006/relationships/slideLayout" Target="../slideLayouts/slideLayout317.xml"/><Relationship Id="rId319" Type="http://schemas.openxmlformats.org/officeDocument/2006/relationships/slideLayout" Target="../slideLayouts/slideLayout318.xml"/><Relationship Id="rId320" Type="http://schemas.openxmlformats.org/officeDocument/2006/relationships/slideLayout" Target="../slideLayouts/slideLayout319.xml"/><Relationship Id="rId321" Type="http://schemas.openxmlformats.org/officeDocument/2006/relationships/slideLayout" Target="../slideLayouts/slideLayout320.xml"/><Relationship Id="rId322" Type="http://schemas.openxmlformats.org/officeDocument/2006/relationships/slideLayout" Target="../slideLayouts/slideLayout321.xml"/><Relationship Id="rId323" Type="http://schemas.openxmlformats.org/officeDocument/2006/relationships/slideLayout" Target="../slideLayouts/slideLayout322.xml"/><Relationship Id="rId324" Type="http://schemas.openxmlformats.org/officeDocument/2006/relationships/slideLayout" Target="../slideLayouts/slideLayout323.xml"/><Relationship Id="rId325" Type="http://schemas.openxmlformats.org/officeDocument/2006/relationships/slideLayout" Target="../slideLayouts/slideLayout324.xml"/><Relationship Id="rId326" Type="http://schemas.openxmlformats.org/officeDocument/2006/relationships/slideLayout" Target="../slideLayouts/slideLayout325.xml"/><Relationship Id="rId327" Type="http://schemas.openxmlformats.org/officeDocument/2006/relationships/slideLayout" Target="../slideLayouts/slideLayout326.xml"/><Relationship Id="rId328" Type="http://schemas.openxmlformats.org/officeDocument/2006/relationships/slideLayout" Target="../slideLayouts/slideLayout327.xml"/><Relationship Id="rId329" Type="http://schemas.openxmlformats.org/officeDocument/2006/relationships/slideLayout" Target="../slideLayouts/slideLayout328.xml"/><Relationship Id="rId330" Type="http://schemas.openxmlformats.org/officeDocument/2006/relationships/slideLayout" Target="../slideLayouts/slideLayout329.xml"/><Relationship Id="rId331" Type="http://schemas.openxmlformats.org/officeDocument/2006/relationships/slideLayout" Target="../slideLayouts/slideLayout330.xml"/><Relationship Id="rId332" Type="http://schemas.openxmlformats.org/officeDocument/2006/relationships/slideLayout" Target="../slideLayouts/slideLayout331.xml"/><Relationship Id="rId333" Type="http://schemas.openxmlformats.org/officeDocument/2006/relationships/slideLayout" Target="../slideLayouts/slideLayout332.xml"/><Relationship Id="rId334" Type="http://schemas.openxmlformats.org/officeDocument/2006/relationships/slideLayout" Target="../slideLayouts/slideLayout333.xml"/><Relationship Id="rId335" Type="http://schemas.openxmlformats.org/officeDocument/2006/relationships/slideLayout" Target="../slideLayouts/slideLayout334.xml"/><Relationship Id="rId336" Type="http://schemas.openxmlformats.org/officeDocument/2006/relationships/slideLayout" Target="../slideLayouts/slideLayout335.xml"/><Relationship Id="rId337" Type="http://schemas.openxmlformats.org/officeDocument/2006/relationships/slideLayout" Target="../slideLayouts/slideLayout336.xml"/><Relationship Id="rId338" Type="http://schemas.openxmlformats.org/officeDocument/2006/relationships/slideLayout" Target="../slideLayouts/slideLayout337.xml"/><Relationship Id="rId339" Type="http://schemas.openxmlformats.org/officeDocument/2006/relationships/slideLayout" Target="../slideLayouts/slideLayout338.xml"/><Relationship Id="rId340" Type="http://schemas.openxmlformats.org/officeDocument/2006/relationships/slideLayout" Target="../slideLayouts/slideLayout339.xml"/><Relationship Id="rId341" Type="http://schemas.openxmlformats.org/officeDocument/2006/relationships/slideLayout" Target="../slideLayouts/slideLayout340.xml"/><Relationship Id="rId342" Type="http://schemas.openxmlformats.org/officeDocument/2006/relationships/slideLayout" Target="../slideLayouts/slideLayout341.xml"/><Relationship Id="rId343" Type="http://schemas.openxmlformats.org/officeDocument/2006/relationships/slideLayout" Target="../slideLayouts/slideLayout342.xml"/><Relationship Id="rId344" Type="http://schemas.openxmlformats.org/officeDocument/2006/relationships/slideLayout" Target="../slideLayouts/slideLayout343.xml"/><Relationship Id="rId345" Type="http://schemas.openxmlformats.org/officeDocument/2006/relationships/slideLayout" Target="../slideLayouts/slideLayout344.xml"/><Relationship Id="rId346" Type="http://schemas.openxmlformats.org/officeDocument/2006/relationships/slideLayout" Target="../slideLayouts/slideLayout345.xml"/><Relationship Id="rId347" Type="http://schemas.openxmlformats.org/officeDocument/2006/relationships/slideLayout" Target="../slideLayouts/slideLayout346.xml"/><Relationship Id="rId348" Type="http://schemas.openxmlformats.org/officeDocument/2006/relationships/slideLayout" Target="../slideLayouts/slideLayout347.xml"/><Relationship Id="rId349" Type="http://schemas.openxmlformats.org/officeDocument/2006/relationships/slideLayout" Target="../slideLayouts/slideLayout348.xml"/><Relationship Id="rId350" Type="http://schemas.openxmlformats.org/officeDocument/2006/relationships/slideLayout" Target="../slideLayouts/slideLayout349.xml"/><Relationship Id="rId351" Type="http://schemas.openxmlformats.org/officeDocument/2006/relationships/slideLayout" Target="../slideLayouts/slideLayout350.xml"/><Relationship Id="rId352" Type="http://schemas.openxmlformats.org/officeDocument/2006/relationships/slideLayout" Target="../slideLayouts/slideLayout351.xml"/><Relationship Id="rId353" Type="http://schemas.openxmlformats.org/officeDocument/2006/relationships/slideLayout" Target="../slideLayouts/slideLayout352.xml"/><Relationship Id="rId354" Type="http://schemas.openxmlformats.org/officeDocument/2006/relationships/slideLayout" Target="../slideLayouts/slideLayout353.xml"/><Relationship Id="rId355" Type="http://schemas.openxmlformats.org/officeDocument/2006/relationships/slideLayout" Target="../slideLayouts/slideLayout354.xml"/><Relationship Id="rId356" Type="http://schemas.openxmlformats.org/officeDocument/2006/relationships/slideLayout" Target="../slideLayouts/slideLayout355.xml"/><Relationship Id="rId357" Type="http://schemas.openxmlformats.org/officeDocument/2006/relationships/slideLayout" Target="../slideLayouts/slideLayout356.xml"/><Relationship Id="rId358" Type="http://schemas.openxmlformats.org/officeDocument/2006/relationships/slideLayout" Target="../slideLayouts/slideLayout357.xml"/><Relationship Id="rId359" Type="http://schemas.openxmlformats.org/officeDocument/2006/relationships/slideLayout" Target="../slideLayouts/slideLayout358.xml"/><Relationship Id="rId360" Type="http://schemas.openxmlformats.org/officeDocument/2006/relationships/slideLayout" Target="../slideLayouts/slideLayout359.xml"/><Relationship Id="rId361" Type="http://schemas.openxmlformats.org/officeDocument/2006/relationships/slideLayout" Target="../slideLayouts/slideLayout360.xml"/><Relationship Id="rId362" Type="http://schemas.openxmlformats.org/officeDocument/2006/relationships/slideLayout" Target="../slideLayouts/slideLayout361.xml"/><Relationship Id="rId363" Type="http://schemas.openxmlformats.org/officeDocument/2006/relationships/slideLayout" Target="../slideLayouts/slideLayout362.xml"/><Relationship Id="rId364" Type="http://schemas.openxmlformats.org/officeDocument/2006/relationships/slideLayout" Target="../slideLayouts/slideLayout363.xml"/><Relationship Id="rId365" Type="http://schemas.openxmlformats.org/officeDocument/2006/relationships/slideLayout" Target="../slideLayouts/slideLayout364.xml"/><Relationship Id="rId366" Type="http://schemas.openxmlformats.org/officeDocument/2006/relationships/slideLayout" Target="../slideLayouts/slideLayout365.xml"/><Relationship Id="rId367" Type="http://schemas.openxmlformats.org/officeDocument/2006/relationships/slideLayout" Target="../slideLayouts/slideLayout366.xml"/><Relationship Id="rId368" Type="http://schemas.openxmlformats.org/officeDocument/2006/relationships/slideLayout" Target="../slideLayouts/slideLayout367.xml"/><Relationship Id="rId369" Type="http://schemas.openxmlformats.org/officeDocument/2006/relationships/slideLayout" Target="../slideLayouts/slideLayout368.xml"/><Relationship Id="rId370" Type="http://schemas.openxmlformats.org/officeDocument/2006/relationships/slideLayout" Target="../slideLayouts/slideLayout369.xml"/><Relationship Id="rId371" Type="http://schemas.openxmlformats.org/officeDocument/2006/relationships/slideLayout" Target="../slideLayouts/slideLayout370.xml"/><Relationship Id="rId372" Type="http://schemas.openxmlformats.org/officeDocument/2006/relationships/slideLayout" Target="../slideLayouts/slideLayout371.xml"/><Relationship Id="rId373" Type="http://schemas.openxmlformats.org/officeDocument/2006/relationships/slideLayout" Target="../slideLayouts/slideLayout372.xml"/><Relationship Id="rId374" Type="http://schemas.openxmlformats.org/officeDocument/2006/relationships/slideLayout" Target="../slideLayouts/slideLayout373.xml"/><Relationship Id="rId375" Type="http://schemas.openxmlformats.org/officeDocument/2006/relationships/slideLayout" Target="../slideLayouts/slideLayout374.xml"/><Relationship Id="rId376" Type="http://schemas.openxmlformats.org/officeDocument/2006/relationships/slideLayout" Target="../slideLayouts/slideLayout375.xml"/><Relationship Id="rId377" Type="http://schemas.openxmlformats.org/officeDocument/2006/relationships/slideLayout" Target="../slideLayouts/slideLayout376.xml"/><Relationship Id="rId378" Type="http://schemas.openxmlformats.org/officeDocument/2006/relationships/slideLayout" Target="../slideLayouts/slideLayout377.xml"/><Relationship Id="rId379" Type="http://schemas.openxmlformats.org/officeDocument/2006/relationships/slideLayout" Target="../slideLayouts/slideLayout378.xml"/><Relationship Id="rId380" Type="http://schemas.openxmlformats.org/officeDocument/2006/relationships/slideLayout" Target="../slideLayouts/slideLayout379.xml"/><Relationship Id="rId381" Type="http://schemas.openxmlformats.org/officeDocument/2006/relationships/slideLayout" Target="../slideLayouts/slideLayout380.xml"/><Relationship Id="rId382" Type="http://schemas.openxmlformats.org/officeDocument/2006/relationships/slideLayout" Target="../slideLayouts/slideLayout381.xml"/><Relationship Id="rId383" Type="http://schemas.openxmlformats.org/officeDocument/2006/relationships/slideLayout" Target="../slideLayouts/slideLayout382.xml"/><Relationship Id="rId384" Type="http://schemas.openxmlformats.org/officeDocument/2006/relationships/slideLayout" Target="../slideLayouts/slideLayout383.xml"/><Relationship Id="rId385" Type="http://schemas.openxmlformats.org/officeDocument/2006/relationships/slideLayout" Target="../slideLayouts/slideLayout384.xml"/><Relationship Id="rId386" Type="http://schemas.openxmlformats.org/officeDocument/2006/relationships/slideLayout" Target="../slideLayouts/slideLayout385.xml"/><Relationship Id="rId387" Type="http://schemas.openxmlformats.org/officeDocument/2006/relationships/slideLayout" Target="../slideLayouts/slideLayout386.xml"/><Relationship Id="rId388" Type="http://schemas.openxmlformats.org/officeDocument/2006/relationships/slideLayout" Target="../slideLayouts/slideLayout387.xml"/><Relationship Id="rId389" Type="http://schemas.openxmlformats.org/officeDocument/2006/relationships/slideLayout" Target="../slideLayouts/slideLayout388.xml"/><Relationship Id="rId390" Type="http://schemas.openxmlformats.org/officeDocument/2006/relationships/slideLayout" Target="../slideLayouts/slideLayout389.xml"/><Relationship Id="rId391" Type="http://schemas.openxmlformats.org/officeDocument/2006/relationships/slideLayout" Target="../slideLayouts/slideLayout390.xml"/><Relationship Id="rId392" Type="http://schemas.openxmlformats.org/officeDocument/2006/relationships/slideLayout" Target="../slideLayouts/slideLayout391.xml"/><Relationship Id="rId393" Type="http://schemas.openxmlformats.org/officeDocument/2006/relationships/slideLayout" Target="../slideLayouts/slideLayout392.xml"/><Relationship Id="rId394" Type="http://schemas.openxmlformats.org/officeDocument/2006/relationships/slideLayout" Target="../slideLayouts/slideLayout393.xml"/><Relationship Id="rId395" Type="http://schemas.openxmlformats.org/officeDocument/2006/relationships/slideLayout" Target="../slideLayouts/slideLayout394.xml"/><Relationship Id="rId396" Type="http://schemas.openxmlformats.org/officeDocument/2006/relationships/slideLayout" Target="../slideLayouts/slideLayout395.xml"/><Relationship Id="rId397" Type="http://schemas.openxmlformats.org/officeDocument/2006/relationships/slideLayout" Target="../slideLayouts/slideLayout396.xml"/><Relationship Id="rId398" Type="http://schemas.openxmlformats.org/officeDocument/2006/relationships/slideLayout" Target="../slideLayouts/slideLayout397.xml"/><Relationship Id="rId399" Type="http://schemas.openxmlformats.org/officeDocument/2006/relationships/slideLayout" Target="../slideLayouts/slideLayout398.xml"/><Relationship Id="rId400" Type="http://schemas.openxmlformats.org/officeDocument/2006/relationships/slideLayout" Target="../slideLayouts/slideLayout399.xml"/><Relationship Id="rId401" Type="http://schemas.openxmlformats.org/officeDocument/2006/relationships/slideLayout" Target="../slideLayouts/slideLayout400.xml"/><Relationship Id="rId402" Type="http://schemas.openxmlformats.org/officeDocument/2006/relationships/slideLayout" Target="../slideLayouts/slideLayout401.xml"/><Relationship Id="rId403" Type="http://schemas.openxmlformats.org/officeDocument/2006/relationships/slideLayout" Target="../slideLayouts/slideLayout402.xml"/><Relationship Id="rId404" Type="http://schemas.openxmlformats.org/officeDocument/2006/relationships/slideLayout" Target="../slideLayouts/slideLayout403.xml"/><Relationship Id="rId405" Type="http://schemas.openxmlformats.org/officeDocument/2006/relationships/slideLayout" Target="../slideLayouts/slideLayout404.xml"/><Relationship Id="rId406" Type="http://schemas.openxmlformats.org/officeDocument/2006/relationships/slideLayout" Target="../slideLayouts/slideLayout405.xml"/><Relationship Id="rId407" Type="http://schemas.openxmlformats.org/officeDocument/2006/relationships/slideLayout" Target="../slideLayouts/slideLayout406.xml"/><Relationship Id="rId408" Type="http://schemas.openxmlformats.org/officeDocument/2006/relationships/slideLayout" Target="../slideLayouts/slideLayout407.xml"/><Relationship Id="rId409" Type="http://schemas.openxmlformats.org/officeDocument/2006/relationships/slideLayout" Target="../slideLayouts/slideLayout408.xml"/><Relationship Id="rId410" Type="http://schemas.openxmlformats.org/officeDocument/2006/relationships/slideLayout" Target="../slideLayouts/slideLayout409.xml"/><Relationship Id="rId411" Type="http://schemas.openxmlformats.org/officeDocument/2006/relationships/slideLayout" Target="../slideLayouts/slideLayout410.xml"/><Relationship Id="rId412" Type="http://schemas.openxmlformats.org/officeDocument/2006/relationships/slideLayout" Target="../slideLayouts/slideLayout411.xml"/><Relationship Id="rId413" Type="http://schemas.openxmlformats.org/officeDocument/2006/relationships/slideLayout" Target="../slideLayouts/slideLayout412.xml"/><Relationship Id="rId414" Type="http://schemas.openxmlformats.org/officeDocument/2006/relationships/slideLayout" Target="../slideLayouts/slideLayout413.xml"/><Relationship Id="rId415" Type="http://schemas.openxmlformats.org/officeDocument/2006/relationships/slideLayout" Target="../slideLayouts/slideLayout414.xml"/><Relationship Id="rId416" Type="http://schemas.openxmlformats.org/officeDocument/2006/relationships/slideLayout" Target="../slideLayouts/slideLayout415.xml"/><Relationship Id="rId417" Type="http://schemas.openxmlformats.org/officeDocument/2006/relationships/slideLayout" Target="../slideLayouts/slideLayout416.xml"/><Relationship Id="rId418" Type="http://schemas.openxmlformats.org/officeDocument/2006/relationships/slideLayout" Target="../slideLayouts/slideLayout417.xml"/><Relationship Id="rId419" Type="http://schemas.openxmlformats.org/officeDocument/2006/relationships/slideLayout" Target="../slideLayouts/slideLayout418.xml"/><Relationship Id="rId420" Type="http://schemas.openxmlformats.org/officeDocument/2006/relationships/slideLayout" Target="../slideLayouts/slideLayout419.xml"/><Relationship Id="rId421" Type="http://schemas.openxmlformats.org/officeDocument/2006/relationships/slideLayout" Target="../slideLayouts/slideLayout420.xml"/><Relationship Id="rId422" Type="http://schemas.openxmlformats.org/officeDocument/2006/relationships/slideLayout" Target="../slideLayouts/slideLayout421.xml"/><Relationship Id="rId423" Type="http://schemas.openxmlformats.org/officeDocument/2006/relationships/slideLayout" Target="../slideLayouts/slideLayout422.xml"/><Relationship Id="rId424" Type="http://schemas.openxmlformats.org/officeDocument/2006/relationships/slideLayout" Target="../slideLayouts/slideLayout423.xml"/><Relationship Id="rId425" Type="http://schemas.openxmlformats.org/officeDocument/2006/relationships/slideLayout" Target="../slideLayouts/slideLayout424.xml"/><Relationship Id="rId426" Type="http://schemas.openxmlformats.org/officeDocument/2006/relationships/slideLayout" Target="../slideLayouts/slideLayout425.xml"/><Relationship Id="rId427" Type="http://schemas.openxmlformats.org/officeDocument/2006/relationships/slideLayout" Target="../slideLayouts/slideLayout426.xml"/><Relationship Id="rId428" Type="http://schemas.openxmlformats.org/officeDocument/2006/relationships/slideLayout" Target="../slideLayouts/slideLayout427.xml"/><Relationship Id="rId429" Type="http://schemas.openxmlformats.org/officeDocument/2006/relationships/slideLayout" Target="../slideLayouts/slideLayout428.xml"/><Relationship Id="rId430" Type="http://schemas.openxmlformats.org/officeDocument/2006/relationships/slideLayout" Target="../slideLayouts/slideLayout429.xml"/><Relationship Id="rId431" Type="http://schemas.openxmlformats.org/officeDocument/2006/relationships/slideLayout" Target="../slideLayouts/slideLayout430.xml"/><Relationship Id="rId432" Type="http://schemas.openxmlformats.org/officeDocument/2006/relationships/slideLayout" Target="../slideLayouts/slideLayout431.xml"/><Relationship Id="rId433" Type="http://schemas.openxmlformats.org/officeDocument/2006/relationships/slideLayout" Target="../slideLayouts/slideLayout432.xml"/><Relationship Id="rId434" Type="http://schemas.openxmlformats.org/officeDocument/2006/relationships/slideLayout" Target="../slideLayouts/slideLayout433.xml"/><Relationship Id="rId435" Type="http://schemas.openxmlformats.org/officeDocument/2006/relationships/slideLayout" Target="../slideLayouts/slideLayout434.xml"/><Relationship Id="rId436" Type="http://schemas.openxmlformats.org/officeDocument/2006/relationships/slideLayout" Target="../slideLayouts/slideLayout435.xml"/><Relationship Id="rId437" Type="http://schemas.openxmlformats.org/officeDocument/2006/relationships/slideLayout" Target="../slideLayouts/slideLayout436.xml"/><Relationship Id="rId438" Type="http://schemas.openxmlformats.org/officeDocument/2006/relationships/slideLayout" Target="../slideLayouts/slideLayout437.xml"/><Relationship Id="rId439" Type="http://schemas.openxmlformats.org/officeDocument/2006/relationships/slideLayout" Target="../slideLayouts/slideLayout438.xml"/><Relationship Id="rId440" Type="http://schemas.openxmlformats.org/officeDocument/2006/relationships/slideLayout" Target="../slideLayouts/slideLayout439.xml"/><Relationship Id="rId441" Type="http://schemas.openxmlformats.org/officeDocument/2006/relationships/slideLayout" Target="../slideLayouts/slideLayout440.xml"/><Relationship Id="rId442" Type="http://schemas.openxmlformats.org/officeDocument/2006/relationships/slideLayout" Target="../slideLayouts/slideLayout441.xml"/><Relationship Id="rId443" Type="http://schemas.openxmlformats.org/officeDocument/2006/relationships/slideLayout" Target="../slideLayouts/slideLayout442.xml"/><Relationship Id="rId444" Type="http://schemas.openxmlformats.org/officeDocument/2006/relationships/slideLayout" Target="../slideLayouts/slideLayout443.xml"/><Relationship Id="rId445" Type="http://schemas.openxmlformats.org/officeDocument/2006/relationships/slideLayout" Target="../slideLayouts/slideLayout444.xml"/><Relationship Id="rId446" Type="http://schemas.openxmlformats.org/officeDocument/2006/relationships/slideLayout" Target="../slideLayouts/slideLayout445.xml"/><Relationship Id="rId447" Type="http://schemas.openxmlformats.org/officeDocument/2006/relationships/slideLayout" Target="../slideLayouts/slideLayout446.xml"/><Relationship Id="rId448" Type="http://schemas.openxmlformats.org/officeDocument/2006/relationships/slideLayout" Target="../slideLayouts/slideLayout447.xml"/><Relationship Id="rId449" Type="http://schemas.openxmlformats.org/officeDocument/2006/relationships/slideLayout" Target="../slideLayouts/slideLayout448.xml"/><Relationship Id="rId450" Type="http://schemas.openxmlformats.org/officeDocument/2006/relationships/slideLayout" Target="../slideLayouts/slideLayout449.xml"/><Relationship Id="rId451" Type="http://schemas.openxmlformats.org/officeDocument/2006/relationships/slideLayout" Target="../slideLayouts/slideLayout450.xml"/><Relationship Id="rId452" Type="http://schemas.openxmlformats.org/officeDocument/2006/relationships/slideLayout" Target="../slideLayouts/slideLayout451.xml"/><Relationship Id="rId453" Type="http://schemas.openxmlformats.org/officeDocument/2006/relationships/slideLayout" Target="../slideLayouts/slideLayout452.xml"/><Relationship Id="rId454" Type="http://schemas.openxmlformats.org/officeDocument/2006/relationships/slideLayout" Target="../slideLayouts/slideLayout453.xml"/><Relationship Id="rId455" Type="http://schemas.openxmlformats.org/officeDocument/2006/relationships/slideLayout" Target="../slideLayouts/slideLayout454.xml"/><Relationship Id="rId456" Type="http://schemas.openxmlformats.org/officeDocument/2006/relationships/slideLayout" Target="../slideLayouts/slideLayout455.xml"/><Relationship Id="rId457" Type="http://schemas.openxmlformats.org/officeDocument/2006/relationships/slideLayout" Target="../slideLayouts/slideLayout456.xml"/><Relationship Id="rId458" Type="http://schemas.openxmlformats.org/officeDocument/2006/relationships/slideLayout" Target="../slideLayouts/slideLayout457.xml"/><Relationship Id="rId459" Type="http://schemas.openxmlformats.org/officeDocument/2006/relationships/slideLayout" Target="../slideLayouts/slideLayout458.xml"/><Relationship Id="rId460" Type="http://schemas.openxmlformats.org/officeDocument/2006/relationships/slideLayout" Target="../slideLayouts/slideLayout459.xml"/><Relationship Id="rId461" Type="http://schemas.openxmlformats.org/officeDocument/2006/relationships/slideLayout" Target="../slideLayouts/slideLayout460.xml"/><Relationship Id="rId462" Type="http://schemas.openxmlformats.org/officeDocument/2006/relationships/slideLayout" Target="../slideLayouts/slideLayout461.xml"/><Relationship Id="rId463" Type="http://schemas.openxmlformats.org/officeDocument/2006/relationships/slideLayout" Target="../slideLayouts/slideLayout462.xml"/><Relationship Id="rId464" Type="http://schemas.openxmlformats.org/officeDocument/2006/relationships/slideLayout" Target="../slideLayouts/slideLayout463.xml"/><Relationship Id="rId465" Type="http://schemas.openxmlformats.org/officeDocument/2006/relationships/slideLayout" Target="../slideLayouts/slideLayout464.xml"/><Relationship Id="rId466" Type="http://schemas.openxmlformats.org/officeDocument/2006/relationships/slideLayout" Target="../slideLayouts/slideLayout465.xml"/><Relationship Id="rId467" Type="http://schemas.openxmlformats.org/officeDocument/2006/relationships/slideLayout" Target="../slideLayouts/slideLayout466.xml"/><Relationship Id="rId468" Type="http://schemas.openxmlformats.org/officeDocument/2006/relationships/slideLayout" Target="../slideLayouts/slideLayout467.xml"/><Relationship Id="rId469" Type="http://schemas.openxmlformats.org/officeDocument/2006/relationships/slideLayout" Target="../slideLayouts/slideLayout468.xml"/><Relationship Id="rId470" Type="http://schemas.openxmlformats.org/officeDocument/2006/relationships/slideLayout" Target="../slideLayouts/slideLayout469.xml"/><Relationship Id="rId471" Type="http://schemas.openxmlformats.org/officeDocument/2006/relationships/slideLayout" Target="../slideLayouts/slideLayout470.xml"/><Relationship Id="rId472" Type="http://schemas.openxmlformats.org/officeDocument/2006/relationships/slideLayout" Target="../slideLayouts/slideLayout471.xml"/><Relationship Id="rId473" Type="http://schemas.openxmlformats.org/officeDocument/2006/relationships/slideLayout" Target="../slideLayouts/slideLayout472.xml"/><Relationship Id="rId474" Type="http://schemas.openxmlformats.org/officeDocument/2006/relationships/slideLayout" Target="../slideLayouts/slideLayout473.xml"/><Relationship Id="rId475" Type="http://schemas.openxmlformats.org/officeDocument/2006/relationships/slideLayout" Target="../slideLayouts/slideLayout474.xml"/><Relationship Id="rId476" Type="http://schemas.openxmlformats.org/officeDocument/2006/relationships/slideLayout" Target="../slideLayouts/slideLayout475.xml"/><Relationship Id="rId477" Type="http://schemas.openxmlformats.org/officeDocument/2006/relationships/slideLayout" Target="../slideLayouts/slideLayout476.xml"/><Relationship Id="rId478" Type="http://schemas.openxmlformats.org/officeDocument/2006/relationships/slideLayout" Target="../slideLayouts/slideLayout477.xml"/><Relationship Id="rId479" Type="http://schemas.openxmlformats.org/officeDocument/2006/relationships/slideLayout" Target="../slideLayouts/slideLayout478.xml"/><Relationship Id="rId480" Type="http://schemas.openxmlformats.org/officeDocument/2006/relationships/slideLayout" Target="../slideLayouts/slideLayout479.xml"/><Relationship Id="rId481" Type="http://schemas.openxmlformats.org/officeDocument/2006/relationships/slideLayout" Target="../slideLayouts/slideLayout480.xml"/><Relationship Id="rId482" Type="http://schemas.openxmlformats.org/officeDocument/2006/relationships/slideLayout" Target="../slideLayouts/slideLayout481.xml"/><Relationship Id="rId483" Type="http://schemas.openxmlformats.org/officeDocument/2006/relationships/slideLayout" Target="../slideLayouts/slideLayout482.xml"/><Relationship Id="rId484" Type="http://schemas.openxmlformats.org/officeDocument/2006/relationships/slideLayout" Target="../slideLayouts/slideLayout483.xml"/><Relationship Id="rId485" Type="http://schemas.openxmlformats.org/officeDocument/2006/relationships/slideLayout" Target="../slideLayouts/slideLayout484.xml"/><Relationship Id="rId486" Type="http://schemas.openxmlformats.org/officeDocument/2006/relationships/slideLayout" Target="../slideLayouts/slideLayout485.xml"/><Relationship Id="rId487" Type="http://schemas.openxmlformats.org/officeDocument/2006/relationships/slideLayout" Target="../slideLayouts/slideLayout486.xml"/><Relationship Id="rId488" Type="http://schemas.openxmlformats.org/officeDocument/2006/relationships/slideLayout" Target="../slideLayouts/slideLayout487.xml"/><Relationship Id="rId489" Type="http://schemas.openxmlformats.org/officeDocument/2006/relationships/slideLayout" Target="../slideLayouts/slideLayout488.xml"/><Relationship Id="rId490" Type="http://schemas.openxmlformats.org/officeDocument/2006/relationships/slideLayout" Target="../slideLayouts/slideLayout489.xml"/><Relationship Id="rId491" Type="http://schemas.openxmlformats.org/officeDocument/2006/relationships/slideLayout" Target="../slideLayouts/slideLayout490.xml"/><Relationship Id="rId492" Type="http://schemas.openxmlformats.org/officeDocument/2006/relationships/slideLayout" Target="../slideLayouts/slideLayout491.xml"/><Relationship Id="rId493" Type="http://schemas.openxmlformats.org/officeDocument/2006/relationships/slideLayout" Target="../slideLayouts/slideLayout492.xml"/><Relationship Id="rId494" Type="http://schemas.openxmlformats.org/officeDocument/2006/relationships/slideLayout" Target="../slideLayouts/slideLayout493.xml"/><Relationship Id="rId495" Type="http://schemas.openxmlformats.org/officeDocument/2006/relationships/slideLayout" Target="../slideLayouts/slideLayout494.xml"/><Relationship Id="rId496" Type="http://schemas.openxmlformats.org/officeDocument/2006/relationships/slideLayout" Target="../slideLayouts/slideLayout495.xml"/><Relationship Id="rId497" Type="http://schemas.openxmlformats.org/officeDocument/2006/relationships/slideLayout" Target="../slideLayouts/slideLayout496.xml"/><Relationship Id="rId498" Type="http://schemas.openxmlformats.org/officeDocument/2006/relationships/slideLayout" Target="../slideLayouts/slideLayout497.xml"/><Relationship Id="rId499" Type="http://schemas.openxmlformats.org/officeDocument/2006/relationships/slideLayout" Target="../slideLayouts/slideLayout498.xml"/><Relationship Id="rId500" Type="http://schemas.openxmlformats.org/officeDocument/2006/relationships/slideLayout" Target="../slideLayouts/slideLayout499.xml"/><Relationship Id="rId501" Type="http://schemas.openxmlformats.org/officeDocument/2006/relationships/slideLayout" Target="../slideLayouts/slideLayout500.xml"/><Relationship Id="rId502" Type="http://schemas.openxmlformats.org/officeDocument/2006/relationships/slideLayout" Target="../slideLayouts/slideLayout501.xml"/><Relationship Id="rId503" Type="http://schemas.openxmlformats.org/officeDocument/2006/relationships/slideLayout" Target="../slideLayouts/slideLayout502.xml"/><Relationship Id="rId504" Type="http://schemas.openxmlformats.org/officeDocument/2006/relationships/slideLayout" Target="../slideLayouts/slideLayout503.xml"/><Relationship Id="rId505" Type="http://schemas.openxmlformats.org/officeDocument/2006/relationships/slideLayout" Target="../slideLayouts/slideLayout504.xml"/><Relationship Id="rId506" Type="http://schemas.openxmlformats.org/officeDocument/2006/relationships/slideLayout" Target="../slideLayouts/slideLayout505.xml"/><Relationship Id="rId507" Type="http://schemas.openxmlformats.org/officeDocument/2006/relationships/slideLayout" Target="../slideLayouts/slideLayout506.xml"/><Relationship Id="rId508" Type="http://schemas.openxmlformats.org/officeDocument/2006/relationships/slideLayout" Target="../slideLayouts/slideLayout507.xml"/><Relationship Id="rId509" Type="http://schemas.openxmlformats.org/officeDocument/2006/relationships/slideLayout" Target="../slideLayouts/slideLayout508.xml"/><Relationship Id="rId510" Type="http://schemas.openxmlformats.org/officeDocument/2006/relationships/slideLayout" Target="../slideLayouts/slideLayout509.xml"/><Relationship Id="rId511" Type="http://schemas.openxmlformats.org/officeDocument/2006/relationships/slideLayout" Target="../slideLayouts/slideLayout510.xml"/><Relationship Id="rId512" Type="http://schemas.openxmlformats.org/officeDocument/2006/relationships/slideLayout" Target="../slideLayouts/slideLayout511.xml"/><Relationship Id="rId513" Type="http://schemas.openxmlformats.org/officeDocument/2006/relationships/slideLayout" Target="../slideLayouts/slideLayout512.xml"/><Relationship Id="rId514" Type="http://schemas.openxmlformats.org/officeDocument/2006/relationships/slideLayout" Target="../slideLayouts/slideLayout513.xml"/><Relationship Id="rId515" Type="http://schemas.openxmlformats.org/officeDocument/2006/relationships/slideLayout" Target="../slideLayouts/slideLayout514.xml"/><Relationship Id="rId516" Type="http://schemas.openxmlformats.org/officeDocument/2006/relationships/slideLayout" Target="../slideLayouts/slideLayout515.xml"/><Relationship Id="rId517" Type="http://schemas.openxmlformats.org/officeDocument/2006/relationships/slideLayout" Target="../slideLayouts/slideLayout516.xml"/><Relationship Id="rId518" Type="http://schemas.openxmlformats.org/officeDocument/2006/relationships/slideLayout" Target="../slideLayouts/slideLayout517.xml"/><Relationship Id="rId519" Type="http://schemas.openxmlformats.org/officeDocument/2006/relationships/slideLayout" Target="../slideLayouts/slideLayout518.xml"/><Relationship Id="rId520" Type="http://schemas.openxmlformats.org/officeDocument/2006/relationships/slideLayout" Target="../slideLayouts/slideLayout519.xml"/><Relationship Id="rId521" Type="http://schemas.openxmlformats.org/officeDocument/2006/relationships/slideLayout" Target="../slideLayouts/slideLayout520.xml"/><Relationship Id="rId522" Type="http://schemas.openxmlformats.org/officeDocument/2006/relationships/slideLayout" Target="../slideLayouts/slideLayout521.xml"/><Relationship Id="rId523" Type="http://schemas.openxmlformats.org/officeDocument/2006/relationships/slideLayout" Target="../slideLayouts/slideLayout522.xml"/><Relationship Id="rId524" Type="http://schemas.openxmlformats.org/officeDocument/2006/relationships/slideLayout" Target="../slideLayouts/slideLayout523.xml"/><Relationship Id="rId525" Type="http://schemas.openxmlformats.org/officeDocument/2006/relationships/slideLayout" Target="../slideLayouts/slideLayout524.xml"/><Relationship Id="rId526" Type="http://schemas.openxmlformats.org/officeDocument/2006/relationships/slideLayout" Target="../slideLayouts/slideLayout525.xml"/><Relationship Id="rId527" Type="http://schemas.openxmlformats.org/officeDocument/2006/relationships/slideLayout" Target="../slideLayouts/slideLayout526.xml"/><Relationship Id="rId528" Type="http://schemas.openxmlformats.org/officeDocument/2006/relationships/slideLayout" Target="../slideLayouts/slideLayout527.xml"/><Relationship Id="rId529" Type="http://schemas.openxmlformats.org/officeDocument/2006/relationships/slideLayout" Target="../slideLayouts/slideLayout528.xml"/><Relationship Id="rId530" Type="http://schemas.openxmlformats.org/officeDocument/2006/relationships/slideLayout" Target="../slideLayouts/slideLayout529.xml"/><Relationship Id="rId531" Type="http://schemas.openxmlformats.org/officeDocument/2006/relationships/slideLayout" Target="../slideLayouts/slideLayout530.xml"/><Relationship Id="rId532" Type="http://schemas.openxmlformats.org/officeDocument/2006/relationships/slideLayout" Target="../slideLayouts/slideLayout531.xml"/><Relationship Id="rId533" Type="http://schemas.openxmlformats.org/officeDocument/2006/relationships/slideLayout" Target="../slideLayouts/slideLayout532.xml"/><Relationship Id="rId534" Type="http://schemas.openxmlformats.org/officeDocument/2006/relationships/slideLayout" Target="../slideLayouts/slideLayout533.xml"/><Relationship Id="rId535" Type="http://schemas.openxmlformats.org/officeDocument/2006/relationships/slideLayout" Target="../slideLayouts/slideLayout534.xml"/><Relationship Id="rId536" Type="http://schemas.openxmlformats.org/officeDocument/2006/relationships/slideLayout" Target="../slideLayouts/slideLayout535.xml"/><Relationship Id="rId537" Type="http://schemas.openxmlformats.org/officeDocument/2006/relationships/slideLayout" Target="../slideLayouts/slideLayout536.xml"/><Relationship Id="rId538" Type="http://schemas.openxmlformats.org/officeDocument/2006/relationships/slideLayout" Target="../slideLayouts/slideLayout537.xml"/><Relationship Id="rId539" Type="http://schemas.openxmlformats.org/officeDocument/2006/relationships/slideLayout" Target="../slideLayouts/slideLayout538.xml"/><Relationship Id="rId540" Type="http://schemas.openxmlformats.org/officeDocument/2006/relationships/slideLayout" Target="../slideLayouts/slideLayout539.xml"/><Relationship Id="rId541" Type="http://schemas.openxmlformats.org/officeDocument/2006/relationships/slideLayout" Target="../slideLayouts/slideLayout540.xml"/><Relationship Id="rId542" Type="http://schemas.openxmlformats.org/officeDocument/2006/relationships/slideLayout" Target="../slideLayouts/slideLayout541.xml"/><Relationship Id="rId543" Type="http://schemas.openxmlformats.org/officeDocument/2006/relationships/slideLayout" Target="../slideLayouts/slideLayout542.xml"/><Relationship Id="rId544" Type="http://schemas.openxmlformats.org/officeDocument/2006/relationships/slideLayout" Target="../slideLayouts/slideLayout543.xml"/><Relationship Id="rId545" Type="http://schemas.openxmlformats.org/officeDocument/2006/relationships/slideLayout" Target="../slideLayouts/slideLayout544.xml"/><Relationship Id="rId546" Type="http://schemas.openxmlformats.org/officeDocument/2006/relationships/slideLayout" Target="../slideLayouts/slideLayout545.xml"/><Relationship Id="rId547" Type="http://schemas.openxmlformats.org/officeDocument/2006/relationships/slideLayout" Target="../slideLayouts/slideLayout546.xml"/><Relationship Id="rId548" Type="http://schemas.openxmlformats.org/officeDocument/2006/relationships/slideLayout" Target="../slideLayouts/slideLayout547.xml"/><Relationship Id="rId549" Type="http://schemas.openxmlformats.org/officeDocument/2006/relationships/slideLayout" Target="../slideLayouts/slideLayout548.xml"/><Relationship Id="rId550" Type="http://schemas.openxmlformats.org/officeDocument/2006/relationships/slideLayout" Target="../slideLayouts/slideLayout549.xml"/><Relationship Id="rId551" Type="http://schemas.openxmlformats.org/officeDocument/2006/relationships/slideLayout" Target="../slideLayouts/slideLayout550.xml"/><Relationship Id="rId552" Type="http://schemas.openxmlformats.org/officeDocument/2006/relationships/slideLayout" Target="../slideLayouts/slideLayout551.xml"/><Relationship Id="rId553" Type="http://schemas.openxmlformats.org/officeDocument/2006/relationships/slideLayout" Target="../slideLayouts/slideLayout552.xml"/><Relationship Id="rId554" Type="http://schemas.openxmlformats.org/officeDocument/2006/relationships/slideLayout" Target="../slideLayouts/slideLayout553.xml"/><Relationship Id="rId555" Type="http://schemas.openxmlformats.org/officeDocument/2006/relationships/slideLayout" Target="../slideLayouts/slideLayout554.xml"/><Relationship Id="rId556" Type="http://schemas.openxmlformats.org/officeDocument/2006/relationships/slideLayout" Target="../slideLayouts/slideLayout555.xml"/><Relationship Id="rId557" Type="http://schemas.openxmlformats.org/officeDocument/2006/relationships/slideLayout" Target="../slideLayouts/slideLayout556.xml"/><Relationship Id="rId558" Type="http://schemas.openxmlformats.org/officeDocument/2006/relationships/slideLayout" Target="../slideLayouts/slideLayout557.xml"/><Relationship Id="rId559" Type="http://schemas.openxmlformats.org/officeDocument/2006/relationships/slideLayout" Target="../slideLayouts/slideLayout558.xml"/><Relationship Id="rId560" Type="http://schemas.openxmlformats.org/officeDocument/2006/relationships/slideLayout" Target="../slideLayouts/slideLayout559.xml"/><Relationship Id="rId561" Type="http://schemas.openxmlformats.org/officeDocument/2006/relationships/slideLayout" Target="../slideLayouts/slideLayout560.xml"/><Relationship Id="rId562" Type="http://schemas.openxmlformats.org/officeDocument/2006/relationships/slideLayout" Target="../slideLayouts/slideLayout561.xml"/><Relationship Id="rId563" Type="http://schemas.openxmlformats.org/officeDocument/2006/relationships/slideLayout" Target="../slideLayouts/slideLayout562.xml"/><Relationship Id="rId564" Type="http://schemas.openxmlformats.org/officeDocument/2006/relationships/slideLayout" Target="../slideLayouts/slideLayout563.xml"/><Relationship Id="rId565" Type="http://schemas.openxmlformats.org/officeDocument/2006/relationships/slideLayout" Target="../slideLayouts/slideLayout564.xml"/><Relationship Id="rId566" Type="http://schemas.openxmlformats.org/officeDocument/2006/relationships/slideLayout" Target="../slideLayouts/slideLayout565.xml"/><Relationship Id="rId567" Type="http://schemas.openxmlformats.org/officeDocument/2006/relationships/slideLayout" Target="../slideLayouts/slideLayout566.xml"/><Relationship Id="rId568" Type="http://schemas.openxmlformats.org/officeDocument/2006/relationships/slideLayout" Target="../slideLayouts/slideLayout567.xml"/><Relationship Id="rId569" Type="http://schemas.openxmlformats.org/officeDocument/2006/relationships/slideLayout" Target="../slideLayouts/slideLayout568.xml"/><Relationship Id="rId570" Type="http://schemas.openxmlformats.org/officeDocument/2006/relationships/slideLayout" Target="../slideLayouts/slideLayout569.xml"/><Relationship Id="rId571" Type="http://schemas.openxmlformats.org/officeDocument/2006/relationships/slideLayout" Target="../slideLayouts/slideLayout570.xml"/><Relationship Id="rId572" Type="http://schemas.openxmlformats.org/officeDocument/2006/relationships/slideLayout" Target="../slideLayouts/slideLayout571.xml"/><Relationship Id="rId573" Type="http://schemas.openxmlformats.org/officeDocument/2006/relationships/slideLayout" Target="../slideLayouts/slideLayout572.xml"/><Relationship Id="rId574" Type="http://schemas.openxmlformats.org/officeDocument/2006/relationships/slideLayout" Target="../slideLayouts/slideLayout573.xml"/><Relationship Id="rId575" Type="http://schemas.openxmlformats.org/officeDocument/2006/relationships/slideLayout" Target="../slideLayouts/slideLayout574.xml"/><Relationship Id="rId576" Type="http://schemas.openxmlformats.org/officeDocument/2006/relationships/slideLayout" Target="../slideLayouts/slideLayout575.xml"/><Relationship Id="rId577" Type="http://schemas.openxmlformats.org/officeDocument/2006/relationships/slideLayout" Target="../slideLayouts/slideLayout576.xml"/><Relationship Id="rId578" Type="http://schemas.openxmlformats.org/officeDocument/2006/relationships/slideLayout" Target="../slideLayouts/slideLayout577.xml"/><Relationship Id="rId579" Type="http://schemas.openxmlformats.org/officeDocument/2006/relationships/slideLayout" Target="../slideLayouts/slideLayout578.xml"/><Relationship Id="rId580" Type="http://schemas.openxmlformats.org/officeDocument/2006/relationships/slideLayout" Target="../slideLayouts/slideLayout579.xml"/><Relationship Id="rId581" Type="http://schemas.openxmlformats.org/officeDocument/2006/relationships/slideLayout" Target="../slideLayouts/slideLayout580.xml"/><Relationship Id="rId582" Type="http://schemas.openxmlformats.org/officeDocument/2006/relationships/slideLayout" Target="../slideLayouts/slideLayout581.xml"/><Relationship Id="rId583" Type="http://schemas.openxmlformats.org/officeDocument/2006/relationships/slideLayout" Target="../slideLayouts/slideLayout582.xml"/><Relationship Id="rId584" Type="http://schemas.openxmlformats.org/officeDocument/2006/relationships/slideLayout" Target="../slideLayouts/slideLayout583.xml"/><Relationship Id="rId585" Type="http://schemas.openxmlformats.org/officeDocument/2006/relationships/slideLayout" Target="../slideLayouts/slideLayout584.xml"/><Relationship Id="rId586" Type="http://schemas.openxmlformats.org/officeDocument/2006/relationships/slideLayout" Target="../slideLayouts/slideLayout585.xml"/><Relationship Id="rId587" Type="http://schemas.openxmlformats.org/officeDocument/2006/relationships/slideLayout" Target="../slideLayouts/slideLayout586.xml"/><Relationship Id="rId588" Type="http://schemas.openxmlformats.org/officeDocument/2006/relationships/slideLayout" Target="../slideLayouts/slideLayout587.xml"/><Relationship Id="rId589" Type="http://schemas.openxmlformats.org/officeDocument/2006/relationships/slideLayout" Target="../slideLayouts/slideLayout588.xml"/><Relationship Id="rId590" Type="http://schemas.openxmlformats.org/officeDocument/2006/relationships/slideLayout" Target="../slideLayouts/slideLayout589.xml"/><Relationship Id="rId591" Type="http://schemas.openxmlformats.org/officeDocument/2006/relationships/slideLayout" Target="../slideLayouts/slideLayout590.xml"/><Relationship Id="rId592" Type="http://schemas.openxmlformats.org/officeDocument/2006/relationships/slideLayout" Target="../slideLayouts/slideLayout591.xml"/><Relationship Id="rId593" Type="http://schemas.openxmlformats.org/officeDocument/2006/relationships/slideLayout" Target="../slideLayouts/slideLayout592.xml"/><Relationship Id="rId594" Type="http://schemas.openxmlformats.org/officeDocument/2006/relationships/slideLayout" Target="../slideLayouts/slideLayout593.xml"/><Relationship Id="rId595" Type="http://schemas.openxmlformats.org/officeDocument/2006/relationships/slideLayout" Target="../slideLayouts/slideLayout594.xml"/><Relationship Id="rId596" Type="http://schemas.openxmlformats.org/officeDocument/2006/relationships/slideLayout" Target="../slideLayouts/slideLayout595.xml"/><Relationship Id="rId597" Type="http://schemas.openxmlformats.org/officeDocument/2006/relationships/slideLayout" Target="../slideLayouts/slideLayout596.xml"/><Relationship Id="rId598" Type="http://schemas.openxmlformats.org/officeDocument/2006/relationships/slideLayout" Target="../slideLayouts/slideLayout597.xml"/><Relationship Id="rId599" Type="http://schemas.openxmlformats.org/officeDocument/2006/relationships/slideLayout" Target="../slideLayouts/slideLayout598.xml"/><Relationship Id="rId600" Type="http://schemas.openxmlformats.org/officeDocument/2006/relationships/slideLayout" Target="../slideLayouts/slideLayout599.xml"/><Relationship Id="rId601" Type="http://schemas.openxmlformats.org/officeDocument/2006/relationships/slideLayout" Target="../slideLayouts/slideLayout600.xml"/><Relationship Id="rId602" Type="http://schemas.openxmlformats.org/officeDocument/2006/relationships/slideLayout" Target="../slideLayouts/slideLayout601.xml"/><Relationship Id="rId603" Type="http://schemas.openxmlformats.org/officeDocument/2006/relationships/slideLayout" Target="../slideLayouts/slideLayout602.xml"/><Relationship Id="rId604" Type="http://schemas.openxmlformats.org/officeDocument/2006/relationships/slideLayout" Target="../slideLayouts/slideLayout603.xml"/><Relationship Id="rId605" Type="http://schemas.openxmlformats.org/officeDocument/2006/relationships/slideLayout" Target="../slideLayouts/slideLayout604.xml"/><Relationship Id="rId606" Type="http://schemas.openxmlformats.org/officeDocument/2006/relationships/slideLayout" Target="../slideLayouts/slideLayout605.xml"/><Relationship Id="rId607" Type="http://schemas.openxmlformats.org/officeDocument/2006/relationships/slideLayout" Target="../slideLayouts/slideLayout606.xml"/><Relationship Id="rId608" Type="http://schemas.openxmlformats.org/officeDocument/2006/relationships/slideLayout" Target="../slideLayouts/slideLayout607.xml"/><Relationship Id="rId609" Type="http://schemas.openxmlformats.org/officeDocument/2006/relationships/slideLayout" Target="../slideLayouts/slideLayout608.xml"/><Relationship Id="rId610" Type="http://schemas.openxmlformats.org/officeDocument/2006/relationships/slideLayout" Target="../slideLayouts/slideLayout609.xml"/><Relationship Id="rId611" Type="http://schemas.openxmlformats.org/officeDocument/2006/relationships/slideLayout" Target="../slideLayouts/slideLayout610.xml"/><Relationship Id="rId612" Type="http://schemas.openxmlformats.org/officeDocument/2006/relationships/slideLayout" Target="../slideLayouts/slideLayout611.xml"/><Relationship Id="rId613" Type="http://schemas.openxmlformats.org/officeDocument/2006/relationships/slideLayout" Target="../slideLayouts/slideLayout612.xml"/><Relationship Id="rId614" Type="http://schemas.openxmlformats.org/officeDocument/2006/relationships/slideLayout" Target="../slideLayouts/slideLayout613.xml"/><Relationship Id="rId615" Type="http://schemas.openxmlformats.org/officeDocument/2006/relationships/slideLayout" Target="../slideLayouts/slideLayout614.xml"/><Relationship Id="rId616" Type="http://schemas.openxmlformats.org/officeDocument/2006/relationships/slideLayout" Target="../slideLayouts/slideLayout615.xml"/><Relationship Id="rId617" Type="http://schemas.openxmlformats.org/officeDocument/2006/relationships/slideLayout" Target="../slideLayouts/slideLayout616.xml"/><Relationship Id="rId618" Type="http://schemas.openxmlformats.org/officeDocument/2006/relationships/slideLayout" Target="../slideLayouts/slideLayout617.xml"/><Relationship Id="rId619" Type="http://schemas.openxmlformats.org/officeDocument/2006/relationships/slideLayout" Target="../slideLayouts/slideLayout618.xml"/><Relationship Id="rId620" Type="http://schemas.openxmlformats.org/officeDocument/2006/relationships/slideLayout" Target="../slideLayouts/slideLayout619.xml"/><Relationship Id="rId621" Type="http://schemas.openxmlformats.org/officeDocument/2006/relationships/slideLayout" Target="../slideLayouts/slideLayout620.xml"/><Relationship Id="rId622" Type="http://schemas.openxmlformats.org/officeDocument/2006/relationships/slideLayout" Target="../slideLayouts/slideLayout621.xml"/><Relationship Id="rId623" Type="http://schemas.openxmlformats.org/officeDocument/2006/relationships/slideLayout" Target="../slideLayouts/slideLayout622.xml"/><Relationship Id="rId624" Type="http://schemas.openxmlformats.org/officeDocument/2006/relationships/slideLayout" Target="../slideLayouts/slideLayout623.xml"/><Relationship Id="rId625" Type="http://schemas.openxmlformats.org/officeDocument/2006/relationships/slideLayout" Target="../slideLayouts/slideLayout624.xml"/><Relationship Id="rId626" Type="http://schemas.openxmlformats.org/officeDocument/2006/relationships/slideLayout" Target="../slideLayouts/slideLayout625.xml"/><Relationship Id="rId627" Type="http://schemas.openxmlformats.org/officeDocument/2006/relationships/slideLayout" Target="../slideLayouts/slideLayout626.xml"/><Relationship Id="rId628" Type="http://schemas.openxmlformats.org/officeDocument/2006/relationships/slideLayout" Target="../slideLayouts/slideLayout627.xml"/><Relationship Id="rId629" Type="http://schemas.openxmlformats.org/officeDocument/2006/relationships/slideLayout" Target="../slideLayouts/slideLayout628.xml"/><Relationship Id="rId630" Type="http://schemas.openxmlformats.org/officeDocument/2006/relationships/slideLayout" Target="../slideLayouts/slideLayout629.xml"/><Relationship Id="rId631" Type="http://schemas.openxmlformats.org/officeDocument/2006/relationships/slideLayout" Target="../slideLayouts/slideLayout630.xml"/><Relationship Id="rId632" Type="http://schemas.openxmlformats.org/officeDocument/2006/relationships/slideLayout" Target="../slideLayouts/slideLayout631.xml"/><Relationship Id="rId633" Type="http://schemas.openxmlformats.org/officeDocument/2006/relationships/slideLayout" Target="../slideLayouts/slideLayout632.xml"/><Relationship Id="rId634" Type="http://schemas.openxmlformats.org/officeDocument/2006/relationships/slideLayout" Target="../slideLayouts/slideLayout633.xml"/><Relationship Id="rId635" Type="http://schemas.openxmlformats.org/officeDocument/2006/relationships/slideLayout" Target="../slideLayouts/slideLayout634.xml"/><Relationship Id="rId636" Type="http://schemas.openxmlformats.org/officeDocument/2006/relationships/slideLayout" Target="../slideLayouts/slideLayout635.xml"/><Relationship Id="rId637" Type="http://schemas.openxmlformats.org/officeDocument/2006/relationships/slideLayout" Target="../slideLayouts/slideLayout636.xml"/><Relationship Id="rId638" Type="http://schemas.openxmlformats.org/officeDocument/2006/relationships/slideLayout" Target="../slideLayouts/slideLayout637.xml"/><Relationship Id="rId639" Type="http://schemas.openxmlformats.org/officeDocument/2006/relationships/slideLayout" Target="../slideLayouts/slideLayout638.xml"/><Relationship Id="rId640" Type="http://schemas.openxmlformats.org/officeDocument/2006/relationships/slideLayout" Target="../slideLayouts/slideLayout639.xml"/><Relationship Id="rId641" Type="http://schemas.openxmlformats.org/officeDocument/2006/relationships/slideLayout" Target="../slideLayouts/slideLayout640.xml"/><Relationship Id="rId642" Type="http://schemas.openxmlformats.org/officeDocument/2006/relationships/slideLayout" Target="../slideLayouts/slideLayout641.xml"/><Relationship Id="rId643" Type="http://schemas.openxmlformats.org/officeDocument/2006/relationships/slideLayout" Target="../slideLayouts/slideLayout642.xml"/><Relationship Id="rId644" Type="http://schemas.openxmlformats.org/officeDocument/2006/relationships/slideLayout" Target="../slideLayouts/slideLayout643.xml"/><Relationship Id="rId645" Type="http://schemas.openxmlformats.org/officeDocument/2006/relationships/slideLayout" Target="../slideLayouts/slideLayout644.xml"/><Relationship Id="rId646" Type="http://schemas.openxmlformats.org/officeDocument/2006/relationships/slideLayout" Target="../slideLayouts/slideLayout645.xml"/><Relationship Id="rId647" Type="http://schemas.openxmlformats.org/officeDocument/2006/relationships/slideLayout" Target="../slideLayouts/slideLayout646.xml"/><Relationship Id="rId648" Type="http://schemas.openxmlformats.org/officeDocument/2006/relationships/slideLayout" Target="../slideLayouts/slideLayout647.xml"/><Relationship Id="rId649" Type="http://schemas.openxmlformats.org/officeDocument/2006/relationships/slideLayout" Target="../slideLayouts/slideLayout648.xml"/><Relationship Id="rId650" Type="http://schemas.openxmlformats.org/officeDocument/2006/relationships/slideLayout" Target="../slideLayouts/slideLayout649.xml"/><Relationship Id="rId651" Type="http://schemas.openxmlformats.org/officeDocument/2006/relationships/slideLayout" Target="../slideLayouts/slideLayout650.xml"/><Relationship Id="rId652" Type="http://schemas.openxmlformats.org/officeDocument/2006/relationships/slideLayout" Target="../slideLayouts/slideLayout651.xml"/><Relationship Id="rId653" Type="http://schemas.openxmlformats.org/officeDocument/2006/relationships/slideLayout" Target="../slideLayouts/slideLayout652.xml"/><Relationship Id="rId654" Type="http://schemas.openxmlformats.org/officeDocument/2006/relationships/slideLayout" Target="../slideLayouts/slideLayout653.xml"/><Relationship Id="rId655" Type="http://schemas.openxmlformats.org/officeDocument/2006/relationships/slideLayout" Target="../slideLayouts/slideLayout654.xml"/><Relationship Id="rId656" Type="http://schemas.openxmlformats.org/officeDocument/2006/relationships/slideLayout" Target="../slideLayouts/slideLayout655.xml"/><Relationship Id="rId657" Type="http://schemas.openxmlformats.org/officeDocument/2006/relationships/slideLayout" Target="../slideLayouts/slideLayout656.xml"/><Relationship Id="rId658" Type="http://schemas.openxmlformats.org/officeDocument/2006/relationships/slideLayout" Target="../slideLayouts/slideLayout657.xml"/><Relationship Id="rId659" Type="http://schemas.openxmlformats.org/officeDocument/2006/relationships/slideLayout" Target="../slideLayouts/slideLayout658.xml"/><Relationship Id="rId660" Type="http://schemas.openxmlformats.org/officeDocument/2006/relationships/slideLayout" Target="../slideLayouts/slideLayout659.xml"/><Relationship Id="rId661" Type="http://schemas.openxmlformats.org/officeDocument/2006/relationships/slideLayout" Target="../slideLayouts/slideLayout660.xml"/><Relationship Id="rId662" Type="http://schemas.openxmlformats.org/officeDocument/2006/relationships/slideLayout" Target="../slideLayouts/slideLayout661.xml"/><Relationship Id="rId663" Type="http://schemas.openxmlformats.org/officeDocument/2006/relationships/slideLayout" Target="../slideLayouts/slideLayout662.xml"/><Relationship Id="rId664" Type="http://schemas.openxmlformats.org/officeDocument/2006/relationships/slideLayout" Target="../slideLayouts/slideLayout663.xml"/><Relationship Id="rId665" Type="http://schemas.openxmlformats.org/officeDocument/2006/relationships/slideLayout" Target="../slideLayouts/slideLayout664.xml"/><Relationship Id="rId666" Type="http://schemas.openxmlformats.org/officeDocument/2006/relationships/slideLayout" Target="../slideLayouts/slideLayout665.xml"/><Relationship Id="rId667" Type="http://schemas.openxmlformats.org/officeDocument/2006/relationships/slideLayout" Target="../slideLayouts/slideLayout666.xml"/><Relationship Id="rId668" Type="http://schemas.openxmlformats.org/officeDocument/2006/relationships/slideLayout" Target="../slideLayouts/slideLayout667.xml"/><Relationship Id="rId669" Type="http://schemas.openxmlformats.org/officeDocument/2006/relationships/slideLayout" Target="../slideLayouts/slideLayout668.xml"/><Relationship Id="rId670" Type="http://schemas.openxmlformats.org/officeDocument/2006/relationships/slideLayout" Target="../slideLayouts/slideLayout669.xml"/><Relationship Id="rId671" Type="http://schemas.openxmlformats.org/officeDocument/2006/relationships/slideLayout" Target="../slideLayouts/slideLayout670.xml"/><Relationship Id="rId672" Type="http://schemas.openxmlformats.org/officeDocument/2006/relationships/slideLayout" Target="../slideLayouts/slideLayout671.xml"/><Relationship Id="rId673" Type="http://schemas.openxmlformats.org/officeDocument/2006/relationships/slideLayout" Target="../slideLayouts/slideLayout672.xml"/><Relationship Id="rId674" Type="http://schemas.openxmlformats.org/officeDocument/2006/relationships/slideLayout" Target="../slideLayouts/slideLayout673.xml"/><Relationship Id="rId675" Type="http://schemas.openxmlformats.org/officeDocument/2006/relationships/slideLayout" Target="../slideLayouts/slideLayout674.xml"/><Relationship Id="rId676" Type="http://schemas.openxmlformats.org/officeDocument/2006/relationships/slideLayout" Target="../slideLayouts/slideLayout675.xml"/><Relationship Id="rId677" Type="http://schemas.openxmlformats.org/officeDocument/2006/relationships/slideLayout" Target="../slideLayouts/slideLayout676.xml"/><Relationship Id="rId678" Type="http://schemas.openxmlformats.org/officeDocument/2006/relationships/slideLayout" Target="../slideLayouts/slideLayout677.xml"/><Relationship Id="rId679" Type="http://schemas.openxmlformats.org/officeDocument/2006/relationships/slideLayout" Target="../slideLayouts/slideLayout678.xml"/><Relationship Id="rId680" Type="http://schemas.openxmlformats.org/officeDocument/2006/relationships/slideLayout" Target="../slideLayouts/slideLayout679.xml"/><Relationship Id="rId681" Type="http://schemas.openxmlformats.org/officeDocument/2006/relationships/slideLayout" Target="../slideLayouts/slideLayout680.xml"/><Relationship Id="rId682" Type="http://schemas.openxmlformats.org/officeDocument/2006/relationships/slideLayout" Target="../slideLayouts/slideLayout681.xml"/><Relationship Id="rId683" Type="http://schemas.openxmlformats.org/officeDocument/2006/relationships/slideLayout" Target="../slideLayouts/slideLayout682.xml"/><Relationship Id="rId684" Type="http://schemas.openxmlformats.org/officeDocument/2006/relationships/slideLayout" Target="../slideLayouts/slideLayout683.xml"/><Relationship Id="rId685" Type="http://schemas.openxmlformats.org/officeDocument/2006/relationships/slideLayout" Target="../slideLayouts/slideLayout684.xml"/><Relationship Id="rId686" Type="http://schemas.openxmlformats.org/officeDocument/2006/relationships/slideLayout" Target="../slideLayouts/slideLayout685.xml"/><Relationship Id="rId687" Type="http://schemas.openxmlformats.org/officeDocument/2006/relationships/slideLayout" Target="../slideLayouts/slideLayout686.xml"/><Relationship Id="rId688" Type="http://schemas.openxmlformats.org/officeDocument/2006/relationships/slideLayout" Target="../slideLayouts/slideLayout687.xml"/><Relationship Id="rId689" Type="http://schemas.openxmlformats.org/officeDocument/2006/relationships/slideLayout" Target="../slideLayouts/slideLayout688.xml"/><Relationship Id="rId690" Type="http://schemas.openxmlformats.org/officeDocument/2006/relationships/slideLayout" Target="../slideLayouts/slideLayout689.xml"/><Relationship Id="rId691" Type="http://schemas.openxmlformats.org/officeDocument/2006/relationships/slideLayout" Target="../slideLayouts/slideLayout690.xml"/><Relationship Id="rId692" Type="http://schemas.openxmlformats.org/officeDocument/2006/relationships/slideLayout" Target="../slideLayouts/slideLayout691.xml"/><Relationship Id="rId693" Type="http://schemas.openxmlformats.org/officeDocument/2006/relationships/slideLayout" Target="../slideLayouts/slideLayout692.xml"/><Relationship Id="rId694" Type="http://schemas.openxmlformats.org/officeDocument/2006/relationships/slideLayout" Target="../slideLayouts/slideLayout693.xml"/><Relationship Id="rId695" Type="http://schemas.openxmlformats.org/officeDocument/2006/relationships/slideLayout" Target="../slideLayouts/slideLayout694.xml"/><Relationship Id="rId696" Type="http://schemas.openxmlformats.org/officeDocument/2006/relationships/slideLayout" Target="../slideLayouts/slideLayout695.xml"/><Relationship Id="rId697" Type="http://schemas.openxmlformats.org/officeDocument/2006/relationships/slideLayout" Target="../slideLayouts/slideLayout696.xml"/><Relationship Id="rId698" Type="http://schemas.openxmlformats.org/officeDocument/2006/relationships/slideLayout" Target="../slideLayouts/slideLayout697.xml"/><Relationship Id="rId699" Type="http://schemas.openxmlformats.org/officeDocument/2006/relationships/slideLayout" Target="../slideLayouts/slideLayout698.xml"/><Relationship Id="rId700" Type="http://schemas.openxmlformats.org/officeDocument/2006/relationships/slideLayout" Target="../slideLayouts/slideLayout699.xml"/><Relationship Id="rId701" Type="http://schemas.openxmlformats.org/officeDocument/2006/relationships/slideLayout" Target="../slideLayouts/slideLayout700.xml"/><Relationship Id="rId702" Type="http://schemas.openxmlformats.org/officeDocument/2006/relationships/slideLayout" Target="../slideLayouts/slideLayout701.xml"/><Relationship Id="rId703" Type="http://schemas.openxmlformats.org/officeDocument/2006/relationships/slideLayout" Target="../slideLayouts/slideLayout702.xml"/><Relationship Id="rId704" Type="http://schemas.openxmlformats.org/officeDocument/2006/relationships/slideLayout" Target="../slideLayouts/slideLayout703.xml"/><Relationship Id="rId705" Type="http://schemas.openxmlformats.org/officeDocument/2006/relationships/slideLayout" Target="../slideLayouts/slideLayout704.xml"/><Relationship Id="rId706" Type="http://schemas.openxmlformats.org/officeDocument/2006/relationships/slideLayout" Target="../slideLayouts/slideLayout705.xml"/><Relationship Id="rId707" Type="http://schemas.openxmlformats.org/officeDocument/2006/relationships/slideLayout" Target="../slideLayouts/slideLayout706.xml"/><Relationship Id="rId708" Type="http://schemas.openxmlformats.org/officeDocument/2006/relationships/slideLayout" Target="../slideLayouts/slideLayout707.xml"/><Relationship Id="rId709" Type="http://schemas.openxmlformats.org/officeDocument/2006/relationships/slideLayout" Target="../slideLayouts/slideLayout708.xml"/><Relationship Id="rId710" Type="http://schemas.openxmlformats.org/officeDocument/2006/relationships/slideLayout" Target="../slideLayouts/slideLayout709.xml"/><Relationship Id="rId711" Type="http://schemas.openxmlformats.org/officeDocument/2006/relationships/slideLayout" Target="../slideLayouts/slideLayout710.xml"/><Relationship Id="rId712" Type="http://schemas.openxmlformats.org/officeDocument/2006/relationships/slideLayout" Target="../slideLayouts/slideLayout711.xml"/><Relationship Id="rId713" Type="http://schemas.openxmlformats.org/officeDocument/2006/relationships/slideLayout" Target="../slideLayouts/slideLayout712.xml"/><Relationship Id="rId714" Type="http://schemas.openxmlformats.org/officeDocument/2006/relationships/slideLayout" Target="../slideLayouts/slideLayout713.xml"/><Relationship Id="rId715" Type="http://schemas.openxmlformats.org/officeDocument/2006/relationships/slideLayout" Target="../slideLayouts/slideLayout714.xml"/><Relationship Id="rId716" Type="http://schemas.openxmlformats.org/officeDocument/2006/relationships/slideLayout" Target="../slideLayouts/slideLayout715.xml"/><Relationship Id="rId717" Type="http://schemas.openxmlformats.org/officeDocument/2006/relationships/slideLayout" Target="../slideLayouts/slideLayout716.xml"/><Relationship Id="rId718" Type="http://schemas.openxmlformats.org/officeDocument/2006/relationships/slideLayout" Target="../slideLayouts/slideLayout717.xml"/><Relationship Id="rId719" Type="http://schemas.openxmlformats.org/officeDocument/2006/relationships/slideLayout" Target="../slideLayouts/slideLayout718.xml"/><Relationship Id="rId720" Type="http://schemas.openxmlformats.org/officeDocument/2006/relationships/slideLayout" Target="../slideLayouts/slideLayout719.xml"/><Relationship Id="rId721" Type="http://schemas.openxmlformats.org/officeDocument/2006/relationships/slideLayout" Target="../slideLayouts/slideLayout720.xml"/><Relationship Id="rId722" Type="http://schemas.openxmlformats.org/officeDocument/2006/relationships/slideLayout" Target="../slideLayouts/slideLayout721.xml"/><Relationship Id="rId723" Type="http://schemas.openxmlformats.org/officeDocument/2006/relationships/slideLayout" Target="../slideLayouts/slideLayout722.xml"/><Relationship Id="rId724" Type="http://schemas.openxmlformats.org/officeDocument/2006/relationships/slideLayout" Target="../slideLayouts/slideLayout723.xml"/><Relationship Id="rId725" Type="http://schemas.openxmlformats.org/officeDocument/2006/relationships/slideLayout" Target="../slideLayouts/slideLayout724.xml"/><Relationship Id="rId726" Type="http://schemas.openxmlformats.org/officeDocument/2006/relationships/slideLayout" Target="../slideLayouts/slideLayout725.xml"/><Relationship Id="rId727" Type="http://schemas.openxmlformats.org/officeDocument/2006/relationships/slideLayout" Target="../slideLayouts/slideLayout726.xml"/><Relationship Id="rId728" Type="http://schemas.openxmlformats.org/officeDocument/2006/relationships/slideLayout" Target="../slideLayouts/slideLayout727.xml"/><Relationship Id="rId729" Type="http://schemas.openxmlformats.org/officeDocument/2006/relationships/slideLayout" Target="../slideLayouts/slideLayout728.xml"/><Relationship Id="rId730" Type="http://schemas.openxmlformats.org/officeDocument/2006/relationships/slideLayout" Target="../slideLayouts/slideLayout729.xml"/><Relationship Id="rId731" Type="http://schemas.openxmlformats.org/officeDocument/2006/relationships/slideLayout" Target="../slideLayouts/slideLayout730.xml"/><Relationship Id="rId732" Type="http://schemas.openxmlformats.org/officeDocument/2006/relationships/slideLayout" Target="../slideLayouts/slideLayout731.xml"/><Relationship Id="rId733" Type="http://schemas.openxmlformats.org/officeDocument/2006/relationships/slideLayout" Target="../slideLayouts/slideLayout732.xml"/><Relationship Id="rId734" Type="http://schemas.openxmlformats.org/officeDocument/2006/relationships/slideLayout" Target="../slideLayouts/slideLayout733.xml"/><Relationship Id="rId735" Type="http://schemas.openxmlformats.org/officeDocument/2006/relationships/slideLayout" Target="../slideLayouts/slideLayout734.xml"/><Relationship Id="rId736" Type="http://schemas.openxmlformats.org/officeDocument/2006/relationships/slideLayout" Target="../slideLayouts/slideLayout735.xml"/><Relationship Id="rId737" Type="http://schemas.openxmlformats.org/officeDocument/2006/relationships/slideLayout" Target="../slideLayouts/slideLayout736.xml"/><Relationship Id="rId738" Type="http://schemas.openxmlformats.org/officeDocument/2006/relationships/slideLayout" Target="../slideLayouts/slideLayout737.xml"/><Relationship Id="rId739" Type="http://schemas.openxmlformats.org/officeDocument/2006/relationships/slideLayout" Target="../slideLayouts/slideLayout738.xml"/><Relationship Id="rId740" Type="http://schemas.openxmlformats.org/officeDocument/2006/relationships/slideLayout" Target="../slideLayouts/slideLayout739.xml"/><Relationship Id="rId741" Type="http://schemas.openxmlformats.org/officeDocument/2006/relationships/slideLayout" Target="../slideLayouts/slideLayout740.xml"/><Relationship Id="rId742" Type="http://schemas.openxmlformats.org/officeDocument/2006/relationships/slideLayout" Target="../slideLayouts/slideLayout741.xml"/><Relationship Id="rId743" Type="http://schemas.openxmlformats.org/officeDocument/2006/relationships/slideLayout" Target="../slideLayouts/slideLayout742.xml"/><Relationship Id="rId744" Type="http://schemas.openxmlformats.org/officeDocument/2006/relationships/slideLayout" Target="../slideLayouts/slideLayout743.xml"/><Relationship Id="rId745" Type="http://schemas.openxmlformats.org/officeDocument/2006/relationships/slideLayout" Target="../slideLayouts/slideLayout744.xml"/><Relationship Id="rId746" Type="http://schemas.openxmlformats.org/officeDocument/2006/relationships/slideLayout" Target="../slideLayouts/slideLayout745.xml"/><Relationship Id="rId747" Type="http://schemas.openxmlformats.org/officeDocument/2006/relationships/slideLayout" Target="../slideLayouts/slideLayout746.xml"/><Relationship Id="rId748" Type="http://schemas.openxmlformats.org/officeDocument/2006/relationships/slideLayout" Target="../slideLayouts/slideLayout747.xml"/><Relationship Id="rId749" Type="http://schemas.openxmlformats.org/officeDocument/2006/relationships/slideLayout" Target="../slideLayouts/slideLayout748.xml"/><Relationship Id="rId750" Type="http://schemas.openxmlformats.org/officeDocument/2006/relationships/slideLayout" Target="../slideLayouts/slideLayout749.xml"/><Relationship Id="rId751" Type="http://schemas.openxmlformats.org/officeDocument/2006/relationships/slideLayout" Target="../slideLayouts/slideLayout750.xml"/><Relationship Id="rId752" Type="http://schemas.openxmlformats.org/officeDocument/2006/relationships/slideLayout" Target="../slideLayouts/slideLayout751.xml"/><Relationship Id="rId753" Type="http://schemas.openxmlformats.org/officeDocument/2006/relationships/slideLayout" Target="../slideLayouts/slideLayout752.xml"/><Relationship Id="rId754" Type="http://schemas.openxmlformats.org/officeDocument/2006/relationships/slideLayout" Target="../slideLayouts/slideLayout753.xml"/><Relationship Id="rId755" Type="http://schemas.openxmlformats.org/officeDocument/2006/relationships/slideLayout" Target="../slideLayouts/slideLayout754.xml"/><Relationship Id="rId756" Type="http://schemas.openxmlformats.org/officeDocument/2006/relationships/slideLayout" Target="../slideLayouts/slideLayout755.xml"/><Relationship Id="rId757" Type="http://schemas.openxmlformats.org/officeDocument/2006/relationships/slideLayout" Target="../slideLayouts/slideLayout756.xml"/><Relationship Id="rId758" Type="http://schemas.openxmlformats.org/officeDocument/2006/relationships/slideLayout" Target="../slideLayouts/slideLayout757.xml"/><Relationship Id="rId759" Type="http://schemas.openxmlformats.org/officeDocument/2006/relationships/slideLayout" Target="../slideLayouts/slideLayout758.xml"/><Relationship Id="rId760" Type="http://schemas.openxmlformats.org/officeDocument/2006/relationships/slideLayout" Target="../slideLayouts/slideLayout759.xml"/><Relationship Id="rId761" Type="http://schemas.openxmlformats.org/officeDocument/2006/relationships/slideLayout" Target="../slideLayouts/slideLayout760.xml"/><Relationship Id="rId762" Type="http://schemas.openxmlformats.org/officeDocument/2006/relationships/slideLayout" Target="../slideLayouts/slideLayout761.xml"/><Relationship Id="rId763" Type="http://schemas.openxmlformats.org/officeDocument/2006/relationships/slideLayout" Target="../slideLayouts/slideLayout762.xml"/><Relationship Id="rId764" Type="http://schemas.openxmlformats.org/officeDocument/2006/relationships/slideLayout" Target="../slideLayouts/slideLayout763.xml"/><Relationship Id="rId765" Type="http://schemas.openxmlformats.org/officeDocument/2006/relationships/slideLayout" Target="../slideLayouts/slideLayout764.xml"/><Relationship Id="rId766" Type="http://schemas.openxmlformats.org/officeDocument/2006/relationships/slideLayout" Target="../slideLayouts/slideLayout765.xml"/><Relationship Id="rId767" Type="http://schemas.openxmlformats.org/officeDocument/2006/relationships/slideLayout" Target="../slideLayouts/slideLayout766.xml"/><Relationship Id="rId768" Type="http://schemas.openxmlformats.org/officeDocument/2006/relationships/slideLayout" Target="../slideLayouts/slideLayout767.xml"/><Relationship Id="rId769" Type="http://schemas.openxmlformats.org/officeDocument/2006/relationships/slideLayout" Target="../slideLayouts/slideLayout768.xml"/><Relationship Id="rId770" Type="http://schemas.openxmlformats.org/officeDocument/2006/relationships/slideLayout" Target="../slideLayouts/slideLayout769.xml"/><Relationship Id="rId771" Type="http://schemas.openxmlformats.org/officeDocument/2006/relationships/slideLayout" Target="../slideLayouts/slideLayout770.xml"/><Relationship Id="rId772" Type="http://schemas.openxmlformats.org/officeDocument/2006/relationships/slideLayout" Target="../slideLayouts/slideLayout771.xml"/><Relationship Id="rId773" Type="http://schemas.openxmlformats.org/officeDocument/2006/relationships/slideLayout" Target="../slideLayouts/slideLayout772.xml"/><Relationship Id="rId774" Type="http://schemas.openxmlformats.org/officeDocument/2006/relationships/slideLayout" Target="../slideLayouts/slideLayout773.xml"/><Relationship Id="rId775" Type="http://schemas.openxmlformats.org/officeDocument/2006/relationships/slideLayout" Target="../slideLayouts/slideLayout774.xml"/><Relationship Id="rId776" Type="http://schemas.openxmlformats.org/officeDocument/2006/relationships/slideLayout" Target="../slideLayouts/slideLayout775.xml"/><Relationship Id="rId777" Type="http://schemas.openxmlformats.org/officeDocument/2006/relationships/slideLayout" Target="../slideLayouts/slideLayout776.xml"/><Relationship Id="rId778" Type="http://schemas.openxmlformats.org/officeDocument/2006/relationships/slideLayout" Target="../slideLayouts/slideLayout777.xml"/><Relationship Id="rId779" Type="http://schemas.openxmlformats.org/officeDocument/2006/relationships/slideLayout" Target="../slideLayouts/slideLayout778.xml"/><Relationship Id="rId780" Type="http://schemas.openxmlformats.org/officeDocument/2006/relationships/slideLayout" Target="../slideLayouts/slideLayout779.xml"/><Relationship Id="rId781" Type="http://schemas.openxmlformats.org/officeDocument/2006/relationships/slideLayout" Target="../slideLayouts/slideLayout780.xml"/><Relationship Id="rId782" Type="http://schemas.openxmlformats.org/officeDocument/2006/relationships/slideLayout" Target="../slideLayouts/slideLayout781.xml"/><Relationship Id="rId783" Type="http://schemas.openxmlformats.org/officeDocument/2006/relationships/slideLayout" Target="../slideLayouts/slideLayout782.xml"/><Relationship Id="rId784" Type="http://schemas.openxmlformats.org/officeDocument/2006/relationships/slideLayout" Target="../slideLayouts/slideLayout783.xml"/><Relationship Id="rId785" Type="http://schemas.openxmlformats.org/officeDocument/2006/relationships/slideLayout" Target="../slideLayouts/slideLayout784.xml"/><Relationship Id="rId786" Type="http://schemas.openxmlformats.org/officeDocument/2006/relationships/slideLayout" Target="../slideLayouts/slideLayout785.xml"/><Relationship Id="rId787" Type="http://schemas.openxmlformats.org/officeDocument/2006/relationships/slideLayout" Target="../slideLayouts/slideLayout786.xml"/><Relationship Id="rId788" Type="http://schemas.openxmlformats.org/officeDocument/2006/relationships/slideLayout" Target="../slideLayouts/slideLayout787.xml"/><Relationship Id="rId789" Type="http://schemas.openxmlformats.org/officeDocument/2006/relationships/slideLayout" Target="../slideLayouts/slideLayout788.xml"/><Relationship Id="rId790" Type="http://schemas.openxmlformats.org/officeDocument/2006/relationships/slideLayout" Target="../slideLayouts/slideLayout789.xml"/><Relationship Id="rId791" Type="http://schemas.openxmlformats.org/officeDocument/2006/relationships/slideLayout" Target="../slideLayouts/slideLayout790.xml"/><Relationship Id="rId792" Type="http://schemas.openxmlformats.org/officeDocument/2006/relationships/slideLayout" Target="../slideLayouts/slideLayout791.xml"/><Relationship Id="rId793" Type="http://schemas.openxmlformats.org/officeDocument/2006/relationships/slideLayout" Target="../slideLayouts/slideLayout792.xml"/><Relationship Id="rId794" Type="http://schemas.openxmlformats.org/officeDocument/2006/relationships/slideLayout" Target="../slideLayouts/slideLayout793.xml"/><Relationship Id="rId795" Type="http://schemas.openxmlformats.org/officeDocument/2006/relationships/slideLayout" Target="../slideLayouts/slideLayout794.xml"/><Relationship Id="rId796" Type="http://schemas.openxmlformats.org/officeDocument/2006/relationships/slideLayout" Target="../slideLayouts/slideLayout795.xml"/><Relationship Id="rId797" Type="http://schemas.openxmlformats.org/officeDocument/2006/relationships/slideLayout" Target="../slideLayouts/slideLayout796.xml"/><Relationship Id="rId798" Type="http://schemas.openxmlformats.org/officeDocument/2006/relationships/slideLayout" Target="../slideLayouts/slideLayout797.xml"/><Relationship Id="rId799" Type="http://schemas.openxmlformats.org/officeDocument/2006/relationships/slideLayout" Target="../slideLayouts/slideLayout798.xml"/><Relationship Id="rId800" Type="http://schemas.openxmlformats.org/officeDocument/2006/relationships/slideLayout" Target="../slideLayouts/slideLayout799.xml"/><Relationship Id="rId801" Type="http://schemas.openxmlformats.org/officeDocument/2006/relationships/slideLayout" Target="../slideLayouts/slideLayout800.xml"/><Relationship Id="rId802" Type="http://schemas.openxmlformats.org/officeDocument/2006/relationships/slideLayout" Target="../slideLayouts/slideLayout801.xml"/><Relationship Id="rId803" Type="http://schemas.openxmlformats.org/officeDocument/2006/relationships/slideLayout" Target="../slideLayouts/slideLayout802.xml"/><Relationship Id="rId804" Type="http://schemas.openxmlformats.org/officeDocument/2006/relationships/slideLayout" Target="../slideLayouts/slideLayout803.xml"/><Relationship Id="rId805" Type="http://schemas.openxmlformats.org/officeDocument/2006/relationships/slideLayout" Target="../slideLayouts/slideLayout804.xml"/><Relationship Id="rId806" Type="http://schemas.openxmlformats.org/officeDocument/2006/relationships/slideLayout" Target="../slideLayouts/slideLayout805.xml"/><Relationship Id="rId807" Type="http://schemas.openxmlformats.org/officeDocument/2006/relationships/slideLayout" Target="../slideLayouts/slideLayout806.xml"/><Relationship Id="rId808" Type="http://schemas.openxmlformats.org/officeDocument/2006/relationships/slideLayout" Target="../slideLayouts/slideLayout807.xml"/><Relationship Id="rId809" Type="http://schemas.openxmlformats.org/officeDocument/2006/relationships/slideLayout" Target="../slideLayouts/slideLayout808.xml"/><Relationship Id="rId810" Type="http://schemas.openxmlformats.org/officeDocument/2006/relationships/slideLayout" Target="../slideLayouts/slideLayout809.xml"/><Relationship Id="rId811" Type="http://schemas.openxmlformats.org/officeDocument/2006/relationships/slideLayout" Target="../slideLayouts/slideLayout810.xml"/><Relationship Id="rId812" Type="http://schemas.openxmlformats.org/officeDocument/2006/relationships/slideLayout" Target="../slideLayouts/slideLayout811.xml"/><Relationship Id="rId813" Type="http://schemas.openxmlformats.org/officeDocument/2006/relationships/slideLayout" Target="../slideLayouts/slideLayout812.xml"/><Relationship Id="rId814" Type="http://schemas.openxmlformats.org/officeDocument/2006/relationships/slideLayout" Target="../slideLayouts/slideLayout813.xml"/><Relationship Id="rId815" Type="http://schemas.openxmlformats.org/officeDocument/2006/relationships/slideLayout" Target="../slideLayouts/slideLayout814.xml"/><Relationship Id="rId816" Type="http://schemas.openxmlformats.org/officeDocument/2006/relationships/slideLayout" Target="../slideLayouts/slideLayout815.xml"/><Relationship Id="rId817" Type="http://schemas.openxmlformats.org/officeDocument/2006/relationships/slideLayout" Target="../slideLayouts/slideLayout816.xml"/><Relationship Id="rId818" Type="http://schemas.openxmlformats.org/officeDocument/2006/relationships/slideLayout" Target="../slideLayouts/slideLayout817.xml"/><Relationship Id="rId819" Type="http://schemas.openxmlformats.org/officeDocument/2006/relationships/slideLayout" Target="../slideLayouts/slideLayout818.xml"/><Relationship Id="rId820" Type="http://schemas.openxmlformats.org/officeDocument/2006/relationships/slideLayout" Target="../slideLayouts/slideLayout819.xml"/><Relationship Id="rId821" Type="http://schemas.openxmlformats.org/officeDocument/2006/relationships/slideLayout" Target="../slideLayouts/slideLayout820.xml"/><Relationship Id="rId822" Type="http://schemas.openxmlformats.org/officeDocument/2006/relationships/slideLayout" Target="../slideLayouts/slideLayout821.xml"/><Relationship Id="rId823" Type="http://schemas.openxmlformats.org/officeDocument/2006/relationships/slideLayout" Target="../slideLayouts/slideLayout822.xml"/><Relationship Id="rId824" Type="http://schemas.openxmlformats.org/officeDocument/2006/relationships/slideLayout" Target="../slideLayouts/slideLayout823.xml"/><Relationship Id="rId825" Type="http://schemas.openxmlformats.org/officeDocument/2006/relationships/slideLayout" Target="../slideLayouts/slideLayout824.xml"/><Relationship Id="rId826" Type="http://schemas.openxmlformats.org/officeDocument/2006/relationships/slideLayout" Target="../slideLayouts/slideLayout825.xml"/><Relationship Id="rId827" Type="http://schemas.openxmlformats.org/officeDocument/2006/relationships/slideLayout" Target="../slideLayouts/slideLayout826.xml"/><Relationship Id="rId828" Type="http://schemas.openxmlformats.org/officeDocument/2006/relationships/slideLayout" Target="../slideLayouts/slideLayout827.xml"/><Relationship Id="rId829" Type="http://schemas.openxmlformats.org/officeDocument/2006/relationships/slideLayout" Target="../slideLayouts/slideLayout828.xml"/><Relationship Id="rId830" Type="http://schemas.openxmlformats.org/officeDocument/2006/relationships/slideLayout" Target="../slideLayouts/slideLayout829.xml"/><Relationship Id="rId831" Type="http://schemas.openxmlformats.org/officeDocument/2006/relationships/slideLayout" Target="../slideLayouts/slideLayout830.xml"/><Relationship Id="rId832" Type="http://schemas.openxmlformats.org/officeDocument/2006/relationships/slideLayout" Target="../slideLayouts/slideLayout831.xml"/><Relationship Id="rId833" Type="http://schemas.openxmlformats.org/officeDocument/2006/relationships/slideLayout" Target="../slideLayouts/slideLayout832.xml"/><Relationship Id="rId834" Type="http://schemas.openxmlformats.org/officeDocument/2006/relationships/slideLayout" Target="../slideLayouts/slideLayout833.xml"/><Relationship Id="rId835" Type="http://schemas.openxmlformats.org/officeDocument/2006/relationships/slideLayout" Target="../slideLayouts/slideLayout834.xml"/><Relationship Id="rId836" Type="http://schemas.openxmlformats.org/officeDocument/2006/relationships/slideLayout" Target="../slideLayouts/slideLayout835.xml"/><Relationship Id="rId837" Type="http://schemas.openxmlformats.org/officeDocument/2006/relationships/slideLayout" Target="../slideLayouts/slideLayout836.xml"/><Relationship Id="rId838" Type="http://schemas.openxmlformats.org/officeDocument/2006/relationships/slideLayout" Target="../slideLayouts/slideLayout837.xml"/><Relationship Id="rId839" Type="http://schemas.openxmlformats.org/officeDocument/2006/relationships/slideLayout" Target="../slideLayouts/slideLayout838.xml"/><Relationship Id="rId840" Type="http://schemas.openxmlformats.org/officeDocument/2006/relationships/slideLayout" Target="../slideLayouts/slideLayout839.xml"/><Relationship Id="rId841" Type="http://schemas.openxmlformats.org/officeDocument/2006/relationships/slideLayout" Target="../slideLayouts/slideLayout840.xml"/><Relationship Id="rId842" Type="http://schemas.openxmlformats.org/officeDocument/2006/relationships/slideLayout" Target="../slideLayouts/slideLayout841.xml"/><Relationship Id="rId843" Type="http://schemas.openxmlformats.org/officeDocument/2006/relationships/slideLayout" Target="../slideLayouts/slideLayout842.xml"/><Relationship Id="rId844" Type="http://schemas.openxmlformats.org/officeDocument/2006/relationships/slideLayout" Target="../slideLayouts/slideLayout843.xml"/><Relationship Id="rId845" Type="http://schemas.openxmlformats.org/officeDocument/2006/relationships/slideLayout" Target="../slideLayouts/slideLayout844.xml"/><Relationship Id="rId846" Type="http://schemas.openxmlformats.org/officeDocument/2006/relationships/slideLayout" Target="../slideLayouts/slideLayout845.xml"/><Relationship Id="rId847" Type="http://schemas.openxmlformats.org/officeDocument/2006/relationships/slideLayout" Target="../slideLayouts/slideLayout846.xml"/><Relationship Id="rId848" Type="http://schemas.openxmlformats.org/officeDocument/2006/relationships/slideLayout" Target="../slideLayouts/slideLayout847.xml"/><Relationship Id="rId849" Type="http://schemas.openxmlformats.org/officeDocument/2006/relationships/slideLayout" Target="../slideLayouts/slideLayout848.xml"/><Relationship Id="rId850" Type="http://schemas.openxmlformats.org/officeDocument/2006/relationships/slideLayout" Target="../slideLayouts/slideLayout849.xml"/><Relationship Id="rId851" Type="http://schemas.openxmlformats.org/officeDocument/2006/relationships/slideLayout" Target="../slideLayouts/slideLayout850.xml"/><Relationship Id="rId852" Type="http://schemas.openxmlformats.org/officeDocument/2006/relationships/slideLayout" Target="../slideLayouts/slideLayout851.xml"/><Relationship Id="rId853" Type="http://schemas.openxmlformats.org/officeDocument/2006/relationships/slideLayout" Target="../slideLayouts/slideLayout852.xml"/><Relationship Id="rId854" Type="http://schemas.openxmlformats.org/officeDocument/2006/relationships/slideLayout" Target="../slideLayouts/slideLayout853.xml"/><Relationship Id="rId855" Type="http://schemas.openxmlformats.org/officeDocument/2006/relationships/slideLayout" Target="../slideLayouts/slideLayout854.xml"/><Relationship Id="rId856" Type="http://schemas.openxmlformats.org/officeDocument/2006/relationships/slideLayout" Target="../slideLayouts/slideLayout855.xml"/><Relationship Id="rId857" Type="http://schemas.openxmlformats.org/officeDocument/2006/relationships/slideLayout" Target="../slideLayouts/slideLayout856.xml"/><Relationship Id="rId858" Type="http://schemas.openxmlformats.org/officeDocument/2006/relationships/slideLayout" Target="../slideLayouts/slideLayout857.xml"/><Relationship Id="rId859" Type="http://schemas.openxmlformats.org/officeDocument/2006/relationships/slideLayout" Target="../slideLayouts/slideLayout858.xml"/><Relationship Id="rId860" Type="http://schemas.openxmlformats.org/officeDocument/2006/relationships/slideLayout" Target="../slideLayouts/slideLayout859.xml"/><Relationship Id="rId861" Type="http://schemas.openxmlformats.org/officeDocument/2006/relationships/slideLayout" Target="../slideLayouts/slideLayout860.xml"/><Relationship Id="rId862" Type="http://schemas.openxmlformats.org/officeDocument/2006/relationships/slideLayout" Target="../slideLayouts/slideLayout861.xml"/><Relationship Id="rId863" Type="http://schemas.openxmlformats.org/officeDocument/2006/relationships/slideLayout" Target="../slideLayouts/slideLayout862.xml"/><Relationship Id="rId864" Type="http://schemas.openxmlformats.org/officeDocument/2006/relationships/slideLayout" Target="../slideLayouts/slideLayout863.xml"/><Relationship Id="rId865" Type="http://schemas.openxmlformats.org/officeDocument/2006/relationships/slideLayout" Target="../slideLayouts/slideLayout864.xml"/><Relationship Id="rId866" Type="http://schemas.openxmlformats.org/officeDocument/2006/relationships/slideLayout" Target="../slideLayouts/slideLayout865.xml"/><Relationship Id="rId867" Type="http://schemas.openxmlformats.org/officeDocument/2006/relationships/slideLayout" Target="../slideLayouts/slideLayout866.xml"/><Relationship Id="rId868" Type="http://schemas.openxmlformats.org/officeDocument/2006/relationships/slideLayout" Target="../slideLayouts/slideLayout867.xml"/><Relationship Id="rId869" Type="http://schemas.openxmlformats.org/officeDocument/2006/relationships/slideLayout" Target="../slideLayouts/slideLayout868.xml"/><Relationship Id="rId870" Type="http://schemas.openxmlformats.org/officeDocument/2006/relationships/slideLayout" Target="../slideLayouts/slideLayout869.xml"/><Relationship Id="rId871" Type="http://schemas.openxmlformats.org/officeDocument/2006/relationships/slideLayout" Target="../slideLayouts/slideLayout870.xml"/><Relationship Id="rId872" Type="http://schemas.openxmlformats.org/officeDocument/2006/relationships/slideLayout" Target="../slideLayouts/slideLayout871.xml"/><Relationship Id="rId873" Type="http://schemas.openxmlformats.org/officeDocument/2006/relationships/slideLayout" Target="../slideLayouts/slideLayout872.xml"/><Relationship Id="rId874" Type="http://schemas.openxmlformats.org/officeDocument/2006/relationships/slideLayout" Target="../slideLayouts/slideLayout873.xml"/><Relationship Id="rId875" Type="http://schemas.openxmlformats.org/officeDocument/2006/relationships/slideLayout" Target="../slideLayouts/slideLayout874.xml"/><Relationship Id="rId876" Type="http://schemas.openxmlformats.org/officeDocument/2006/relationships/slideLayout" Target="../slideLayouts/slideLayout875.xml"/><Relationship Id="rId877" Type="http://schemas.openxmlformats.org/officeDocument/2006/relationships/slideLayout" Target="../slideLayouts/slideLayout876.xml"/><Relationship Id="rId878" Type="http://schemas.openxmlformats.org/officeDocument/2006/relationships/slideLayout" Target="../slideLayouts/slideLayout877.xml"/><Relationship Id="rId879" Type="http://schemas.openxmlformats.org/officeDocument/2006/relationships/slideLayout" Target="../slideLayouts/slideLayout878.xml"/><Relationship Id="rId880" Type="http://schemas.openxmlformats.org/officeDocument/2006/relationships/slideLayout" Target="../slideLayouts/slideLayout879.xml"/><Relationship Id="rId881" Type="http://schemas.openxmlformats.org/officeDocument/2006/relationships/slideLayout" Target="../slideLayouts/slideLayout880.xml"/><Relationship Id="rId882" Type="http://schemas.openxmlformats.org/officeDocument/2006/relationships/slideLayout" Target="../slideLayouts/slideLayout881.xml"/><Relationship Id="rId883" Type="http://schemas.openxmlformats.org/officeDocument/2006/relationships/slideLayout" Target="../slideLayouts/slideLayout882.xml"/><Relationship Id="rId884" Type="http://schemas.openxmlformats.org/officeDocument/2006/relationships/slideLayout" Target="../slideLayouts/slideLayout883.xml"/><Relationship Id="rId885" Type="http://schemas.openxmlformats.org/officeDocument/2006/relationships/slideLayout" Target="../slideLayouts/slideLayout884.xml"/><Relationship Id="rId886" Type="http://schemas.openxmlformats.org/officeDocument/2006/relationships/slideLayout" Target="../slideLayouts/slideLayout885.xml"/><Relationship Id="rId887" Type="http://schemas.openxmlformats.org/officeDocument/2006/relationships/slideLayout" Target="../slideLayouts/slideLayout886.xml"/><Relationship Id="rId888" Type="http://schemas.openxmlformats.org/officeDocument/2006/relationships/slideLayout" Target="../slideLayouts/slideLayout887.xml"/><Relationship Id="rId889" Type="http://schemas.openxmlformats.org/officeDocument/2006/relationships/slideLayout" Target="../slideLayouts/slideLayout888.xml"/><Relationship Id="rId890" Type="http://schemas.openxmlformats.org/officeDocument/2006/relationships/slideLayout" Target="../slideLayouts/slideLayout889.xml"/><Relationship Id="rId891" Type="http://schemas.openxmlformats.org/officeDocument/2006/relationships/slideLayout" Target="../slideLayouts/slideLayout890.xml"/><Relationship Id="rId892" Type="http://schemas.openxmlformats.org/officeDocument/2006/relationships/slideLayout" Target="../slideLayouts/slideLayout891.xml"/><Relationship Id="rId893" Type="http://schemas.openxmlformats.org/officeDocument/2006/relationships/slideLayout" Target="../slideLayouts/slideLayout89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4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0706" y="6404294"/>
            <a:ext cx="263095" cy="269241"/>
          </a:xfrm>
          <a:prstGeom prst="rect">
            <a:avLst/>
          </a:prstGeom>
          <a:ln w="12700">
            <a:miter lim="400000"/>
          </a:ln>
        </p:spPr>
        <p:txBody>
          <a:bodyPr wrap="none" lIns="45719" rIns="45719" anchor="ctr">
            <a:spAutoFit/>
          </a:bodyPr>
          <a:lstStyle>
            <a:lvl1pPr algn="r" defTabSz="914377">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 id="2147483792" r:id="rId145"/>
    <p:sldLayoutId id="2147483793" r:id="rId146"/>
    <p:sldLayoutId id="2147483794" r:id="rId147"/>
    <p:sldLayoutId id="2147483795" r:id="rId148"/>
    <p:sldLayoutId id="2147483796" r:id="rId149"/>
    <p:sldLayoutId id="2147483797" r:id="rId150"/>
    <p:sldLayoutId id="2147483798" r:id="rId151"/>
    <p:sldLayoutId id="2147483799" r:id="rId152"/>
    <p:sldLayoutId id="2147483800" r:id="rId153"/>
    <p:sldLayoutId id="2147483801" r:id="rId154"/>
    <p:sldLayoutId id="2147483802" r:id="rId155"/>
    <p:sldLayoutId id="2147483803" r:id="rId156"/>
    <p:sldLayoutId id="2147483804" r:id="rId157"/>
    <p:sldLayoutId id="2147483805" r:id="rId158"/>
    <p:sldLayoutId id="2147483806" r:id="rId159"/>
    <p:sldLayoutId id="2147483807" r:id="rId160"/>
    <p:sldLayoutId id="2147483808" r:id="rId161"/>
    <p:sldLayoutId id="2147483809" r:id="rId162"/>
    <p:sldLayoutId id="2147483810" r:id="rId163"/>
    <p:sldLayoutId id="2147483811" r:id="rId164"/>
    <p:sldLayoutId id="2147483812" r:id="rId165"/>
    <p:sldLayoutId id="2147483813" r:id="rId166"/>
    <p:sldLayoutId id="2147483814" r:id="rId167"/>
    <p:sldLayoutId id="2147483815" r:id="rId168"/>
    <p:sldLayoutId id="2147483816" r:id="rId169"/>
    <p:sldLayoutId id="2147483817" r:id="rId170"/>
    <p:sldLayoutId id="2147483818" r:id="rId171"/>
    <p:sldLayoutId id="2147483819" r:id="rId172"/>
    <p:sldLayoutId id="2147483820" r:id="rId173"/>
    <p:sldLayoutId id="2147483821" r:id="rId174"/>
    <p:sldLayoutId id="2147483822" r:id="rId175"/>
    <p:sldLayoutId id="2147483823" r:id="rId176"/>
    <p:sldLayoutId id="2147483824" r:id="rId177"/>
    <p:sldLayoutId id="2147483825" r:id="rId178"/>
    <p:sldLayoutId id="2147483826" r:id="rId179"/>
    <p:sldLayoutId id="2147483827" r:id="rId180"/>
    <p:sldLayoutId id="2147483828" r:id="rId181"/>
    <p:sldLayoutId id="2147483829" r:id="rId182"/>
    <p:sldLayoutId id="2147483830" r:id="rId183"/>
    <p:sldLayoutId id="2147483831" r:id="rId184"/>
    <p:sldLayoutId id="2147483832" r:id="rId185"/>
    <p:sldLayoutId id="2147483833" r:id="rId186"/>
    <p:sldLayoutId id="2147483834" r:id="rId187"/>
    <p:sldLayoutId id="2147483835" r:id="rId188"/>
    <p:sldLayoutId id="2147483836" r:id="rId189"/>
    <p:sldLayoutId id="2147483837" r:id="rId190"/>
    <p:sldLayoutId id="2147483838" r:id="rId191"/>
    <p:sldLayoutId id="2147483839" r:id="rId192"/>
    <p:sldLayoutId id="2147483840" r:id="rId193"/>
    <p:sldLayoutId id="2147483841" r:id="rId194"/>
    <p:sldLayoutId id="2147483842" r:id="rId195"/>
    <p:sldLayoutId id="2147483843" r:id="rId196"/>
    <p:sldLayoutId id="2147483844" r:id="rId197"/>
    <p:sldLayoutId id="2147483845" r:id="rId198"/>
    <p:sldLayoutId id="2147483846" r:id="rId199"/>
    <p:sldLayoutId id="2147483847" r:id="rId200"/>
    <p:sldLayoutId id="2147483848" r:id="rId201"/>
    <p:sldLayoutId id="2147483849" r:id="rId202"/>
    <p:sldLayoutId id="2147483850" r:id="rId203"/>
    <p:sldLayoutId id="2147483851" r:id="rId204"/>
    <p:sldLayoutId id="2147483852" r:id="rId205"/>
    <p:sldLayoutId id="2147483853" r:id="rId206"/>
    <p:sldLayoutId id="2147483854" r:id="rId207"/>
    <p:sldLayoutId id="2147483855" r:id="rId208"/>
    <p:sldLayoutId id="2147483856" r:id="rId209"/>
    <p:sldLayoutId id="2147483857" r:id="rId210"/>
    <p:sldLayoutId id="2147483858" r:id="rId211"/>
    <p:sldLayoutId id="2147483859" r:id="rId212"/>
    <p:sldLayoutId id="2147483860" r:id="rId213"/>
    <p:sldLayoutId id="2147483861" r:id="rId214"/>
    <p:sldLayoutId id="2147483862" r:id="rId215"/>
    <p:sldLayoutId id="2147483863" r:id="rId216"/>
    <p:sldLayoutId id="2147483864" r:id="rId217"/>
    <p:sldLayoutId id="2147483865" r:id="rId218"/>
    <p:sldLayoutId id="2147483866" r:id="rId219"/>
    <p:sldLayoutId id="2147483867" r:id="rId220"/>
    <p:sldLayoutId id="2147483868" r:id="rId221"/>
    <p:sldLayoutId id="2147483869" r:id="rId222"/>
    <p:sldLayoutId id="2147483870" r:id="rId223"/>
    <p:sldLayoutId id="2147483871" r:id="rId224"/>
    <p:sldLayoutId id="2147483872" r:id="rId225"/>
    <p:sldLayoutId id="2147483873" r:id="rId226"/>
    <p:sldLayoutId id="2147483874" r:id="rId227"/>
    <p:sldLayoutId id="2147483875" r:id="rId228"/>
    <p:sldLayoutId id="2147483876" r:id="rId229"/>
    <p:sldLayoutId id="2147483877" r:id="rId230"/>
    <p:sldLayoutId id="2147483878" r:id="rId231"/>
    <p:sldLayoutId id="2147483879" r:id="rId232"/>
    <p:sldLayoutId id="2147483880" r:id="rId233"/>
    <p:sldLayoutId id="2147483881" r:id="rId234"/>
    <p:sldLayoutId id="2147483882" r:id="rId235"/>
    <p:sldLayoutId id="2147483883" r:id="rId236"/>
    <p:sldLayoutId id="2147483884" r:id="rId237"/>
    <p:sldLayoutId id="2147483885" r:id="rId238"/>
    <p:sldLayoutId id="2147483886" r:id="rId239"/>
    <p:sldLayoutId id="2147483887" r:id="rId240"/>
    <p:sldLayoutId id="2147483888" r:id="rId241"/>
    <p:sldLayoutId id="2147483889" r:id="rId242"/>
    <p:sldLayoutId id="2147483890" r:id="rId243"/>
    <p:sldLayoutId id="2147483891" r:id="rId244"/>
    <p:sldLayoutId id="2147483892" r:id="rId245"/>
    <p:sldLayoutId id="2147483893" r:id="rId246"/>
    <p:sldLayoutId id="2147483894" r:id="rId247"/>
    <p:sldLayoutId id="2147483895" r:id="rId248"/>
    <p:sldLayoutId id="2147483896" r:id="rId249"/>
    <p:sldLayoutId id="2147483897" r:id="rId250"/>
    <p:sldLayoutId id="2147483898" r:id="rId251"/>
    <p:sldLayoutId id="2147483899" r:id="rId252"/>
    <p:sldLayoutId id="2147483900" r:id="rId253"/>
    <p:sldLayoutId id="2147483901" r:id="rId254"/>
    <p:sldLayoutId id="2147483902" r:id="rId255"/>
    <p:sldLayoutId id="2147483903" r:id="rId256"/>
    <p:sldLayoutId id="2147483904" r:id="rId257"/>
    <p:sldLayoutId id="2147483905" r:id="rId258"/>
    <p:sldLayoutId id="2147483906" r:id="rId259"/>
    <p:sldLayoutId id="2147483907" r:id="rId260"/>
    <p:sldLayoutId id="2147483908" r:id="rId261"/>
    <p:sldLayoutId id="2147483909" r:id="rId262"/>
    <p:sldLayoutId id="2147483910" r:id="rId263"/>
    <p:sldLayoutId id="2147483911" r:id="rId264"/>
    <p:sldLayoutId id="2147483912" r:id="rId265"/>
    <p:sldLayoutId id="2147483913" r:id="rId266"/>
    <p:sldLayoutId id="2147483914" r:id="rId267"/>
    <p:sldLayoutId id="2147483915" r:id="rId268"/>
    <p:sldLayoutId id="2147483916" r:id="rId269"/>
    <p:sldLayoutId id="2147483917" r:id="rId270"/>
    <p:sldLayoutId id="2147483918" r:id="rId271"/>
    <p:sldLayoutId id="2147483919" r:id="rId272"/>
    <p:sldLayoutId id="2147483920" r:id="rId273"/>
    <p:sldLayoutId id="2147483921" r:id="rId274"/>
    <p:sldLayoutId id="2147483922" r:id="rId275"/>
    <p:sldLayoutId id="2147483923" r:id="rId276"/>
    <p:sldLayoutId id="2147483924" r:id="rId277"/>
    <p:sldLayoutId id="2147483925" r:id="rId278"/>
    <p:sldLayoutId id="2147483926" r:id="rId279"/>
    <p:sldLayoutId id="2147483927" r:id="rId280"/>
    <p:sldLayoutId id="2147483928" r:id="rId281"/>
    <p:sldLayoutId id="2147483929" r:id="rId282"/>
    <p:sldLayoutId id="2147483930" r:id="rId283"/>
    <p:sldLayoutId id="2147483931" r:id="rId284"/>
    <p:sldLayoutId id="2147483932" r:id="rId285"/>
    <p:sldLayoutId id="2147483933" r:id="rId286"/>
    <p:sldLayoutId id="2147483934" r:id="rId287"/>
    <p:sldLayoutId id="2147483935" r:id="rId288"/>
    <p:sldLayoutId id="2147483936" r:id="rId289"/>
    <p:sldLayoutId id="2147483937" r:id="rId290"/>
    <p:sldLayoutId id="2147483938" r:id="rId291"/>
    <p:sldLayoutId id="2147483939" r:id="rId292"/>
    <p:sldLayoutId id="2147483940" r:id="rId293"/>
    <p:sldLayoutId id="2147483941" r:id="rId294"/>
    <p:sldLayoutId id="2147483942" r:id="rId295"/>
    <p:sldLayoutId id="2147483943" r:id="rId296"/>
    <p:sldLayoutId id="2147483944" r:id="rId297"/>
    <p:sldLayoutId id="2147483945" r:id="rId298"/>
    <p:sldLayoutId id="2147483946" r:id="rId299"/>
    <p:sldLayoutId id="2147483947" r:id="rId300"/>
    <p:sldLayoutId id="2147483948" r:id="rId301"/>
    <p:sldLayoutId id="2147483949" r:id="rId302"/>
    <p:sldLayoutId id="2147483950" r:id="rId303"/>
    <p:sldLayoutId id="2147483951" r:id="rId304"/>
    <p:sldLayoutId id="2147483952" r:id="rId305"/>
    <p:sldLayoutId id="2147483953" r:id="rId306"/>
    <p:sldLayoutId id="2147483954" r:id="rId307"/>
    <p:sldLayoutId id="2147483955" r:id="rId308"/>
    <p:sldLayoutId id="2147483956" r:id="rId309"/>
    <p:sldLayoutId id="2147483957" r:id="rId310"/>
    <p:sldLayoutId id="2147483958" r:id="rId311"/>
    <p:sldLayoutId id="2147483959" r:id="rId312"/>
    <p:sldLayoutId id="2147483960" r:id="rId313"/>
    <p:sldLayoutId id="2147483961" r:id="rId314"/>
    <p:sldLayoutId id="2147483962" r:id="rId315"/>
    <p:sldLayoutId id="2147483963" r:id="rId316"/>
    <p:sldLayoutId id="2147483964" r:id="rId317"/>
    <p:sldLayoutId id="2147483965" r:id="rId318"/>
    <p:sldLayoutId id="2147483966" r:id="rId319"/>
    <p:sldLayoutId id="2147483967" r:id="rId320"/>
    <p:sldLayoutId id="2147483968" r:id="rId321"/>
    <p:sldLayoutId id="2147483969" r:id="rId322"/>
    <p:sldLayoutId id="2147483970" r:id="rId323"/>
    <p:sldLayoutId id="2147483971" r:id="rId324"/>
    <p:sldLayoutId id="2147483972" r:id="rId325"/>
    <p:sldLayoutId id="2147483973" r:id="rId326"/>
    <p:sldLayoutId id="2147483974" r:id="rId327"/>
    <p:sldLayoutId id="2147483975" r:id="rId328"/>
    <p:sldLayoutId id="2147483976" r:id="rId329"/>
    <p:sldLayoutId id="2147483977" r:id="rId330"/>
    <p:sldLayoutId id="2147483978" r:id="rId331"/>
    <p:sldLayoutId id="2147483979" r:id="rId332"/>
    <p:sldLayoutId id="2147483980" r:id="rId333"/>
    <p:sldLayoutId id="2147483981" r:id="rId334"/>
    <p:sldLayoutId id="2147483982" r:id="rId335"/>
    <p:sldLayoutId id="2147483983" r:id="rId336"/>
    <p:sldLayoutId id="2147483984" r:id="rId337"/>
    <p:sldLayoutId id="2147483985" r:id="rId338"/>
    <p:sldLayoutId id="2147483986" r:id="rId339"/>
    <p:sldLayoutId id="2147483987" r:id="rId340"/>
    <p:sldLayoutId id="2147483988" r:id="rId341"/>
    <p:sldLayoutId id="2147483989" r:id="rId342"/>
    <p:sldLayoutId id="2147483990" r:id="rId343"/>
    <p:sldLayoutId id="2147483991" r:id="rId344"/>
    <p:sldLayoutId id="2147483992" r:id="rId345"/>
    <p:sldLayoutId id="2147483993" r:id="rId346"/>
    <p:sldLayoutId id="2147483994" r:id="rId347"/>
    <p:sldLayoutId id="2147483995" r:id="rId348"/>
    <p:sldLayoutId id="2147483996" r:id="rId349"/>
    <p:sldLayoutId id="2147483997" r:id="rId350"/>
    <p:sldLayoutId id="2147483998" r:id="rId351"/>
    <p:sldLayoutId id="2147483999" r:id="rId352"/>
    <p:sldLayoutId id="2147484000" r:id="rId353"/>
    <p:sldLayoutId id="2147484001" r:id="rId354"/>
    <p:sldLayoutId id="2147484002" r:id="rId355"/>
    <p:sldLayoutId id="2147484003" r:id="rId356"/>
    <p:sldLayoutId id="2147484004" r:id="rId357"/>
    <p:sldLayoutId id="2147484005" r:id="rId358"/>
    <p:sldLayoutId id="2147484006" r:id="rId359"/>
    <p:sldLayoutId id="2147484007" r:id="rId360"/>
    <p:sldLayoutId id="2147484008" r:id="rId361"/>
    <p:sldLayoutId id="2147484009" r:id="rId362"/>
    <p:sldLayoutId id="2147484010" r:id="rId363"/>
    <p:sldLayoutId id="2147484011" r:id="rId364"/>
    <p:sldLayoutId id="2147484012" r:id="rId365"/>
    <p:sldLayoutId id="2147484013" r:id="rId366"/>
    <p:sldLayoutId id="2147484014" r:id="rId367"/>
    <p:sldLayoutId id="2147484015" r:id="rId368"/>
    <p:sldLayoutId id="2147484016" r:id="rId369"/>
    <p:sldLayoutId id="2147484017" r:id="rId370"/>
    <p:sldLayoutId id="2147484018" r:id="rId371"/>
    <p:sldLayoutId id="2147484019" r:id="rId372"/>
    <p:sldLayoutId id="2147484020" r:id="rId373"/>
    <p:sldLayoutId id="2147484021" r:id="rId374"/>
    <p:sldLayoutId id="2147484022" r:id="rId375"/>
    <p:sldLayoutId id="2147484023" r:id="rId376"/>
    <p:sldLayoutId id="2147484024" r:id="rId377"/>
    <p:sldLayoutId id="2147484025" r:id="rId378"/>
    <p:sldLayoutId id="2147484026" r:id="rId379"/>
    <p:sldLayoutId id="2147484027" r:id="rId380"/>
    <p:sldLayoutId id="2147484028" r:id="rId381"/>
    <p:sldLayoutId id="2147484029" r:id="rId382"/>
    <p:sldLayoutId id="2147484030" r:id="rId383"/>
    <p:sldLayoutId id="2147484031" r:id="rId384"/>
    <p:sldLayoutId id="2147484032" r:id="rId385"/>
    <p:sldLayoutId id="2147484033" r:id="rId386"/>
    <p:sldLayoutId id="2147484034" r:id="rId387"/>
    <p:sldLayoutId id="2147484035" r:id="rId388"/>
    <p:sldLayoutId id="2147484036" r:id="rId389"/>
    <p:sldLayoutId id="2147484037" r:id="rId390"/>
    <p:sldLayoutId id="2147484038" r:id="rId391"/>
    <p:sldLayoutId id="2147484039" r:id="rId392"/>
    <p:sldLayoutId id="2147484040" r:id="rId393"/>
    <p:sldLayoutId id="2147484041" r:id="rId394"/>
    <p:sldLayoutId id="2147484042" r:id="rId395"/>
    <p:sldLayoutId id="2147484043" r:id="rId396"/>
    <p:sldLayoutId id="2147484044" r:id="rId397"/>
    <p:sldLayoutId id="2147484045" r:id="rId398"/>
    <p:sldLayoutId id="2147484046" r:id="rId399"/>
    <p:sldLayoutId id="2147484047" r:id="rId400"/>
    <p:sldLayoutId id="2147484048" r:id="rId401"/>
    <p:sldLayoutId id="2147484049" r:id="rId402"/>
    <p:sldLayoutId id="2147484050" r:id="rId403"/>
    <p:sldLayoutId id="2147484051" r:id="rId404"/>
    <p:sldLayoutId id="2147484052" r:id="rId405"/>
    <p:sldLayoutId id="2147484053" r:id="rId406"/>
    <p:sldLayoutId id="2147484054" r:id="rId407"/>
    <p:sldLayoutId id="2147484055" r:id="rId408"/>
    <p:sldLayoutId id="2147484056" r:id="rId409"/>
    <p:sldLayoutId id="2147484057" r:id="rId410"/>
    <p:sldLayoutId id="2147484058" r:id="rId411"/>
    <p:sldLayoutId id="2147484059" r:id="rId412"/>
    <p:sldLayoutId id="2147484060" r:id="rId413"/>
    <p:sldLayoutId id="2147484061" r:id="rId414"/>
    <p:sldLayoutId id="2147484062" r:id="rId415"/>
    <p:sldLayoutId id="2147484063" r:id="rId416"/>
    <p:sldLayoutId id="2147484064" r:id="rId417"/>
    <p:sldLayoutId id="2147484065" r:id="rId418"/>
    <p:sldLayoutId id="2147484066" r:id="rId419"/>
    <p:sldLayoutId id="2147484067" r:id="rId420"/>
    <p:sldLayoutId id="2147484068" r:id="rId421"/>
    <p:sldLayoutId id="2147484069" r:id="rId422"/>
    <p:sldLayoutId id="2147484070" r:id="rId423"/>
    <p:sldLayoutId id="2147484071" r:id="rId424"/>
    <p:sldLayoutId id="2147484072" r:id="rId425"/>
    <p:sldLayoutId id="2147484073" r:id="rId426"/>
    <p:sldLayoutId id="2147484074" r:id="rId427"/>
    <p:sldLayoutId id="2147484075" r:id="rId428"/>
    <p:sldLayoutId id="2147484076" r:id="rId429"/>
    <p:sldLayoutId id="2147484077" r:id="rId430"/>
    <p:sldLayoutId id="2147484078" r:id="rId431"/>
    <p:sldLayoutId id="2147484079" r:id="rId432"/>
    <p:sldLayoutId id="2147484080" r:id="rId433"/>
    <p:sldLayoutId id="2147484081" r:id="rId434"/>
    <p:sldLayoutId id="2147484082" r:id="rId435"/>
    <p:sldLayoutId id="2147484083" r:id="rId436"/>
    <p:sldLayoutId id="2147484084" r:id="rId437"/>
    <p:sldLayoutId id="2147484085" r:id="rId438"/>
    <p:sldLayoutId id="2147484086" r:id="rId439"/>
    <p:sldLayoutId id="2147484087" r:id="rId440"/>
    <p:sldLayoutId id="2147484088" r:id="rId441"/>
    <p:sldLayoutId id="2147484089" r:id="rId442"/>
    <p:sldLayoutId id="2147484090" r:id="rId443"/>
    <p:sldLayoutId id="2147484091" r:id="rId444"/>
    <p:sldLayoutId id="2147484092" r:id="rId445"/>
    <p:sldLayoutId id="2147484093" r:id="rId446"/>
    <p:sldLayoutId id="2147484094" r:id="rId447"/>
    <p:sldLayoutId id="2147484095" r:id="rId448"/>
    <p:sldLayoutId id="2147484096" r:id="rId449"/>
    <p:sldLayoutId id="2147484097" r:id="rId450"/>
    <p:sldLayoutId id="2147484098" r:id="rId451"/>
    <p:sldLayoutId id="2147484099" r:id="rId452"/>
    <p:sldLayoutId id="2147484100" r:id="rId453"/>
    <p:sldLayoutId id="2147484101" r:id="rId454"/>
    <p:sldLayoutId id="2147484102" r:id="rId455"/>
    <p:sldLayoutId id="2147484103" r:id="rId456"/>
    <p:sldLayoutId id="2147484104" r:id="rId457"/>
    <p:sldLayoutId id="2147484105" r:id="rId458"/>
    <p:sldLayoutId id="2147484106" r:id="rId459"/>
    <p:sldLayoutId id="2147484107" r:id="rId460"/>
    <p:sldLayoutId id="2147484108" r:id="rId461"/>
    <p:sldLayoutId id="2147484109" r:id="rId462"/>
    <p:sldLayoutId id="2147484110" r:id="rId463"/>
    <p:sldLayoutId id="2147484111" r:id="rId464"/>
    <p:sldLayoutId id="2147484112" r:id="rId465"/>
    <p:sldLayoutId id="2147484113" r:id="rId466"/>
    <p:sldLayoutId id="2147484114" r:id="rId467"/>
    <p:sldLayoutId id="2147484115" r:id="rId468"/>
    <p:sldLayoutId id="2147484116" r:id="rId469"/>
    <p:sldLayoutId id="2147484117" r:id="rId470"/>
    <p:sldLayoutId id="2147484118" r:id="rId471"/>
    <p:sldLayoutId id="2147484119" r:id="rId472"/>
    <p:sldLayoutId id="2147484120" r:id="rId473"/>
    <p:sldLayoutId id="2147484121" r:id="rId474"/>
    <p:sldLayoutId id="2147484122" r:id="rId475"/>
    <p:sldLayoutId id="2147484123" r:id="rId476"/>
    <p:sldLayoutId id="2147484124" r:id="rId477"/>
    <p:sldLayoutId id="2147484125" r:id="rId478"/>
    <p:sldLayoutId id="2147484126" r:id="rId479"/>
    <p:sldLayoutId id="2147484127" r:id="rId480"/>
    <p:sldLayoutId id="2147484128" r:id="rId481"/>
    <p:sldLayoutId id="2147484129" r:id="rId482"/>
    <p:sldLayoutId id="2147484130" r:id="rId483"/>
    <p:sldLayoutId id="2147484131" r:id="rId484"/>
    <p:sldLayoutId id="2147484132" r:id="rId485"/>
    <p:sldLayoutId id="2147484133" r:id="rId486"/>
    <p:sldLayoutId id="2147484134" r:id="rId487"/>
    <p:sldLayoutId id="2147484135" r:id="rId488"/>
    <p:sldLayoutId id="2147484136" r:id="rId489"/>
    <p:sldLayoutId id="2147484137" r:id="rId490"/>
    <p:sldLayoutId id="2147484138" r:id="rId491"/>
    <p:sldLayoutId id="2147484139" r:id="rId492"/>
    <p:sldLayoutId id="2147484140" r:id="rId493"/>
    <p:sldLayoutId id="2147484141" r:id="rId494"/>
    <p:sldLayoutId id="2147484142" r:id="rId495"/>
    <p:sldLayoutId id="2147484143" r:id="rId496"/>
    <p:sldLayoutId id="2147484144" r:id="rId497"/>
    <p:sldLayoutId id="2147484145" r:id="rId498"/>
    <p:sldLayoutId id="2147484146" r:id="rId499"/>
    <p:sldLayoutId id="2147484147" r:id="rId500"/>
    <p:sldLayoutId id="2147484148" r:id="rId501"/>
    <p:sldLayoutId id="2147484149" r:id="rId502"/>
    <p:sldLayoutId id="2147484150" r:id="rId503"/>
    <p:sldLayoutId id="2147484151" r:id="rId504"/>
    <p:sldLayoutId id="2147484152" r:id="rId505"/>
    <p:sldLayoutId id="2147484153" r:id="rId506"/>
    <p:sldLayoutId id="2147484154" r:id="rId507"/>
    <p:sldLayoutId id="2147484155" r:id="rId508"/>
    <p:sldLayoutId id="2147484156" r:id="rId509"/>
    <p:sldLayoutId id="2147484157" r:id="rId510"/>
    <p:sldLayoutId id="2147484158" r:id="rId511"/>
    <p:sldLayoutId id="2147484159" r:id="rId512"/>
    <p:sldLayoutId id="2147484160" r:id="rId513"/>
    <p:sldLayoutId id="2147484161" r:id="rId514"/>
    <p:sldLayoutId id="2147484162" r:id="rId515"/>
    <p:sldLayoutId id="2147484163" r:id="rId516"/>
    <p:sldLayoutId id="2147484164" r:id="rId517"/>
    <p:sldLayoutId id="2147484165" r:id="rId518"/>
    <p:sldLayoutId id="2147484166" r:id="rId519"/>
    <p:sldLayoutId id="2147484167" r:id="rId520"/>
    <p:sldLayoutId id="2147484168" r:id="rId521"/>
    <p:sldLayoutId id="2147484169" r:id="rId522"/>
    <p:sldLayoutId id="2147484170" r:id="rId523"/>
    <p:sldLayoutId id="2147484171" r:id="rId524"/>
    <p:sldLayoutId id="2147484172" r:id="rId525"/>
    <p:sldLayoutId id="2147484173" r:id="rId526"/>
    <p:sldLayoutId id="2147484174" r:id="rId527"/>
    <p:sldLayoutId id="2147484175" r:id="rId528"/>
    <p:sldLayoutId id="2147484176" r:id="rId529"/>
    <p:sldLayoutId id="2147484177" r:id="rId530"/>
    <p:sldLayoutId id="2147484178" r:id="rId531"/>
    <p:sldLayoutId id="2147484179" r:id="rId532"/>
    <p:sldLayoutId id="2147484180" r:id="rId533"/>
    <p:sldLayoutId id="2147484181" r:id="rId534"/>
    <p:sldLayoutId id="2147484182" r:id="rId535"/>
    <p:sldLayoutId id="2147484183" r:id="rId536"/>
    <p:sldLayoutId id="2147484184" r:id="rId537"/>
    <p:sldLayoutId id="2147484185" r:id="rId538"/>
    <p:sldLayoutId id="2147484186" r:id="rId539"/>
    <p:sldLayoutId id="2147484187" r:id="rId540"/>
    <p:sldLayoutId id="2147484188" r:id="rId541"/>
    <p:sldLayoutId id="2147484189" r:id="rId542"/>
    <p:sldLayoutId id="2147484190" r:id="rId543"/>
    <p:sldLayoutId id="2147484191" r:id="rId544"/>
    <p:sldLayoutId id="2147484192" r:id="rId545"/>
    <p:sldLayoutId id="2147484193" r:id="rId546"/>
    <p:sldLayoutId id="2147484194" r:id="rId547"/>
    <p:sldLayoutId id="2147484195" r:id="rId548"/>
    <p:sldLayoutId id="2147484196" r:id="rId549"/>
    <p:sldLayoutId id="2147484197" r:id="rId550"/>
    <p:sldLayoutId id="2147484198" r:id="rId551"/>
    <p:sldLayoutId id="2147484199" r:id="rId552"/>
    <p:sldLayoutId id="2147484200" r:id="rId553"/>
    <p:sldLayoutId id="2147484201" r:id="rId554"/>
    <p:sldLayoutId id="2147484202" r:id="rId555"/>
    <p:sldLayoutId id="2147484203" r:id="rId556"/>
    <p:sldLayoutId id="2147484204" r:id="rId557"/>
    <p:sldLayoutId id="2147484205" r:id="rId558"/>
    <p:sldLayoutId id="2147484206" r:id="rId559"/>
    <p:sldLayoutId id="2147484207" r:id="rId560"/>
    <p:sldLayoutId id="2147484208" r:id="rId561"/>
    <p:sldLayoutId id="2147484209" r:id="rId562"/>
    <p:sldLayoutId id="2147484210" r:id="rId563"/>
    <p:sldLayoutId id="2147484211" r:id="rId564"/>
    <p:sldLayoutId id="2147484212" r:id="rId565"/>
    <p:sldLayoutId id="2147484213" r:id="rId566"/>
    <p:sldLayoutId id="2147484214" r:id="rId567"/>
    <p:sldLayoutId id="2147484215" r:id="rId568"/>
    <p:sldLayoutId id="2147484216" r:id="rId569"/>
    <p:sldLayoutId id="2147484217" r:id="rId570"/>
    <p:sldLayoutId id="2147484218" r:id="rId571"/>
    <p:sldLayoutId id="2147484219" r:id="rId572"/>
    <p:sldLayoutId id="2147484220" r:id="rId573"/>
    <p:sldLayoutId id="2147484221" r:id="rId574"/>
    <p:sldLayoutId id="2147484222" r:id="rId575"/>
    <p:sldLayoutId id="2147484223" r:id="rId576"/>
    <p:sldLayoutId id="2147484224" r:id="rId577"/>
    <p:sldLayoutId id="2147484225" r:id="rId578"/>
    <p:sldLayoutId id="2147484226" r:id="rId579"/>
    <p:sldLayoutId id="2147484227" r:id="rId580"/>
    <p:sldLayoutId id="2147484228" r:id="rId581"/>
    <p:sldLayoutId id="2147484229" r:id="rId582"/>
    <p:sldLayoutId id="2147484230" r:id="rId583"/>
    <p:sldLayoutId id="2147484231" r:id="rId584"/>
    <p:sldLayoutId id="2147484232" r:id="rId585"/>
    <p:sldLayoutId id="2147484233" r:id="rId586"/>
    <p:sldLayoutId id="2147484234" r:id="rId587"/>
    <p:sldLayoutId id="2147484235" r:id="rId588"/>
    <p:sldLayoutId id="2147484236" r:id="rId589"/>
    <p:sldLayoutId id="2147484237" r:id="rId590"/>
    <p:sldLayoutId id="2147484238" r:id="rId591"/>
    <p:sldLayoutId id="2147484239" r:id="rId592"/>
    <p:sldLayoutId id="2147484240" r:id="rId593"/>
    <p:sldLayoutId id="2147484241" r:id="rId594"/>
    <p:sldLayoutId id="2147484242" r:id="rId595"/>
    <p:sldLayoutId id="2147484243" r:id="rId596"/>
    <p:sldLayoutId id="2147484244" r:id="rId597"/>
    <p:sldLayoutId id="2147484245" r:id="rId598"/>
    <p:sldLayoutId id="2147484246" r:id="rId599"/>
    <p:sldLayoutId id="2147484247" r:id="rId600"/>
    <p:sldLayoutId id="2147484248" r:id="rId601"/>
    <p:sldLayoutId id="2147484249" r:id="rId602"/>
    <p:sldLayoutId id="2147484250" r:id="rId603"/>
    <p:sldLayoutId id="2147484251" r:id="rId604"/>
    <p:sldLayoutId id="2147484252" r:id="rId605"/>
    <p:sldLayoutId id="2147484253" r:id="rId606"/>
    <p:sldLayoutId id="2147484254" r:id="rId607"/>
    <p:sldLayoutId id="2147484255" r:id="rId608"/>
    <p:sldLayoutId id="2147484256" r:id="rId609"/>
    <p:sldLayoutId id="2147484257" r:id="rId610"/>
    <p:sldLayoutId id="2147484258" r:id="rId611"/>
    <p:sldLayoutId id="2147484259" r:id="rId612"/>
    <p:sldLayoutId id="2147484260" r:id="rId613"/>
    <p:sldLayoutId id="2147484261" r:id="rId614"/>
    <p:sldLayoutId id="2147484262" r:id="rId615"/>
    <p:sldLayoutId id="2147484263" r:id="rId616"/>
    <p:sldLayoutId id="2147484264" r:id="rId617"/>
    <p:sldLayoutId id="2147484265" r:id="rId618"/>
    <p:sldLayoutId id="2147484266" r:id="rId619"/>
    <p:sldLayoutId id="2147484267" r:id="rId620"/>
    <p:sldLayoutId id="2147484268" r:id="rId621"/>
    <p:sldLayoutId id="2147484269" r:id="rId622"/>
    <p:sldLayoutId id="2147484270" r:id="rId623"/>
    <p:sldLayoutId id="2147484271" r:id="rId624"/>
    <p:sldLayoutId id="2147484272" r:id="rId625"/>
    <p:sldLayoutId id="2147484273" r:id="rId626"/>
    <p:sldLayoutId id="2147484274" r:id="rId627"/>
    <p:sldLayoutId id="2147484275" r:id="rId628"/>
    <p:sldLayoutId id="2147484276" r:id="rId629"/>
    <p:sldLayoutId id="2147484277" r:id="rId630"/>
    <p:sldLayoutId id="2147484278" r:id="rId631"/>
    <p:sldLayoutId id="2147484279" r:id="rId632"/>
    <p:sldLayoutId id="2147484280" r:id="rId633"/>
    <p:sldLayoutId id="2147484281" r:id="rId634"/>
    <p:sldLayoutId id="2147484282" r:id="rId635"/>
    <p:sldLayoutId id="2147484283" r:id="rId636"/>
    <p:sldLayoutId id="2147484284" r:id="rId637"/>
    <p:sldLayoutId id="2147484285" r:id="rId638"/>
    <p:sldLayoutId id="2147484286" r:id="rId639"/>
    <p:sldLayoutId id="2147484287" r:id="rId640"/>
    <p:sldLayoutId id="2147484288" r:id="rId641"/>
    <p:sldLayoutId id="2147484289" r:id="rId642"/>
    <p:sldLayoutId id="2147484290" r:id="rId643"/>
    <p:sldLayoutId id="2147484291" r:id="rId644"/>
    <p:sldLayoutId id="2147484292" r:id="rId645"/>
    <p:sldLayoutId id="2147484293" r:id="rId646"/>
    <p:sldLayoutId id="2147484294" r:id="rId647"/>
    <p:sldLayoutId id="2147484295" r:id="rId648"/>
    <p:sldLayoutId id="2147484296" r:id="rId649"/>
    <p:sldLayoutId id="2147484297" r:id="rId650"/>
    <p:sldLayoutId id="2147484298" r:id="rId651"/>
    <p:sldLayoutId id="2147484299" r:id="rId652"/>
    <p:sldLayoutId id="2147484300" r:id="rId653"/>
    <p:sldLayoutId id="2147484301" r:id="rId654"/>
    <p:sldLayoutId id="2147484302" r:id="rId655"/>
    <p:sldLayoutId id="2147484303" r:id="rId656"/>
    <p:sldLayoutId id="2147484304" r:id="rId657"/>
    <p:sldLayoutId id="2147484305" r:id="rId658"/>
    <p:sldLayoutId id="2147484306" r:id="rId659"/>
    <p:sldLayoutId id="2147484307" r:id="rId660"/>
    <p:sldLayoutId id="2147484308" r:id="rId661"/>
    <p:sldLayoutId id="2147484309" r:id="rId662"/>
    <p:sldLayoutId id="2147484310" r:id="rId663"/>
    <p:sldLayoutId id="2147484311" r:id="rId664"/>
    <p:sldLayoutId id="2147484312" r:id="rId665"/>
    <p:sldLayoutId id="2147484313" r:id="rId666"/>
    <p:sldLayoutId id="2147484314" r:id="rId667"/>
    <p:sldLayoutId id="2147484315" r:id="rId668"/>
    <p:sldLayoutId id="2147484316" r:id="rId669"/>
    <p:sldLayoutId id="2147484317" r:id="rId670"/>
    <p:sldLayoutId id="2147484318" r:id="rId671"/>
    <p:sldLayoutId id="2147484319" r:id="rId672"/>
    <p:sldLayoutId id="2147484320" r:id="rId673"/>
    <p:sldLayoutId id="2147484321" r:id="rId674"/>
    <p:sldLayoutId id="2147484322" r:id="rId675"/>
    <p:sldLayoutId id="2147484323" r:id="rId676"/>
    <p:sldLayoutId id="2147484324" r:id="rId677"/>
    <p:sldLayoutId id="2147484325" r:id="rId678"/>
    <p:sldLayoutId id="2147484326" r:id="rId679"/>
    <p:sldLayoutId id="2147484327" r:id="rId680"/>
    <p:sldLayoutId id="2147484328" r:id="rId681"/>
    <p:sldLayoutId id="2147484329" r:id="rId682"/>
    <p:sldLayoutId id="2147484330" r:id="rId683"/>
    <p:sldLayoutId id="2147484331" r:id="rId684"/>
    <p:sldLayoutId id="2147484332" r:id="rId685"/>
    <p:sldLayoutId id="2147484333" r:id="rId686"/>
    <p:sldLayoutId id="2147484334" r:id="rId687"/>
    <p:sldLayoutId id="2147484335" r:id="rId688"/>
    <p:sldLayoutId id="2147484336" r:id="rId689"/>
    <p:sldLayoutId id="2147484337" r:id="rId690"/>
    <p:sldLayoutId id="2147484338" r:id="rId691"/>
    <p:sldLayoutId id="2147484339" r:id="rId692"/>
    <p:sldLayoutId id="2147484340" r:id="rId693"/>
    <p:sldLayoutId id="2147484341" r:id="rId694"/>
    <p:sldLayoutId id="2147484342" r:id="rId695"/>
    <p:sldLayoutId id="2147484343" r:id="rId696"/>
    <p:sldLayoutId id="2147484344" r:id="rId697"/>
    <p:sldLayoutId id="2147484345" r:id="rId698"/>
    <p:sldLayoutId id="2147484346" r:id="rId699"/>
    <p:sldLayoutId id="2147484347" r:id="rId700"/>
    <p:sldLayoutId id="2147484348" r:id="rId701"/>
    <p:sldLayoutId id="2147484349" r:id="rId702"/>
    <p:sldLayoutId id="2147484350" r:id="rId703"/>
    <p:sldLayoutId id="2147484351" r:id="rId704"/>
    <p:sldLayoutId id="2147484352" r:id="rId705"/>
    <p:sldLayoutId id="2147484353" r:id="rId706"/>
    <p:sldLayoutId id="2147484354" r:id="rId707"/>
    <p:sldLayoutId id="2147484355" r:id="rId708"/>
    <p:sldLayoutId id="2147484356" r:id="rId709"/>
    <p:sldLayoutId id="2147484357" r:id="rId710"/>
    <p:sldLayoutId id="2147484358" r:id="rId711"/>
    <p:sldLayoutId id="2147484359" r:id="rId712"/>
    <p:sldLayoutId id="2147484360" r:id="rId713"/>
    <p:sldLayoutId id="2147484361" r:id="rId714"/>
    <p:sldLayoutId id="2147484362" r:id="rId715"/>
    <p:sldLayoutId id="2147484363" r:id="rId716"/>
    <p:sldLayoutId id="2147484364" r:id="rId717"/>
    <p:sldLayoutId id="2147484365" r:id="rId718"/>
    <p:sldLayoutId id="2147484366" r:id="rId719"/>
    <p:sldLayoutId id="2147484367" r:id="rId720"/>
    <p:sldLayoutId id="2147484368" r:id="rId721"/>
    <p:sldLayoutId id="2147484369" r:id="rId722"/>
    <p:sldLayoutId id="2147484370" r:id="rId723"/>
    <p:sldLayoutId id="2147484371" r:id="rId724"/>
    <p:sldLayoutId id="2147484372" r:id="rId725"/>
    <p:sldLayoutId id="2147484373" r:id="rId726"/>
    <p:sldLayoutId id="2147484374" r:id="rId727"/>
    <p:sldLayoutId id="2147484375" r:id="rId728"/>
    <p:sldLayoutId id="2147484376" r:id="rId729"/>
    <p:sldLayoutId id="2147484377" r:id="rId730"/>
    <p:sldLayoutId id="2147484378" r:id="rId731"/>
    <p:sldLayoutId id="2147484379" r:id="rId732"/>
    <p:sldLayoutId id="2147484380" r:id="rId733"/>
    <p:sldLayoutId id="2147484381" r:id="rId734"/>
    <p:sldLayoutId id="2147484382" r:id="rId735"/>
    <p:sldLayoutId id="2147484383" r:id="rId736"/>
    <p:sldLayoutId id="2147484384" r:id="rId737"/>
    <p:sldLayoutId id="2147484385" r:id="rId738"/>
    <p:sldLayoutId id="2147484386" r:id="rId739"/>
    <p:sldLayoutId id="2147484387" r:id="rId740"/>
    <p:sldLayoutId id="2147484388" r:id="rId741"/>
    <p:sldLayoutId id="2147484389" r:id="rId742"/>
    <p:sldLayoutId id="2147484390" r:id="rId743"/>
    <p:sldLayoutId id="2147484391" r:id="rId744"/>
    <p:sldLayoutId id="2147484392" r:id="rId745"/>
    <p:sldLayoutId id="2147484393" r:id="rId746"/>
    <p:sldLayoutId id="2147484394" r:id="rId747"/>
    <p:sldLayoutId id="2147484395" r:id="rId748"/>
    <p:sldLayoutId id="2147484396" r:id="rId749"/>
    <p:sldLayoutId id="2147484397" r:id="rId750"/>
    <p:sldLayoutId id="2147484398" r:id="rId751"/>
    <p:sldLayoutId id="2147484399" r:id="rId752"/>
    <p:sldLayoutId id="2147484400" r:id="rId753"/>
    <p:sldLayoutId id="2147484401" r:id="rId754"/>
    <p:sldLayoutId id="2147484402" r:id="rId755"/>
    <p:sldLayoutId id="2147484403" r:id="rId756"/>
    <p:sldLayoutId id="2147484404" r:id="rId757"/>
    <p:sldLayoutId id="2147484405" r:id="rId758"/>
    <p:sldLayoutId id="2147484406" r:id="rId759"/>
    <p:sldLayoutId id="2147484407" r:id="rId760"/>
    <p:sldLayoutId id="2147484408" r:id="rId761"/>
    <p:sldLayoutId id="2147484409" r:id="rId762"/>
    <p:sldLayoutId id="2147484410" r:id="rId763"/>
    <p:sldLayoutId id="2147484411" r:id="rId764"/>
    <p:sldLayoutId id="2147484412" r:id="rId765"/>
    <p:sldLayoutId id="2147484413" r:id="rId766"/>
    <p:sldLayoutId id="2147484414" r:id="rId767"/>
    <p:sldLayoutId id="2147484415" r:id="rId768"/>
    <p:sldLayoutId id="2147484416" r:id="rId769"/>
    <p:sldLayoutId id="2147484417" r:id="rId770"/>
    <p:sldLayoutId id="2147484418" r:id="rId771"/>
    <p:sldLayoutId id="2147484419" r:id="rId772"/>
    <p:sldLayoutId id="2147484420" r:id="rId773"/>
    <p:sldLayoutId id="2147484421" r:id="rId774"/>
    <p:sldLayoutId id="2147484422" r:id="rId775"/>
    <p:sldLayoutId id="2147484423" r:id="rId776"/>
    <p:sldLayoutId id="2147484424" r:id="rId777"/>
    <p:sldLayoutId id="2147484425" r:id="rId778"/>
    <p:sldLayoutId id="2147484426" r:id="rId779"/>
    <p:sldLayoutId id="2147484427" r:id="rId780"/>
    <p:sldLayoutId id="2147484428" r:id="rId781"/>
    <p:sldLayoutId id="2147484429" r:id="rId782"/>
    <p:sldLayoutId id="2147484430" r:id="rId783"/>
    <p:sldLayoutId id="2147484431" r:id="rId784"/>
    <p:sldLayoutId id="2147484432" r:id="rId785"/>
    <p:sldLayoutId id="2147484433" r:id="rId786"/>
    <p:sldLayoutId id="2147484434" r:id="rId787"/>
    <p:sldLayoutId id="2147484435" r:id="rId788"/>
    <p:sldLayoutId id="2147484436" r:id="rId789"/>
    <p:sldLayoutId id="2147484437" r:id="rId790"/>
    <p:sldLayoutId id="2147484438" r:id="rId791"/>
    <p:sldLayoutId id="2147484439" r:id="rId792"/>
    <p:sldLayoutId id="2147484440" r:id="rId793"/>
    <p:sldLayoutId id="2147484441" r:id="rId794"/>
    <p:sldLayoutId id="2147484442" r:id="rId795"/>
    <p:sldLayoutId id="2147484443" r:id="rId796"/>
    <p:sldLayoutId id="2147484444" r:id="rId797"/>
    <p:sldLayoutId id="2147484445" r:id="rId798"/>
    <p:sldLayoutId id="2147484446" r:id="rId799"/>
    <p:sldLayoutId id="2147484447" r:id="rId800"/>
    <p:sldLayoutId id="2147484448" r:id="rId801"/>
    <p:sldLayoutId id="2147484449" r:id="rId802"/>
    <p:sldLayoutId id="2147484450" r:id="rId803"/>
    <p:sldLayoutId id="2147484451" r:id="rId804"/>
    <p:sldLayoutId id="2147484452" r:id="rId805"/>
    <p:sldLayoutId id="2147484453" r:id="rId806"/>
    <p:sldLayoutId id="2147484454" r:id="rId807"/>
    <p:sldLayoutId id="2147484455" r:id="rId808"/>
    <p:sldLayoutId id="2147484456" r:id="rId809"/>
    <p:sldLayoutId id="2147484457" r:id="rId810"/>
    <p:sldLayoutId id="2147484458" r:id="rId811"/>
    <p:sldLayoutId id="2147484459" r:id="rId812"/>
    <p:sldLayoutId id="2147484460" r:id="rId813"/>
    <p:sldLayoutId id="2147484461" r:id="rId814"/>
    <p:sldLayoutId id="2147484462" r:id="rId815"/>
    <p:sldLayoutId id="2147484463" r:id="rId816"/>
    <p:sldLayoutId id="2147484464" r:id="rId817"/>
    <p:sldLayoutId id="2147484465" r:id="rId818"/>
    <p:sldLayoutId id="2147484466" r:id="rId819"/>
    <p:sldLayoutId id="2147484467" r:id="rId820"/>
    <p:sldLayoutId id="2147484468" r:id="rId821"/>
    <p:sldLayoutId id="2147484469" r:id="rId822"/>
    <p:sldLayoutId id="2147484470" r:id="rId823"/>
    <p:sldLayoutId id="2147484471" r:id="rId824"/>
    <p:sldLayoutId id="2147484472" r:id="rId825"/>
    <p:sldLayoutId id="2147484473" r:id="rId826"/>
    <p:sldLayoutId id="2147484474" r:id="rId827"/>
    <p:sldLayoutId id="2147484475" r:id="rId828"/>
    <p:sldLayoutId id="2147484476" r:id="rId829"/>
    <p:sldLayoutId id="2147484477" r:id="rId830"/>
    <p:sldLayoutId id="2147484478" r:id="rId831"/>
    <p:sldLayoutId id="2147484479" r:id="rId832"/>
    <p:sldLayoutId id="2147484480" r:id="rId833"/>
    <p:sldLayoutId id="2147484481" r:id="rId834"/>
    <p:sldLayoutId id="2147484482" r:id="rId835"/>
    <p:sldLayoutId id="2147484483" r:id="rId836"/>
    <p:sldLayoutId id="2147484484" r:id="rId837"/>
    <p:sldLayoutId id="2147484485" r:id="rId838"/>
    <p:sldLayoutId id="2147484486" r:id="rId839"/>
    <p:sldLayoutId id="2147484487" r:id="rId840"/>
    <p:sldLayoutId id="2147484488" r:id="rId841"/>
    <p:sldLayoutId id="2147484489" r:id="rId842"/>
    <p:sldLayoutId id="2147484490" r:id="rId843"/>
    <p:sldLayoutId id="2147484491" r:id="rId844"/>
    <p:sldLayoutId id="2147484492" r:id="rId845"/>
    <p:sldLayoutId id="2147484493" r:id="rId846"/>
    <p:sldLayoutId id="2147484494" r:id="rId847"/>
    <p:sldLayoutId id="2147484495" r:id="rId848"/>
    <p:sldLayoutId id="2147484496" r:id="rId849"/>
    <p:sldLayoutId id="2147484497" r:id="rId850"/>
    <p:sldLayoutId id="2147484498" r:id="rId851"/>
    <p:sldLayoutId id="2147484499" r:id="rId852"/>
    <p:sldLayoutId id="2147484500" r:id="rId853"/>
    <p:sldLayoutId id="2147484501" r:id="rId854"/>
    <p:sldLayoutId id="2147484502" r:id="rId855"/>
    <p:sldLayoutId id="2147484503" r:id="rId856"/>
    <p:sldLayoutId id="2147484504" r:id="rId857"/>
    <p:sldLayoutId id="2147484505" r:id="rId858"/>
    <p:sldLayoutId id="2147484506" r:id="rId859"/>
    <p:sldLayoutId id="2147484507" r:id="rId860"/>
    <p:sldLayoutId id="2147484508" r:id="rId861"/>
    <p:sldLayoutId id="2147484509" r:id="rId862"/>
    <p:sldLayoutId id="2147484510" r:id="rId863"/>
    <p:sldLayoutId id="2147484511" r:id="rId864"/>
    <p:sldLayoutId id="2147484512" r:id="rId865"/>
    <p:sldLayoutId id="2147484513" r:id="rId866"/>
    <p:sldLayoutId id="2147484514" r:id="rId867"/>
    <p:sldLayoutId id="2147484515" r:id="rId868"/>
    <p:sldLayoutId id="2147484516" r:id="rId869"/>
    <p:sldLayoutId id="2147484517" r:id="rId870"/>
    <p:sldLayoutId id="2147484518" r:id="rId871"/>
    <p:sldLayoutId id="2147484519" r:id="rId872"/>
    <p:sldLayoutId id="2147484520" r:id="rId873"/>
    <p:sldLayoutId id="2147484521" r:id="rId874"/>
    <p:sldLayoutId id="2147484522" r:id="rId875"/>
    <p:sldLayoutId id="2147484523" r:id="rId876"/>
    <p:sldLayoutId id="2147484524" r:id="rId877"/>
    <p:sldLayoutId id="2147484525" r:id="rId878"/>
    <p:sldLayoutId id="2147484526" r:id="rId879"/>
    <p:sldLayoutId id="2147484527" r:id="rId880"/>
    <p:sldLayoutId id="2147484528" r:id="rId881"/>
    <p:sldLayoutId id="2147484529" r:id="rId882"/>
    <p:sldLayoutId id="2147484530" r:id="rId883"/>
    <p:sldLayoutId id="2147484531" r:id="rId884"/>
    <p:sldLayoutId id="2147484532" r:id="rId885"/>
    <p:sldLayoutId id="2147484533" r:id="rId886"/>
    <p:sldLayoutId id="2147484534" r:id="rId887"/>
    <p:sldLayoutId id="2147484535" r:id="rId888"/>
    <p:sldLayoutId id="2147484536" r:id="rId889"/>
    <p:sldLayoutId id="2147484537" r:id="rId890"/>
    <p:sldLayoutId id="2147484538" r:id="rId891"/>
    <p:sldLayoutId id="2147484539" r:id="rId892"/>
    <p:sldLayoutId id="2147484540" r:id="rId893"/>
  </p:sldLayoutIdLst>
  <p:transition xmlns:p14="http://schemas.microsoft.com/office/powerpoint/2010/main" spd="med" advClick="1"/>
  <p:txStyles>
    <p:titleStyle>
      <a:lvl1pPr marL="0" marR="0" indent="0" algn="l" defTabSz="914377"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Raleway"/>
        </a:defRPr>
      </a:lvl1pPr>
      <a:lvl2pPr marL="0" marR="0" indent="0" algn="l" defTabSz="914377"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Raleway"/>
        </a:defRPr>
      </a:lvl2pPr>
      <a:lvl3pPr marL="0" marR="0" indent="0" algn="l" defTabSz="914377"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Raleway"/>
        </a:defRPr>
      </a:lvl3pPr>
      <a:lvl4pPr marL="0" marR="0" indent="0" algn="l" defTabSz="914377"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Raleway"/>
        </a:defRPr>
      </a:lvl4pPr>
      <a:lvl5pPr marL="0" marR="0" indent="0" algn="l" defTabSz="914377"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Raleway"/>
        </a:defRPr>
      </a:lvl5pPr>
      <a:lvl6pPr marL="0" marR="0" indent="0" algn="l" defTabSz="914377"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Raleway"/>
        </a:defRPr>
      </a:lvl6pPr>
      <a:lvl7pPr marL="0" marR="0" indent="0" algn="l" defTabSz="914377"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Raleway"/>
        </a:defRPr>
      </a:lvl7pPr>
      <a:lvl8pPr marL="0" marR="0" indent="0" algn="l" defTabSz="914377"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Raleway"/>
        </a:defRPr>
      </a:lvl8pPr>
      <a:lvl9pPr marL="0" marR="0" indent="0" algn="l" defTabSz="914377"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Raleway"/>
        </a:defRPr>
      </a:lvl9pPr>
    </p:titleStyle>
    <p:bodyStyle>
      <a:lvl1pPr marL="228593" marR="0" indent="-228593" algn="l" defTabSz="914377" rtl="0" latinLnBrk="0">
        <a:lnSpc>
          <a:spcPct val="90000"/>
        </a:lnSpc>
        <a:spcBef>
          <a:spcPts val="1000"/>
        </a:spcBef>
        <a:spcAft>
          <a:spcPts val="0"/>
        </a:spcAft>
        <a:buClrTx/>
        <a:buSzPct val="100000"/>
        <a:buFont typeface="Raleway"/>
        <a:buChar char="•"/>
        <a:tabLst/>
        <a:defRPr b="0" baseline="0" cap="none" i="0" spc="0" strike="noStrike" sz="2800" u="none">
          <a:solidFill>
            <a:srgbClr val="000000"/>
          </a:solidFill>
          <a:uFillTx/>
          <a:latin typeface="+mn-lt"/>
          <a:ea typeface="+mn-ea"/>
          <a:cs typeface="+mn-cs"/>
          <a:sym typeface="Raleway"/>
        </a:defRPr>
      </a:lvl1pPr>
      <a:lvl2pPr marL="723881" marR="0" indent="-266692" algn="l" defTabSz="914377" rtl="0" latinLnBrk="0">
        <a:lnSpc>
          <a:spcPct val="90000"/>
        </a:lnSpc>
        <a:spcBef>
          <a:spcPts val="1000"/>
        </a:spcBef>
        <a:spcAft>
          <a:spcPts val="0"/>
        </a:spcAft>
        <a:buClrTx/>
        <a:buSzPct val="100000"/>
        <a:buFont typeface="Raleway"/>
        <a:buChar char="•"/>
        <a:tabLst/>
        <a:defRPr b="0" baseline="0" cap="none" i="0" spc="0" strike="noStrike" sz="2800" u="none">
          <a:solidFill>
            <a:srgbClr val="000000"/>
          </a:solidFill>
          <a:uFillTx/>
          <a:latin typeface="+mn-lt"/>
          <a:ea typeface="+mn-ea"/>
          <a:cs typeface="+mn-cs"/>
          <a:sym typeface="Raleway"/>
        </a:defRPr>
      </a:lvl2pPr>
      <a:lvl3pPr marL="1234408" marR="0" indent="-320031" algn="l" defTabSz="914377" rtl="0" latinLnBrk="0">
        <a:lnSpc>
          <a:spcPct val="90000"/>
        </a:lnSpc>
        <a:spcBef>
          <a:spcPts val="1000"/>
        </a:spcBef>
        <a:spcAft>
          <a:spcPts val="0"/>
        </a:spcAft>
        <a:buClrTx/>
        <a:buSzPct val="100000"/>
        <a:buFont typeface="Raleway"/>
        <a:buChar char="•"/>
        <a:tabLst/>
        <a:defRPr b="0" baseline="0" cap="none" i="0" spc="0" strike="noStrike" sz="2800" u="none">
          <a:solidFill>
            <a:srgbClr val="000000"/>
          </a:solidFill>
          <a:uFillTx/>
          <a:latin typeface="+mn-lt"/>
          <a:ea typeface="+mn-ea"/>
          <a:cs typeface="+mn-cs"/>
          <a:sym typeface="Raleway"/>
        </a:defRPr>
      </a:lvl3pPr>
      <a:lvl4pPr marL="1727156" marR="0" indent="-355590" algn="l" defTabSz="914377" rtl="0" latinLnBrk="0">
        <a:lnSpc>
          <a:spcPct val="90000"/>
        </a:lnSpc>
        <a:spcBef>
          <a:spcPts val="1000"/>
        </a:spcBef>
        <a:spcAft>
          <a:spcPts val="0"/>
        </a:spcAft>
        <a:buClrTx/>
        <a:buSzPct val="100000"/>
        <a:buFont typeface="Raleway"/>
        <a:buChar char="•"/>
        <a:tabLst/>
        <a:defRPr b="0" baseline="0" cap="none" i="0" spc="0" strike="noStrike" sz="2800" u="none">
          <a:solidFill>
            <a:srgbClr val="000000"/>
          </a:solidFill>
          <a:uFillTx/>
          <a:latin typeface="+mn-lt"/>
          <a:ea typeface="+mn-ea"/>
          <a:cs typeface="+mn-cs"/>
          <a:sym typeface="Raleway"/>
        </a:defRPr>
      </a:lvl4pPr>
      <a:lvl5pPr marL="2184345" marR="0" indent="-355590" algn="l" defTabSz="914377" rtl="0" latinLnBrk="0">
        <a:lnSpc>
          <a:spcPct val="90000"/>
        </a:lnSpc>
        <a:spcBef>
          <a:spcPts val="1000"/>
        </a:spcBef>
        <a:spcAft>
          <a:spcPts val="0"/>
        </a:spcAft>
        <a:buClrTx/>
        <a:buSzPct val="100000"/>
        <a:buFont typeface="Raleway"/>
        <a:buChar char="•"/>
        <a:tabLst/>
        <a:defRPr b="0" baseline="0" cap="none" i="0" spc="0" strike="noStrike" sz="2800" u="none">
          <a:solidFill>
            <a:srgbClr val="000000"/>
          </a:solidFill>
          <a:uFillTx/>
          <a:latin typeface="+mn-lt"/>
          <a:ea typeface="+mn-ea"/>
          <a:cs typeface="+mn-cs"/>
          <a:sym typeface="Raleway"/>
        </a:defRPr>
      </a:lvl5pPr>
      <a:lvl6pPr marL="2641533" marR="0" indent="-355590" algn="l" defTabSz="914377" rtl="0" latinLnBrk="0">
        <a:lnSpc>
          <a:spcPct val="90000"/>
        </a:lnSpc>
        <a:spcBef>
          <a:spcPts val="1000"/>
        </a:spcBef>
        <a:spcAft>
          <a:spcPts val="0"/>
        </a:spcAft>
        <a:buClrTx/>
        <a:buSzPct val="100000"/>
        <a:buFont typeface="Raleway"/>
        <a:buChar char="•"/>
        <a:tabLst/>
        <a:defRPr b="0" baseline="0" cap="none" i="0" spc="0" strike="noStrike" sz="2800" u="none">
          <a:solidFill>
            <a:srgbClr val="000000"/>
          </a:solidFill>
          <a:uFillTx/>
          <a:latin typeface="+mn-lt"/>
          <a:ea typeface="+mn-ea"/>
          <a:cs typeface="+mn-cs"/>
          <a:sym typeface="Raleway"/>
        </a:defRPr>
      </a:lvl6pPr>
      <a:lvl7pPr marL="3098722" marR="0" indent="-355590" algn="l" defTabSz="914377" rtl="0" latinLnBrk="0">
        <a:lnSpc>
          <a:spcPct val="90000"/>
        </a:lnSpc>
        <a:spcBef>
          <a:spcPts val="1000"/>
        </a:spcBef>
        <a:spcAft>
          <a:spcPts val="0"/>
        </a:spcAft>
        <a:buClrTx/>
        <a:buSzPct val="100000"/>
        <a:buFont typeface="Raleway"/>
        <a:buChar char="•"/>
        <a:tabLst/>
        <a:defRPr b="0" baseline="0" cap="none" i="0" spc="0" strike="noStrike" sz="2800" u="none">
          <a:solidFill>
            <a:srgbClr val="000000"/>
          </a:solidFill>
          <a:uFillTx/>
          <a:latin typeface="+mn-lt"/>
          <a:ea typeface="+mn-ea"/>
          <a:cs typeface="+mn-cs"/>
          <a:sym typeface="Raleway"/>
        </a:defRPr>
      </a:lvl7pPr>
      <a:lvl8pPr marL="3555910" marR="0" indent="-355590" algn="l" defTabSz="914377" rtl="0" latinLnBrk="0">
        <a:lnSpc>
          <a:spcPct val="90000"/>
        </a:lnSpc>
        <a:spcBef>
          <a:spcPts val="1000"/>
        </a:spcBef>
        <a:spcAft>
          <a:spcPts val="0"/>
        </a:spcAft>
        <a:buClrTx/>
        <a:buSzPct val="100000"/>
        <a:buFont typeface="Raleway"/>
        <a:buChar char="•"/>
        <a:tabLst/>
        <a:defRPr b="0" baseline="0" cap="none" i="0" spc="0" strike="noStrike" sz="2800" u="none">
          <a:solidFill>
            <a:srgbClr val="000000"/>
          </a:solidFill>
          <a:uFillTx/>
          <a:latin typeface="+mn-lt"/>
          <a:ea typeface="+mn-ea"/>
          <a:cs typeface="+mn-cs"/>
          <a:sym typeface="Raleway"/>
        </a:defRPr>
      </a:lvl8pPr>
      <a:lvl9pPr marL="4013099" marR="0" indent="-355590" algn="l" defTabSz="914377" rtl="0" latinLnBrk="0">
        <a:lnSpc>
          <a:spcPct val="90000"/>
        </a:lnSpc>
        <a:spcBef>
          <a:spcPts val="1000"/>
        </a:spcBef>
        <a:spcAft>
          <a:spcPts val="0"/>
        </a:spcAft>
        <a:buClrTx/>
        <a:buSzPct val="100000"/>
        <a:buFont typeface="Raleway"/>
        <a:buChar char="•"/>
        <a:tabLst/>
        <a:defRPr b="0" baseline="0" cap="none" i="0" spc="0" strike="noStrike" sz="2800" u="none">
          <a:solidFill>
            <a:srgbClr val="000000"/>
          </a:solidFill>
          <a:uFillTx/>
          <a:latin typeface="+mn-lt"/>
          <a:ea typeface="+mn-ea"/>
          <a:cs typeface="+mn-cs"/>
          <a:sym typeface="Raleway"/>
        </a:defRPr>
      </a:lvl9pPr>
    </p:bodyStyle>
    <p:otherStyle>
      <a:lvl1pPr marL="0" marR="0" indent="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Raleway"/>
        </a:defRPr>
      </a:lvl1pPr>
      <a:lvl2pPr marL="0" marR="0" indent="45720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Raleway"/>
        </a:defRPr>
      </a:lvl2pPr>
      <a:lvl3pPr marL="0" marR="0" indent="91440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Raleway"/>
        </a:defRPr>
      </a:lvl3pPr>
      <a:lvl4pPr marL="0" marR="0" indent="137160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Raleway"/>
        </a:defRPr>
      </a:lvl4pPr>
      <a:lvl5pPr marL="0" marR="0" indent="182880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Raleway"/>
        </a:defRPr>
      </a:lvl5pPr>
      <a:lvl6pPr marL="0" marR="0" indent="228600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Raleway"/>
        </a:defRPr>
      </a:lvl6pPr>
      <a:lvl7pPr marL="0" marR="0" indent="274320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Raleway"/>
        </a:defRPr>
      </a:lvl7pPr>
      <a:lvl8pPr marL="0" marR="0" indent="320040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Raleway"/>
        </a:defRPr>
      </a:lvl8pPr>
      <a:lvl9pPr marL="0" marR="0" indent="365760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Raleway"/>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 Id="rId3" Type="http://schemas.openxmlformats.org/officeDocument/2006/relationships/image" Target="../media/image10.png"/><Relationship Id="rId4" Type="http://schemas.openxmlformats.org/officeDocument/2006/relationships/chart" Target="../charts/char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chart" Target="../charts/char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xml"/><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image" Target="../media/image9.jpeg"/><Relationship Id="rId4"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7.jpeg"/><Relationship Id="rId4" Type="http://schemas.openxmlformats.org/officeDocument/2006/relationships/image" Target="../media/image8.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7.jpeg"/><Relationship Id="rId4" Type="http://schemas.openxmlformats.org/officeDocument/2006/relationships/image" Target="../media/image8.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7.jpeg"/><Relationship Id="rId4" Type="http://schemas.openxmlformats.org/officeDocument/2006/relationships/image" Target="../media/image8.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xml"/><Relationship Id="rId3" Type="http://schemas.openxmlformats.org/officeDocument/2006/relationships/chart" Target="../charts/chart11.xml"/><Relationship Id="rId4" Type="http://schemas.openxmlformats.org/officeDocument/2006/relationships/chart" Target="../charts/chart12.xml"/><Relationship Id="rId5" Type="http://schemas.openxmlformats.org/officeDocument/2006/relationships/chart" Target="../charts/chart13.xml"/><Relationship Id="rId6" Type="http://schemas.openxmlformats.org/officeDocument/2006/relationships/chart" Target="../charts/chart14.xml"/><Relationship Id="rId7" Type="http://schemas.openxmlformats.org/officeDocument/2006/relationships/chart" Target="../charts/chart15.xml"/><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1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1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77.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1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1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1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1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7.jpeg"/><Relationship Id="rId4" Type="http://schemas.openxmlformats.org/officeDocument/2006/relationships/image" Target="../media/image8.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7.jpeg"/><Relationship Id="rId4" Type="http://schemas.openxmlformats.org/officeDocument/2006/relationships/image" Target="../media/image8.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7.jpeg"/><Relationship Id="rId4" Type="http://schemas.openxmlformats.org/officeDocument/2006/relationships/image" Target="../media/image8.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1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0.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xml"/><Relationship Id="rId3" Type="http://schemas.openxmlformats.org/officeDocument/2006/relationships/chart" Target="../charts/chart17.xml"/><Relationship Id="rId4" Type="http://schemas.openxmlformats.org/officeDocument/2006/relationships/image" Target="../media/image51.png"/><Relationship Id="rId5" Type="http://schemas.openxmlformats.org/officeDocument/2006/relationships/image" Target="../media/image19.png"/><Relationship Id="rId6" Type="http://schemas.openxmlformats.org/officeDocument/2006/relationships/image" Target="../media/image52.png"/><Relationship Id="rId7" Type="http://schemas.openxmlformats.org/officeDocument/2006/relationships/image" Target="../media/image49.png"/><Relationship Id="rId8" Type="http://schemas.openxmlformats.org/officeDocument/2006/relationships/image" Target="../media/image17.png"/><Relationship Id="rId9" Type="http://schemas.openxmlformats.org/officeDocument/2006/relationships/image" Target="../media/image53.png"/><Relationship Id="rId10" Type="http://schemas.openxmlformats.org/officeDocument/2006/relationships/image" Target="../media/image10.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10.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 Id="rId3" Type="http://schemas.openxmlformats.org/officeDocument/2006/relationships/image" Target="../media/image10.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890.xml"/><Relationship Id="rId2" Type="http://schemas.openxmlformats.org/officeDocument/2006/relationships/image" Target="../media/image10.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890.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0.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891.xml"/><Relationship Id="rId2"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9" name="Rectangle 9"/>
          <p:cNvSpPr txBox="1"/>
          <p:nvPr/>
        </p:nvSpPr>
        <p:spPr>
          <a:xfrm>
            <a:off x="349702" y="2788158"/>
            <a:ext cx="8375197" cy="68833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b="1" sz="4000">
                <a:latin typeface="Raleway Regular"/>
                <a:ea typeface="Raleway Regular"/>
                <a:cs typeface="Raleway Regular"/>
                <a:sym typeface="Raleway Regular"/>
              </a:defRPr>
            </a:lvl1pPr>
          </a:lstStyle>
          <a:p>
            <a:pPr/>
            <a:r>
              <a:t>Documentation </a:t>
            </a:r>
          </a:p>
        </p:txBody>
      </p:sp>
      <p:sp>
        <p:nvSpPr>
          <p:cNvPr id="9960" name="Rectangle 9"/>
          <p:cNvSpPr txBox="1"/>
          <p:nvPr/>
        </p:nvSpPr>
        <p:spPr>
          <a:xfrm>
            <a:off x="349702" y="3409972"/>
            <a:ext cx="8375197"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000"/>
            </a:lvl1pPr>
          </a:lstStyle>
          <a:p>
            <a:pPr/>
            <a:r>
              <a:t>Template manual </a:t>
            </a:r>
          </a:p>
        </p:txBody>
      </p:sp>
      <p:sp>
        <p:nvSpPr>
          <p:cNvPr id="9961" name="Rectangle 49"/>
          <p:cNvSpPr/>
          <p:nvPr/>
        </p:nvSpPr>
        <p:spPr>
          <a:xfrm flipH="1" rot="10800000">
            <a:off x="349738" y="3776816"/>
            <a:ext cx="447252" cy="46039"/>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pic>
        <p:nvPicPr>
          <p:cNvPr id="9962"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0352" name="Chart 181"/>
          <p:cNvGraphicFramePr/>
          <p:nvPr/>
        </p:nvGraphicFramePr>
        <p:xfrm>
          <a:off x="829758" y="1416049"/>
          <a:ext cx="4025901" cy="4025901"/>
        </p:xfrm>
        <a:graphic xmlns:a="http://schemas.openxmlformats.org/drawingml/2006/main">
          <a:graphicData uri="http://schemas.openxmlformats.org/drawingml/2006/chart">
            <c:chart xmlns:c="http://schemas.openxmlformats.org/drawingml/2006/chart" r:id="rId2"/>
          </a:graphicData>
        </a:graphic>
      </p:graphicFrame>
      <p:sp>
        <p:nvSpPr>
          <p:cNvPr id="10353"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354" name="etisalat_by_eand_Latin_Primary logo_RGB_BlackRed.png" descr="etisalat_by_eand_Latin_Primary logo_RGB_BlackRed.png"/>
          <p:cNvPicPr>
            <a:picLocks noChangeAspect="1"/>
          </p:cNvPicPr>
          <p:nvPr/>
        </p:nvPicPr>
        <p:blipFill>
          <a:blip r:embed="rId3">
            <a:extLst/>
          </a:blip>
          <a:stretch>
            <a:fillRect/>
          </a:stretch>
        </p:blipFill>
        <p:spPr>
          <a:xfrm>
            <a:off x="10462969" y="86014"/>
            <a:ext cx="1527075" cy="559808"/>
          </a:xfrm>
          <a:prstGeom prst="rect">
            <a:avLst/>
          </a:prstGeom>
          <a:ln w="12700">
            <a:miter lim="400000"/>
          </a:ln>
        </p:spPr>
      </p:pic>
      <p:graphicFrame>
        <p:nvGraphicFramePr>
          <p:cNvPr id="10355" name="Chart 181"/>
          <p:cNvGraphicFramePr/>
          <p:nvPr/>
        </p:nvGraphicFramePr>
        <p:xfrm>
          <a:off x="5858958" y="1551516"/>
          <a:ext cx="4025901" cy="4025901"/>
        </p:xfrm>
        <a:graphic xmlns:a="http://schemas.openxmlformats.org/drawingml/2006/main">
          <a:graphicData uri="http://schemas.openxmlformats.org/drawingml/2006/chart">
            <c:chart xmlns:c="http://schemas.openxmlformats.org/drawingml/2006/chart" r:id="rId4"/>
          </a:graphicData>
        </a:graphic>
      </p:graphicFrame>
      <p:sp>
        <p:nvSpPr>
          <p:cNvPr id="10356" name="Rectangle 49"/>
          <p:cNvSpPr/>
          <p:nvPr/>
        </p:nvSpPr>
        <p:spPr>
          <a:xfrm flipH="1" rot="10800000">
            <a:off x="206771" y="579844"/>
            <a:ext cx="393029" cy="45705"/>
          </a:xfrm>
          <a:prstGeom prst="rect">
            <a:avLst/>
          </a:prstGeom>
          <a:solidFill>
            <a:srgbClr val="B02418"/>
          </a:solidFill>
          <a:ln w="12700">
            <a:miter lim="400000"/>
          </a:ln>
        </p:spPr>
        <p:txBody>
          <a:bodyPr lIns="25400" tIns="25400" rIns="25400" bIns="25400" anchor="ctr"/>
          <a:lstStyle/>
          <a:p>
            <a:pPr algn="ctr" defTabSz="913963">
              <a:defRPr sz="1600">
                <a:solidFill>
                  <a:srgbClr val="FFFFFF"/>
                </a:solidFill>
              </a:defRPr>
            </a:pPr>
          </a:p>
        </p:txBody>
      </p:sp>
      <p:sp>
        <p:nvSpPr>
          <p:cNvPr id="10357" name="Rectangle 54"/>
          <p:cNvSpPr txBox="1"/>
          <p:nvPr/>
        </p:nvSpPr>
        <p:spPr>
          <a:xfrm>
            <a:off x="196204" y="175417"/>
            <a:ext cx="3353004"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59" name="TextBox 15"/>
          <p:cNvSpPr txBox="1"/>
          <p:nvPr/>
        </p:nvSpPr>
        <p:spPr>
          <a:xfrm>
            <a:off x="333605" y="2322062"/>
            <a:ext cx="762455" cy="3086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defRPr b="1" sz="1600">
                <a:solidFill>
                  <a:srgbClr val="702A26"/>
                </a:solidFill>
                <a:latin typeface="Raleway Regular"/>
                <a:ea typeface="Raleway Regular"/>
                <a:cs typeface="Raleway Regular"/>
                <a:sym typeface="Raleway Regular"/>
              </a:defRPr>
            </a:lvl1pPr>
          </a:lstStyle>
          <a:p>
            <a:pPr/>
            <a:r>
              <a:t>Title 1</a:t>
            </a:r>
          </a:p>
        </p:txBody>
      </p:sp>
      <p:graphicFrame>
        <p:nvGraphicFramePr>
          <p:cNvPr id="10360" name="Chart 6"/>
          <p:cNvGraphicFramePr/>
          <p:nvPr/>
        </p:nvGraphicFramePr>
        <p:xfrm>
          <a:off x="2078782" y="2000507"/>
          <a:ext cx="3364747" cy="3364747"/>
        </p:xfrm>
        <a:graphic xmlns:a="http://schemas.openxmlformats.org/drawingml/2006/main">
          <a:graphicData uri="http://schemas.openxmlformats.org/drawingml/2006/chart">
            <c:chart xmlns:c="http://schemas.openxmlformats.org/drawingml/2006/chart" r:id="rId2"/>
          </a:graphicData>
        </a:graphic>
      </p:graphicFrame>
      <p:sp>
        <p:nvSpPr>
          <p:cNvPr id="10361" name="Line"/>
          <p:cNvSpPr/>
          <p:nvPr/>
        </p:nvSpPr>
        <p:spPr>
          <a:xfrm>
            <a:off x="5215797" y="3683772"/>
            <a:ext cx="762455" cy="1"/>
          </a:xfrm>
          <a:prstGeom prst="line">
            <a:avLst/>
          </a:prstGeom>
          <a:ln w="12700">
            <a:solidFill>
              <a:srgbClr val="A93F38"/>
            </a:solidFill>
            <a:miter/>
          </a:ln>
        </p:spPr>
        <p:txBody>
          <a:bodyPr lIns="45719" rIns="45719"/>
          <a:lstStyle/>
          <a:p>
            <a:pPr/>
          </a:p>
        </p:txBody>
      </p:sp>
      <p:sp>
        <p:nvSpPr>
          <p:cNvPr id="10362" name="Circle"/>
          <p:cNvSpPr/>
          <p:nvPr/>
        </p:nvSpPr>
        <p:spPr>
          <a:xfrm>
            <a:off x="5966031" y="3657945"/>
            <a:ext cx="51655" cy="51655"/>
          </a:xfrm>
          <a:prstGeom prst="ellipse">
            <a:avLst/>
          </a:prstGeom>
          <a:solidFill>
            <a:srgbClr val="A93F38"/>
          </a:solidFill>
          <a:ln w="12700">
            <a:miter lim="400000"/>
          </a:ln>
        </p:spPr>
        <p:txBody>
          <a:bodyPr lIns="45719" rIns="45719" anchor="ctr"/>
          <a:lstStyle/>
          <a:p>
            <a:pPr/>
          </a:p>
        </p:txBody>
      </p:sp>
      <p:sp>
        <p:nvSpPr>
          <p:cNvPr id="10363" name="Line"/>
          <p:cNvSpPr/>
          <p:nvPr/>
        </p:nvSpPr>
        <p:spPr>
          <a:xfrm flipH="1">
            <a:off x="1432896" y="4979357"/>
            <a:ext cx="1396932" cy="1"/>
          </a:xfrm>
          <a:prstGeom prst="line">
            <a:avLst/>
          </a:prstGeom>
          <a:ln w="12700">
            <a:solidFill>
              <a:srgbClr val="C67376"/>
            </a:solidFill>
            <a:miter/>
          </a:ln>
        </p:spPr>
        <p:txBody>
          <a:bodyPr lIns="45719" rIns="45719"/>
          <a:lstStyle/>
          <a:p>
            <a:pPr/>
          </a:p>
        </p:txBody>
      </p:sp>
      <p:sp>
        <p:nvSpPr>
          <p:cNvPr id="10364" name="Circle"/>
          <p:cNvSpPr/>
          <p:nvPr/>
        </p:nvSpPr>
        <p:spPr>
          <a:xfrm flipH="1">
            <a:off x="1412176" y="4953530"/>
            <a:ext cx="51655" cy="51655"/>
          </a:xfrm>
          <a:prstGeom prst="ellipse">
            <a:avLst/>
          </a:prstGeom>
          <a:solidFill>
            <a:srgbClr val="C67376"/>
          </a:solidFill>
          <a:ln w="12700">
            <a:miter lim="400000"/>
          </a:ln>
        </p:spPr>
        <p:txBody>
          <a:bodyPr lIns="45719" rIns="45719" anchor="ctr"/>
          <a:lstStyle/>
          <a:p>
            <a:pPr/>
          </a:p>
        </p:txBody>
      </p:sp>
      <p:sp>
        <p:nvSpPr>
          <p:cNvPr id="10365" name="Line"/>
          <p:cNvSpPr/>
          <p:nvPr/>
        </p:nvSpPr>
        <p:spPr>
          <a:xfrm flipH="1">
            <a:off x="1448175" y="3338947"/>
            <a:ext cx="762455" cy="1"/>
          </a:xfrm>
          <a:prstGeom prst="line">
            <a:avLst/>
          </a:prstGeom>
          <a:ln w="12700">
            <a:solidFill>
              <a:srgbClr val="3F130F"/>
            </a:solidFill>
            <a:miter/>
          </a:ln>
        </p:spPr>
        <p:txBody>
          <a:bodyPr lIns="45719" rIns="45719"/>
          <a:lstStyle/>
          <a:p>
            <a:pPr/>
          </a:p>
        </p:txBody>
      </p:sp>
      <p:sp>
        <p:nvSpPr>
          <p:cNvPr id="10366" name="Circle"/>
          <p:cNvSpPr/>
          <p:nvPr/>
        </p:nvSpPr>
        <p:spPr>
          <a:xfrm flipH="1">
            <a:off x="1427456" y="3313120"/>
            <a:ext cx="51654" cy="51654"/>
          </a:xfrm>
          <a:prstGeom prst="ellipse">
            <a:avLst/>
          </a:prstGeom>
          <a:solidFill>
            <a:srgbClr val="3F130F"/>
          </a:solidFill>
          <a:ln w="12700">
            <a:miter lim="400000"/>
          </a:ln>
        </p:spPr>
        <p:txBody>
          <a:bodyPr lIns="45719" rIns="45719" anchor="ctr"/>
          <a:lstStyle/>
          <a:p>
            <a:pPr/>
          </a:p>
        </p:txBody>
      </p:sp>
      <p:sp>
        <p:nvSpPr>
          <p:cNvPr id="10367" name="Line"/>
          <p:cNvSpPr/>
          <p:nvPr/>
        </p:nvSpPr>
        <p:spPr>
          <a:xfrm flipH="1">
            <a:off x="1432896" y="2458694"/>
            <a:ext cx="1396932" cy="1"/>
          </a:xfrm>
          <a:prstGeom prst="line">
            <a:avLst/>
          </a:prstGeom>
          <a:ln w="12700">
            <a:solidFill>
              <a:srgbClr val="702A26"/>
            </a:solidFill>
            <a:miter/>
          </a:ln>
        </p:spPr>
        <p:txBody>
          <a:bodyPr lIns="45719" rIns="45719"/>
          <a:lstStyle/>
          <a:p>
            <a:pPr/>
          </a:p>
        </p:txBody>
      </p:sp>
      <p:sp>
        <p:nvSpPr>
          <p:cNvPr id="10368" name="Circle"/>
          <p:cNvSpPr/>
          <p:nvPr/>
        </p:nvSpPr>
        <p:spPr>
          <a:xfrm flipH="1">
            <a:off x="1412176" y="2432867"/>
            <a:ext cx="51655" cy="51655"/>
          </a:xfrm>
          <a:prstGeom prst="ellipse">
            <a:avLst/>
          </a:prstGeom>
          <a:solidFill>
            <a:srgbClr val="702A26"/>
          </a:solidFill>
          <a:ln w="12700">
            <a:miter lim="400000"/>
          </a:ln>
        </p:spPr>
        <p:txBody>
          <a:bodyPr lIns="45719" rIns="45719" anchor="ctr"/>
          <a:lstStyle/>
          <a:p>
            <a:pPr>
              <a:defRPr>
                <a:solidFill>
                  <a:srgbClr val="702A26"/>
                </a:solidFill>
              </a:defRPr>
            </a:pPr>
          </a:p>
        </p:txBody>
      </p:sp>
      <p:sp>
        <p:nvSpPr>
          <p:cNvPr id="10369" name="TextBox 15"/>
          <p:cNvSpPr txBox="1"/>
          <p:nvPr/>
        </p:nvSpPr>
        <p:spPr>
          <a:xfrm>
            <a:off x="333605" y="3202314"/>
            <a:ext cx="762455" cy="3086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defRPr b="1" sz="1600">
                <a:solidFill>
                  <a:srgbClr val="3E130F"/>
                </a:solidFill>
                <a:latin typeface="Raleway Regular"/>
                <a:ea typeface="Raleway Regular"/>
                <a:cs typeface="Raleway Regular"/>
                <a:sym typeface="Raleway Regular"/>
              </a:defRPr>
            </a:lvl1pPr>
          </a:lstStyle>
          <a:p>
            <a:pPr/>
            <a:r>
              <a:t>Title 2</a:t>
            </a:r>
          </a:p>
        </p:txBody>
      </p:sp>
      <p:sp>
        <p:nvSpPr>
          <p:cNvPr id="10370" name="TextBox 15"/>
          <p:cNvSpPr txBox="1"/>
          <p:nvPr/>
        </p:nvSpPr>
        <p:spPr>
          <a:xfrm>
            <a:off x="333605" y="4842724"/>
            <a:ext cx="762455" cy="3086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defRPr b="1" sz="1600">
                <a:solidFill>
                  <a:srgbClr val="C67376"/>
                </a:solidFill>
                <a:latin typeface="Raleway Regular"/>
                <a:ea typeface="Raleway Regular"/>
                <a:cs typeface="Raleway Regular"/>
                <a:sym typeface="Raleway Regular"/>
              </a:defRPr>
            </a:lvl1pPr>
          </a:lstStyle>
          <a:p>
            <a:pPr/>
            <a:r>
              <a:t>Title 3</a:t>
            </a:r>
          </a:p>
        </p:txBody>
      </p:sp>
      <p:sp>
        <p:nvSpPr>
          <p:cNvPr id="10371" name="TextBox 15"/>
          <p:cNvSpPr txBox="1"/>
          <p:nvPr/>
        </p:nvSpPr>
        <p:spPr>
          <a:xfrm>
            <a:off x="6458579" y="3547139"/>
            <a:ext cx="762454" cy="3086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defRPr b="1" sz="1600">
                <a:solidFill>
                  <a:srgbClr val="A93F38"/>
                </a:solidFill>
                <a:latin typeface="Raleway Regular"/>
                <a:ea typeface="Raleway Regular"/>
                <a:cs typeface="Raleway Regular"/>
                <a:sym typeface="Raleway Regular"/>
              </a:defRPr>
            </a:lvl1pPr>
          </a:lstStyle>
          <a:p>
            <a:pPr/>
            <a:r>
              <a:t>Title 4</a:t>
            </a:r>
          </a:p>
        </p:txBody>
      </p:sp>
      <p:pic>
        <p:nvPicPr>
          <p:cNvPr id="10372" name="red-shades-1393-colorswall.png" descr="red-shades-1393-colorswall.png"/>
          <p:cNvPicPr>
            <a:picLocks noChangeAspect="1"/>
          </p:cNvPicPr>
          <p:nvPr/>
        </p:nvPicPr>
        <p:blipFill>
          <a:blip r:embed="rId3">
            <a:extLst/>
          </a:blip>
          <a:stretch>
            <a:fillRect/>
          </a:stretch>
        </p:blipFill>
        <p:spPr>
          <a:xfrm>
            <a:off x="1360269" y="-2696453"/>
            <a:ext cx="3550284" cy="2272183"/>
          </a:xfrm>
          <a:prstGeom prst="rect">
            <a:avLst/>
          </a:prstGeom>
          <a:ln w="12700">
            <a:miter lim="400000"/>
          </a:ln>
        </p:spPr>
      </p:pic>
      <p:sp>
        <p:nvSpPr>
          <p:cNvPr id="10373"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374" name="etisalat_by_eand_Latin_Primary logo_RGB_BlackRed.png" descr="etisalat_by_eand_Latin_Primary logo_RGB_BlackRed.png"/>
          <p:cNvPicPr>
            <a:picLocks noChangeAspect="1"/>
          </p:cNvPicPr>
          <p:nvPr/>
        </p:nvPicPr>
        <p:blipFill>
          <a:blip r:embed="rId4">
            <a:extLst/>
          </a:blip>
          <a:stretch>
            <a:fillRect/>
          </a:stretch>
        </p:blipFill>
        <p:spPr>
          <a:xfrm>
            <a:off x="10462969" y="86014"/>
            <a:ext cx="1527075" cy="559808"/>
          </a:xfrm>
          <a:prstGeom prst="rect">
            <a:avLst/>
          </a:prstGeom>
          <a:ln w="12700">
            <a:miter lim="400000"/>
          </a:ln>
        </p:spPr>
      </p:pic>
      <p:graphicFrame>
        <p:nvGraphicFramePr>
          <p:cNvPr id="10375" name="Chart 6"/>
          <p:cNvGraphicFramePr/>
          <p:nvPr/>
        </p:nvGraphicFramePr>
        <p:xfrm>
          <a:off x="8094448" y="2000507"/>
          <a:ext cx="3364748" cy="3364747"/>
        </p:xfrm>
        <a:graphic xmlns:a="http://schemas.openxmlformats.org/drawingml/2006/main">
          <a:graphicData uri="http://schemas.openxmlformats.org/drawingml/2006/chart">
            <c:chart xmlns:c="http://schemas.openxmlformats.org/drawingml/2006/chart" r:id="rId5"/>
          </a:graphicData>
        </a:graphic>
      </p:graphicFrame>
      <p:sp>
        <p:nvSpPr>
          <p:cNvPr id="10376" name="Rectangle 49"/>
          <p:cNvSpPr/>
          <p:nvPr/>
        </p:nvSpPr>
        <p:spPr>
          <a:xfrm flipH="1" rot="10800000">
            <a:off x="206771" y="579844"/>
            <a:ext cx="393029" cy="45705"/>
          </a:xfrm>
          <a:prstGeom prst="rect">
            <a:avLst/>
          </a:prstGeom>
          <a:solidFill>
            <a:srgbClr val="B02418"/>
          </a:solidFill>
          <a:ln w="12700">
            <a:miter lim="400000"/>
          </a:ln>
        </p:spPr>
        <p:txBody>
          <a:bodyPr lIns="25400" tIns="25400" rIns="25400" bIns="25400" anchor="ctr"/>
          <a:lstStyle/>
          <a:p>
            <a:pPr algn="ctr" defTabSz="913963">
              <a:defRPr sz="1600">
                <a:solidFill>
                  <a:srgbClr val="FFFFFF"/>
                </a:solidFill>
              </a:defRPr>
            </a:pPr>
          </a:p>
        </p:txBody>
      </p:sp>
      <p:sp>
        <p:nvSpPr>
          <p:cNvPr id="10377" name="Rectangle 54"/>
          <p:cNvSpPr txBox="1"/>
          <p:nvPr/>
        </p:nvSpPr>
        <p:spPr>
          <a:xfrm>
            <a:off x="196204" y="175417"/>
            <a:ext cx="3353004"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0379" name="Interactive Bar Chart"/>
          <p:cNvGraphicFramePr/>
          <p:nvPr/>
        </p:nvGraphicFramePr>
        <p:xfrm>
          <a:off x="294594" y="1245457"/>
          <a:ext cx="6527115" cy="4045399"/>
        </p:xfrm>
        <a:graphic xmlns:a="http://schemas.openxmlformats.org/drawingml/2006/main">
          <a:graphicData uri="http://schemas.openxmlformats.org/drawingml/2006/chart">
            <c:chart xmlns:c="http://schemas.openxmlformats.org/drawingml/2006/chart" r:id="rId2"/>
          </a:graphicData>
        </a:graphic>
      </p:graphicFrame>
      <p:sp>
        <p:nvSpPr>
          <p:cNvPr id="10380" name="TextBox 15"/>
          <p:cNvSpPr txBox="1"/>
          <p:nvPr/>
        </p:nvSpPr>
        <p:spPr>
          <a:xfrm>
            <a:off x="7242357" y="1382995"/>
            <a:ext cx="4537822" cy="497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Lorem ipsum dolor sit amet, consectetur adipiscing elit, sed do eiusmod tempor.</a:t>
            </a:r>
          </a:p>
        </p:txBody>
      </p:sp>
      <p:sp>
        <p:nvSpPr>
          <p:cNvPr id="10381" name="TextBox 15"/>
          <p:cNvSpPr txBox="1"/>
          <p:nvPr/>
        </p:nvSpPr>
        <p:spPr>
          <a:xfrm>
            <a:off x="7242357" y="1105560"/>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3F130F"/>
                </a:solidFill>
                <a:latin typeface="Raleway Regular"/>
                <a:ea typeface="Raleway Regular"/>
                <a:cs typeface="Raleway Regular"/>
                <a:sym typeface="Raleway Regular"/>
              </a:defRPr>
            </a:lvl1pPr>
          </a:lstStyle>
          <a:p>
            <a:pPr/>
            <a:r>
              <a:t>Title 1</a:t>
            </a:r>
          </a:p>
        </p:txBody>
      </p:sp>
      <p:sp>
        <p:nvSpPr>
          <p:cNvPr id="10382" name="TextBox 15"/>
          <p:cNvSpPr txBox="1"/>
          <p:nvPr/>
        </p:nvSpPr>
        <p:spPr>
          <a:xfrm>
            <a:off x="7242357" y="2617468"/>
            <a:ext cx="4537823" cy="497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Lorem ipsum dolor sit amet, consectetur adipiscing elit, sed do eiusmod tempor.</a:t>
            </a:r>
          </a:p>
        </p:txBody>
      </p:sp>
      <p:sp>
        <p:nvSpPr>
          <p:cNvPr id="10383" name="TextBox 15"/>
          <p:cNvSpPr txBox="1"/>
          <p:nvPr/>
        </p:nvSpPr>
        <p:spPr>
          <a:xfrm>
            <a:off x="7242357" y="2340032"/>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702A26"/>
                </a:solidFill>
                <a:latin typeface="Raleway Regular"/>
                <a:ea typeface="Raleway Regular"/>
                <a:cs typeface="Raleway Regular"/>
                <a:sym typeface="Raleway Regular"/>
              </a:defRPr>
            </a:lvl1pPr>
          </a:lstStyle>
          <a:p>
            <a:pPr/>
            <a:r>
              <a:t>Title 2</a:t>
            </a:r>
          </a:p>
        </p:txBody>
      </p:sp>
      <p:sp>
        <p:nvSpPr>
          <p:cNvPr id="10384" name="TextBox 15"/>
          <p:cNvSpPr txBox="1"/>
          <p:nvPr/>
        </p:nvSpPr>
        <p:spPr>
          <a:xfrm>
            <a:off x="7242357" y="3747411"/>
            <a:ext cx="4537822" cy="497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Lorem ipsum dolor sit amet, consectetur adipiscing elit, sed do eiusmod tempor.</a:t>
            </a:r>
          </a:p>
        </p:txBody>
      </p:sp>
      <p:sp>
        <p:nvSpPr>
          <p:cNvPr id="10385" name="TextBox 15"/>
          <p:cNvSpPr txBox="1"/>
          <p:nvPr/>
        </p:nvSpPr>
        <p:spPr>
          <a:xfrm>
            <a:off x="7242357" y="3469976"/>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A93F38"/>
                </a:solidFill>
                <a:latin typeface="Raleway Regular"/>
                <a:ea typeface="Raleway Regular"/>
                <a:cs typeface="Raleway Regular"/>
                <a:sym typeface="Raleway Regular"/>
              </a:defRPr>
            </a:lvl1pPr>
          </a:lstStyle>
          <a:p>
            <a:pPr/>
            <a:r>
              <a:t>Title 3</a:t>
            </a:r>
          </a:p>
        </p:txBody>
      </p:sp>
      <p:sp>
        <p:nvSpPr>
          <p:cNvPr id="10386" name="TextBox 15"/>
          <p:cNvSpPr txBox="1"/>
          <p:nvPr/>
        </p:nvSpPr>
        <p:spPr>
          <a:xfrm>
            <a:off x="7242357" y="4877355"/>
            <a:ext cx="4537822" cy="497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Lorem ipsum dolor sit amet, consectetur adipiscing elit, sed do eiusmod tempor.</a:t>
            </a:r>
          </a:p>
        </p:txBody>
      </p:sp>
      <p:sp>
        <p:nvSpPr>
          <p:cNvPr id="10387" name="TextBox 15"/>
          <p:cNvSpPr txBox="1"/>
          <p:nvPr/>
        </p:nvSpPr>
        <p:spPr>
          <a:xfrm>
            <a:off x="7242357" y="4599920"/>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C67376"/>
                </a:solidFill>
                <a:latin typeface="Raleway Regular"/>
                <a:ea typeface="Raleway Regular"/>
                <a:cs typeface="Raleway Regular"/>
                <a:sym typeface="Raleway Regular"/>
              </a:defRPr>
            </a:lvl1pPr>
          </a:lstStyle>
          <a:p>
            <a:pPr/>
            <a:r>
              <a:t>Title 4</a:t>
            </a:r>
          </a:p>
        </p:txBody>
      </p:sp>
      <p:sp>
        <p:nvSpPr>
          <p:cNvPr id="10388"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389" name="etisalat_by_eand_Latin_Primary logo_RGB_BlackRed.png" descr="etisalat_by_eand_Latin_Primary logo_RGB_BlackRed.png"/>
          <p:cNvPicPr>
            <a:picLocks noChangeAspect="1"/>
          </p:cNvPicPr>
          <p:nvPr/>
        </p:nvPicPr>
        <p:blipFill>
          <a:blip r:embed="rId3">
            <a:extLst/>
          </a:blip>
          <a:stretch>
            <a:fillRect/>
          </a:stretch>
        </p:blipFill>
        <p:spPr>
          <a:xfrm>
            <a:off x="10462969" y="86014"/>
            <a:ext cx="1527075" cy="559808"/>
          </a:xfrm>
          <a:prstGeom prst="rect">
            <a:avLst/>
          </a:prstGeom>
          <a:ln w="12700">
            <a:miter lim="400000"/>
          </a:ln>
        </p:spPr>
      </p:pic>
      <p:sp>
        <p:nvSpPr>
          <p:cNvPr id="10390" name="Rectangle 49"/>
          <p:cNvSpPr/>
          <p:nvPr/>
        </p:nvSpPr>
        <p:spPr>
          <a:xfrm flipH="1" rot="10800000">
            <a:off x="206771" y="579844"/>
            <a:ext cx="393029" cy="45705"/>
          </a:xfrm>
          <a:prstGeom prst="rect">
            <a:avLst/>
          </a:prstGeom>
          <a:solidFill>
            <a:srgbClr val="B02418"/>
          </a:solidFill>
          <a:ln w="12700">
            <a:miter lim="400000"/>
          </a:ln>
        </p:spPr>
        <p:txBody>
          <a:bodyPr lIns="25400" tIns="25400" rIns="25400" bIns="25400" anchor="ctr"/>
          <a:lstStyle/>
          <a:p>
            <a:pPr algn="ctr" defTabSz="913963">
              <a:defRPr sz="1600">
                <a:solidFill>
                  <a:srgbClr val="FFFFFF"/>
                </a:solidFill>
              </a:defRPr>
            </a:pPr>
          </a:p>
        </p:txBody>
      </p:sp>
      <p:sp>
        <p:nvSpPr>
          <p:cNvPr id="10391" name="Rectangle 54"/>
          <p:cNvSpPr txBox="1"/>
          <p:nvPr/>
        </p:nvSpPr>
        <p:spPr>
          <a:xfrm>
            <a:off x="196204" y="175417"/>
            <a:ext cx="3353004"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0379"/>
                                        </p:tgtEl>
                                        <p:attrNameLst>
                                          <p:attrName>style.visibility</p:attrName>
                                        </p:attrNameLst>
                                      </p:cBhvr>
                                      <p:to>
                                        <p:strVal val="visible"/>
                                      </p:to>
                                    </p:set>
                                    <p:animEffect filter="dissolve" transition="in">
                                      <p:cBhvr>
                                        <p:cTn id="7" dur="500"/>
                                        <p:tgtEl>
                                          <p:spTgt spid="10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79"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3" name="TextBox 15"/>
          <p:cNvSpPr txBox="1"/>
          <p:nvPr/>
        </p:nvSpPr>
        <p:spPr>
          <a:xfrm>
            <a:off x="197469" y="1998642"/>
            <a:ext cx="5041594" cy="132587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500"/>
            </a:lvl1pPr>
          </a:lstStyle>
          <a:p>
            <a:pPr/>
            <a:r>
              <a:t>Lorem ipsum dolor sit amet, consectetur adipiscing elit, sed do eiusmod tempor. Lorem ipsum dolor sit amet, consectetur adipiscing elit, sed do eiusmod tempor. Lorem ipsum dolor sit amet, consectetur adipiscing elit, sed do eiusmod tempor.Lorem ipsum dolor sit amet.</a:t>
            </a:r>
          </a:p>
        </p:txBody>
      </p:sp>
      <p:sp>
        <p:nvSpPr>
          <p:cNvPr id="10394" name="TextBox 15"/>
          <p:cNvSpPr txBox="1"/>
          <p:nvPr/>
        </p:nvSpPr>
        <p:spPr>
          <a:xfrm>
            <a:off x="197469" y="1465384"/>
            <a:ext cx="1456118"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000">
                <a:solidFill>
                  <a:srgbClr val="B69B6A"/>
                </a:solidFill>
                <a:latin typeface="Raleway Regular"/>
                <a:ea typeface="Raleway Regular"/>
                <a:cs typeface="Raleway Regular"/>
                <a:sym typeface="Raleway Regular"/>
              </a:defRPr>
            </a:lvl1pPr>
          </a:lstStyle>
          <a:p>
            <a:pPr/>
            <a:r>
              <a:t>Title 1</a:t>
            </a:r>
          </a:p>
        </p:txBody>
      </p:sp>
      <p:graphicFrame>
        <p:nvGraphicFramePr>
          <p:cNvPr id="10395" name="Chart 1"/>
          <p:cNvGraphicFramePr/>
          <p:nvPr/>
        </p:nvGraphicFramePr>
        <p:xfrm>
          <a:off x="7459331" y="2970526"/>
          <a:ext cx="4356584" cy="3409383"/>
        </p:xfrm>
        <a:graphic xmlns:a="http://schemas.openxmlformats.org/drawingml/2006/main">
          <a:graphicData uri="http://schemas.openxmlformats.org/drawingml/2006/chart">
            <c:chart xmlns:c="http://schemas.openxmlformats.org/drawingml/2006/chart" r:id="rId2"/>
          </a:graphicData>
        </a:graphic>
      </p:graphicFrame>
      <p:sp>
        <p:nvSpPr>
          <p:cNvPr id="10396" name="TextBox 15"/>
          <p:cNvSpPr txBox="1"/>
          <p:nvPr/>
        </p:nvSpPr>
        <p:spPr>
          <a:xfrm>
            <a:off x="259016" y="3804623"/>
            <a:ext cx="4918500" cy="107441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500"/>
            </a:lvl1pPr>
          </a:lstStyle>
          <a:p>
            <a:pPr/>
            <a:r>
              <a:t>Lorem ipsum dolor sit amet, consectetur adipiscing elit, sed do eiusmod tempor. Lorem ipsum dolor sit amet, consectetur adipiscing elit, sed do eiusmod tempor.</a:t>
            </a:r>
          </a:p>
        </p:txBody>
      </p:sp>
      <p:sp>
        <p:nvSpPr>
          <p:cNvPr id="10397"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398"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399" name="etisalat_by_eand_Latin_Primary logo_RGB_BlackRed.png" descr="etisalat_by_eand_Latin_Primary logo_RGB_BlackRed.png"/>
          <p:cNvPicPr>
            <a:picLocks noChangeAspect="1"/>
          </p:cNvPicPr>
          <p:nvPr/>
        </p:nvPicPr>
        <p:blipFill>
          <a:blip r:embed="rId3">
            <a:extLst/>
          </a:blip>
          <a:stretch>
            <a:fillRect/>
          </a:stretch>
        </p:blipFill>
        <p:spPr>
          <a:xfrm>
            <a:off x="10462969" y="86014"/>
            <a:ext cx="1527075" cy="559808"/>
          </a:xfrm>
          <a:prstGeom prst="rect">
            <a:avLst/>
          </a:prstGeom>
          <a:ln w="12700">
            <a:miter lim="400000"/>
          </a:ln>
        </p:spPr>
      </p:pic>
      <p:sp>
        <p:nvSpPr>
          <p:cNvPr id="10400" name="Rectangle 54"/>
          <p:cNvSpPr txBox="1"/>
          <p:nvPr/>
        </p:nvSpPr>
        <p:spPr>
          <a:xfrm>
            <a:off x="352329" y="175417"/>
            <a:ext cx="3353005"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2" name="TextBox 15"/>
          <p:cNvSpPr txBox="1"/>
          <p:nvPr/>
        </p:nvSpPr>
        <p:spPr>
          <a:xfrm>
            <a:off x="7242357" y="1382995"/>
            <a:ext cx="4104855" cy="497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Lorem ipsum dolor sit amet, consectetur adipiscing elit, sed do eiusmod tempor.</a:t>
            </a:r>
          </a:p>
        </p:txBody>
      </p:sp>
      <p:sp>
        <p:nvSpPr>
          <p:cNvPr id="10403" name="TextBox 15"/>
          <p:cNvSpPr txBox="1"/>
          <p:nvPr/>
        </p:nvSpPr>
        <p:spPr>
          <a:xfrm>
            <a:off x="7242357" y="1105560"/>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923339"/>
                </a:solidFill>
                <a:latin typeface="Raleway Regular"/>
                <a:ea typeface="Raleway Regular"/>
                <a:cs typeface="Raleway Regular"/>
                <a:sym typeface="Raleway Regular"/>
              </a:defRPr>
            </a:lvl1pPr>
          </a:lstStyle>
          <a:p>
            <a:pPr/>
            <a:r>
              <a:t>April 1</a:t>
            </a:r>
          </a:p>
        </p:txBody>
      </p:sp>
      <p:sp>
        <p:nvSpPr>
          <p:cNvPr id="10404" name="TextBox 15"/>
          <p:cNvSpPr txBox="1"/>
          <p:nvPr/>
        </p:nvSpPr>
        <p:spPr>
          <a:xfrm>
            <a:off x="7242357" y="2617468"/>
            <a:ext cx="4104855" cy="497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Lorem ipsum dolor sit amet, consectetur adipiscing elit, sed do eiusmod tempor.</a:t>
            </a:r>
          </a:p>
        </p:txBody>
      </p:sp>
      <p:sp>
        <p:nvSpPr>
          <p:cNvPr id="10405" name="TextBox 15"/>
          <p:cNvSpPr txBox="1"/>
          <p:nvPr/>
        </p:nvSpPr>
        <p:spPr>
          <a:xfrm>
            <a:off x="7242357" y="2340032"/>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BBA46D"/>
                </a:solidFill>
                <a:latin typeface="Raleway Regular"/>
                <a:ea typeface="Raleway Regular"/>
                <a:cs typeface="Raleway Regular"/>
                <a:sym typeface="Raleway Regular"/>
              </a:defRPr>
            </a:lvl1pPr>
          </a:lstStyle>
          <a:p>
            <a:pPr/>
            <a:r>
              <a:t>May 2</a:t>
            </a:r>
          </a:p>
        </p:txBody>
      </p:sp>
      <p:sp>
        <p:nvSpPr>
          <p:cNvPr id="10406" name="TextBox 15"/>
          <p:cNvSpPr txBox="1"/>
          <p:nvPr/>
        </p:nvSpPr>
        <p:spPr>
          <a:xfrm>
            <a:off x="7242357" y="3747411"/>
            <a:ext cx="4104855" cy="497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Lorem ipsum dolor sit amet, consectetur adipiscing elit, sed do eiusmod tempor.</a:t>
            </a:r>
          </a:p>
        </p:txBody>
      </p:sp>
      <p:sp>
        <p:nvSpPr>
          <p:cNvPr id="10407" name="TextBox 15"/>
          <p:cNvSpPr txBox="1"/>
          <p:nvPr/>
        </p:nvSpPr>
        <p:spPr>
          <a:xfrm>
            <a:off x="7242357" y="3469976"/>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DD9597"/>
                </a:solidFill>
                <a:latin typeface="Raleway Regular"/>
                <a:ea typeface="Raleway Regular"/>
                <a:cs typeface="Raleway Regular"/>
                <a:sym typeface="Raleway Regular"/>
              </a:defRPr>
            </a:lvl1pPr>
          </a:lstStyle>
          <a:p>
            <a:pPr/>
            <a:r>
              <a:t>June 3</a:t>
            </a:r>
          </a:p>
        </p:txBody>
      </p:sp>
      <p:sp>
        <p:nvSpPr>
          <p:cNvPr id="10408" name="TextBox 15"/>
          <p:cNvSpPr txBox="1"/>
          <p:nvPr/>
        </p:nvSpPr>
        <p:spPr>
          <a:xfrm>
            <a:off x="7242357" y="4877355"/>
            <a:ext cx="4104855" cy="497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Lorem ipsum dolor sit amet, consectetur adipiscing elit, sed do eiusmod tempor.</a:t>
            </a:r>
          </a:p>
        </p:txBody>
      </p:sp>
      <p:sp>
        <p:nvSpPr>
          <p:cNvPr id="10409" name="TextBox 15"/>
          <p:cNvSpPr txBox="1"/>
          <p:nvPr/>
        </p:nvSpPr>
        <p:spPr>
          <a:xfrm>
            <a:off x="7242357" y="4599920"/>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5E5E5E"/>
                </a:solidFill>
                <a:latin typeface="Raleway Regular"/>
                <a:ea typeface="Raleway Regular"/>
                <a:cs typeface="Raleway Regular"/>
                <a:sym typeface="Raleway Regular"/>
              </a:defRPr>
            </a:lvl1pPr>
          </a:lstStyle>
          <a:p>
            <a:pPr/>
            <a:r>
              <a:t>July 4</a:t>
            </a:r>
          </a:p>
        </p:txBody>
      </p:sp>
      <p:graphicFrame>
        <p:nvGraphicFramePr>
          <p:cNvPr id="10410" name="2D Column Chart"/>
          <p:cNvGraphicFramePr/>
          <p:nvPr/>
        </p:nvGraphicFramePr>
        <p:xfrm>
          <a:off x="474709" y="1385341"/>
          <a:ext cx="6038387" cy="4211841"/>
        </p:xfrm>
        <a:graphic xmlns:a="http://schemas.openxmlformats.org/drawingml/2006/main">
          <a:graphicData uri="http://schemas.openxmlformats.org/drawingml/2006/chart">
            <c:chart xmlns:c="http://schemas.openxmlformats.org/drawingml/2006/chart" r:id="rId2"/>
          </a:graphicData>
        </a:graphic>
      </p:graphicFrame>
      <p:pic>
        <p:nvPicPr>
          <p:cNvPr id="10411" name="red-color-palette-vector-illustration-260nw-1654876396.jpg.jpeg" descr="red-color-palette-vector-illustration-260nw-1654876396.jpg.jpeg"/>
          <p:cNvPicPr>
            <a:picLocks noChangeAspect="1"/>
          </p:cNvPicPr>
          <p:nvPr/>
        </p:nvPicPr>
        <p:blipFill>
          <a:blip r:embed="rId3">
            <a:extLst/>
          </a:blip>
          <a:stretch>
            <a:fillRect/>
          </a:stretch>
        </p:blipFill>
        <p:spPr>
          <a:xfrm>
            <a:off x="3215511" y="-4010689"/>
            <a:ext cx="6134101" cy="3556001"/>
          </a:xfrm>
          <a:prstGeom prst="rect">
            <a:avLst/>
          </a:prstGeom>
          <a:ln w="12700">
            <a:miter lim="400000"/>
          </a:ln>
        </p:spPr>
      </p:pic>
      <p:sp>
        <p:nvSpPr>
          <p:cNvPr id="10412"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413"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414" name="etisalat_by_eand_Latin_Primary logo_RGB_BlackRed.png" descr="etisalat_by_eand_Latin_Primary logo_RGB_BlackRed.png"/>
          <p:cNvPicPr>
            <a:picLocks noChangeAspect="1"/>
          </p:cNvPicPr>
          <p:nvPr/>
        </p:nvPicPr>
        <p:blipFill>
          <a:blip r:embed="rId4">
            <a:extLst/>
          </a:blip>
          <a:stretch>
            <a:fillRect/>
          </a:stretch>
        </p:blipFill>
        <p:spPr>
          <a:xfrm>
            <a:off x="10462969" y="86014"/>
            <a:ext cx="1527075" cy="559808"/>
          </a:xfrm>
          <a:prstGeom prst="rect">
            <a:avLst/>
          </a:prstGeom>
          <a:ln w="12700">
            <a:miter lim="400000"/>
          </a:ln>
        </p:spPr>
      </p:pic>
      <p:sp>
        <p:nvSpPr>
          <p:cNvPr id="10415" name="Rectangle 54"/>
          <p:cNvSpPr txBox="1"/>
          <p:nvPr/>
        </p:nvSpPr>
        <p:spPr>
          <a:xfrm>
            <a:off x="352329" y="175417"/>
            <a:ext cx="3353005"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7" name="Rectangle 9"/>
          <p:cNvSpPr txBox="1"/>
          <p:nvPr/>
        </p:nvSpPr>
        <p:spPr>
          <a:xfrm>
            <a:off x="6698038" y="2788158"/>
            <a:ext cx="8375197" cy="688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lvl1pPr>
              <a:defRPr b="1" sz="4000">
                <a:latin typeface="Raleway Regular"/>
                <a:ea typeface="Raleway Regular"/>
                <a:cs typeface="Raleway Regular"/>
                <a:sym typeface="Raleway Regular"/>
              </a:defRPr>
            </a:lvl1pPr>
          </a:lstStyle>
          <a:p>
            <a:pPr/>
            <a:r>
              <a:t>02. Timeline</a:t>
            </a:r>
          </a:p>
        </p:txBody>
      </p:sp>
      <p:sp>
        <p:nvSpPr>
          <p:cNvPr id="10418" name="Rectangle 13"/>
          <p:cNvSpPr/>
          <p:nvPr/>
        </p:nvSpPr>
        <p:spPr>
          <a:xfrm flipH="1" rot="10800000">
            <a:off x="6740517" y="3796260"/>
            <a:ext cx="523244" cy="68395"/>
          </a:xfrm>
          <a:prstGeom prst="rect">
            <a:avLst/>
          </a:prstGeom>
          <a:solidFill>
            <a:srgbClr val="C22D26"/>
          </a:solidFill>
          <a:ln w="12700">
            <a:miter lim="400000"/>
          </a:ln>
        </p:spPr>
        <p:txBody>
          <a:bodyPr lIns="45719" rIns="45719" anchor="ctr"/>
          <a:lstStyle/>
          <a:p>
            <a:pPr algn="ctr"/>
          </a:p>
        </p:txBody>
      </p:sp>
      <p:sp>
        <p:nvSpPr>
          <p:cNvPr id="10419" name="Rectangle 9"/>
          <p:cNvSpPr txBox="1"/>
          <p:nvPr/>
        </p:nvSpPr>
        <p:spPr>
          <a:xfrm>
            <a:off x="6698038" y="3390411"/>
            <a:ext cx="8375197"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lvl1pPr>
          </a:lstStyle>
          <a:p>
            <a:pPr/>
            <a:r>
              <a:t>Different timeline styles</a:t>
            </a:r>
          </a:p>
        </p:txBody>
      </p:sp>
      <p:pic>
        <p:nvPicPr>
          <p:cNvPr id="10420"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pic>
        <p:nvPicPr>
          <p:cNvPr id="10421" name="umberto-FewHpO4VC9Y-unsplash.jpg" descr="umberto-FewHpO4VC9Y-unsplash.jpg"/>
          <p:cNvPicPr>
            <a:picLocks noChangeAspect="1"/>
          </p:cNvPicPr>
          <p:nvPr/>
        </p:nvPicPr>
        <p:blipFill>
          <a:blip r:embed="rId3">
            <a:extLst/>
          </a:blip>
          <a:srcRect l="3880" t="9326" r="872" b="15381"/>
          <a:stretch>
            <a:fillRect/>
          </a:stretch>
        </p:blipFill>
        <p:spPr>
          <a:xfrm>
            <a:off x="5133" y="7249"/>
            <a:ext cx="5750013" cy="6843502"/>
          </a:xfrm>
          <a:prstGeom prst="rect">
            <a:avLst/>
          </a:prstGeom>
          <a:ln w="12700">
            <a:solidFill>
              <a:srgbClr val="F1F6FA"/>
            </a:solidFill>
            <a:miter/>
          </a:ln>
        </p:spPr>
      </p:pic>
      <p:pic>
        <p:nvPicPr>
          <p:cNvPr id="10422" name="photo-1607723619307-260d7a1e1f12.jpeg" descr="photo-1607723619307-260d7a1e1f12.jpeg"/>
          <p:cNvPicPr>
            <a:picLocks noChangeAspect="1"/>
          </p:cNvPicPr>
          <p:nvPr/>
        </p:nvPicPr>
        <p:blipFill>
          <a:blip r:embed="rId4">
            <a:extLst/>
          </a:blip>
          <a:srcRect l="18897" t="2675" r="0" b="0"/>
          <a:stretch>
            <a:fillRect/>
          </a:stretch>
        </p:blipFill>
        <p:spPr>
          <a:xfrm rot="16200000">
            <a:off x="-559843" y="557481"/>
            <a:ext cx="6873968" cy="5777068"/>
          </a:xfrm>
          <a:prstGeom prst="rect">
            <a:avLst/>
          </a:prstGeom>
          <a:ln w="12700">
            <a:miter lim="400000"/>
          </a:ln>
        </p:spPr>
      </p:pic>
      <p:sp>
        <p:nvSpPr>
          <p:cNvPr id="10423" name="Rectangle"/>
          <p:cNvSpPr/>
          <p:nvPr/>
        </p:nvSpPr>
        <p:spPr>
          <a:xfrm>
            <a:off x="-4020" y="-12864"/>
            <a:ext cx="5768231" cy="6883728"/>
          </a:xfrm>
          <a:prstGeom prst="rect">
            <a:avLst/>
          </a:prstGeom>
          <a:solidFill>
            <a:srgbClr val="000000">
              <a:alpha val="44939"/>
            </a:srgbClr>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25" name="Rectangle"/>
          <p:cNvSpPr/>
          <p:nvPr/>
        </p:nvSpPr>
        <p:spPr>
          <a:xfrm>
            <a:off x="405003" y="1016975"/>
            <a:ext cx="4530365" cy="4824050"/>
          </a:xfrm>
          <a:prstGeom prst="rect">
            <a:avLst/>
          </a:prstGeom>
          <a:solidFill>
            <a:srgbClr val="EFEFEF"/>
          </a:solidFill>
          <a:ln w="12700">
            <a:miter lim="400000"/>
          </a:ln>
        </p:spPr>
        <p:txBody>
          <a:bodyPr lIns="45718" tIns="45718" rIns="45718" bIns="45718" anchor="ctr"/>
          <a:lstStyle/>
          <a:p>
            <a:pPr/>
          </a:p>
        </p:txBody>
      </p:sp>
      <p:sp>
        <p:nvSpPr>
          <p:cNvPr id="10426" name="Rounded Rectangle"/>
          <p:cNvSpPr/>
          <p:nvPr/>
        </p:nvSpPr>
        <p:spPr>
          <a:xfrm>
            <a:off x="325178" y="985456"/>
            <a:ext cx="791110" cy="750001"/>
          </a:xfrm>
          <a:prstGeom prst="roundRect">
            <a:avLst>
              <a:gd name="adj" fmla="val 13829"/>
            </a:avLst>
          </a:prstGeom>
          <a:solidFill>
            <a:srgbClr val="DADADA"/>
          </a:solidFill>
          <a:ln w="12700">
            <a:miter lim="400000"/>
          </a:ln>
        </p:spPr>
        <p:txBody>
          <a:bodyPr lIns="45719" rIns="45719" anchor="ctr"/>
          <a:lstStyle/>
          <a:p>
            <a:pPr/>
          </a:p>
        </p:txBody>
      </p:sp>
      <p:sp>
        <p:nvSpPr>
          <p:cNvPr id="10427" name="Arrow: Chevron 93"/>
          <p:cNvSpPr/>
          <p:nvPr/>
        </p:nvSpPr>
        <p:spPr>
          <a:xfrm>
            <a:off x="5916268" y="5034433"/>
            <a:ext cx="4330904" cy="728826"/>
          </a:xfrm>
          <a:prstGeom prst="chevron">
            <a:avLst>
              <a:gd name="adj" fmla="val 50000"/>
            </a:avLst>
          </a:prstGeom>
          <a:solidFill>
            <a:srgbClr val="5E5E5E"/>
          </a:solidFill>
          <a:ln w="12700">
            <a:miter lim="400000"/>
          </a:ln>
        </p:spPr>
        <p:txBody>
          <a:bodyPr lIns="45719" rIns="45719" anchor="ctr"/>
          <a:lstStyle/>
          <a:p>
            <a:pPr algn="ctr"/>
          </a:p>
        </p:txBody>
      </p:sp>
      <p:sp>
        <p:nvSpPr>
          <p:cNvPr id="10428" name="TextBox 94"/>
          <p:cNvSpPr txBox="1"/>
          <p:nvPr/>
        </p:nvSpPr>
        <p:spPr>
          <a:xfrm>
            <a:off x="6687425" y="5138490"/>
            <a:ext cx="2788589" cy="23827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b="1" sz="1400">
                <a:solidFill>
                  <a:srgbClr val="FFFFFF"/>
                </a:solidFill>
                <a:latin typeface="Raleway Regular"/>
                <a:ea typeface="Raleway Regular"/>
                <a:cs typeface="Raleway Regular"/>
                <a:sym typeface="Raleway Regular"/>
              </a:defRPr>
            </a:lvl1pPr>
          </a:lstStyle>
          <a:p>
            <a:pPr/>
            <a:r>
              <a:t>Task 1</a:t>
            </a:r>
          </a:p>
        </p:txBody>
      </p:sp>
      <p:sp>
        <p:nvSpPr>
          <p:cNvPr id="10429" name="TextBox 95"/>
          <p:cNvSpPr txBox="1"/>
          <p:nvPr/>
        </p:nvSpPr>
        <p:spPr>
          <a:xfrm>
            <a:off x="6687425" y="5421434"/>
            <a:ext cx="2788589" cy="2382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defRPr>
            </a:lvl1pPr>
          </a:lstStyle>
          <a:p>
            <a:pPr/>
            <a:r>
              <a:t>January - March</a:t>
            </a:r>
          </a:p>
        </p:txBody>
      </p:sp>
      <p:sp>
        <p:nvSpPr>
          <p:cNvPr id="10430" name="TextBox 108"/>
          <p:cNvSpPr txBox="1"/>
          <p:nvPr/>
        </p:nvSpPr>
        <p:spPr>
          <a:xfrm>
            <a:off x="10441879" y="5244671"/>
            <a:ext cx="1542317" cy="3083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solidFill>
                  <a:srgbClr val="404040"/>
                </a:solidFill>
                <a:latin typeface="Suisse Int'l Semi Bold"/>
                <a:ea typeface="Suisse Int'l Semi Bold"/>
                <a:cs typeface="Suisse Int'l Semi Bold"/>
                <a:sym typeface="Suisse Int'l Semi Bold"/>
              </a:defRPr>
            </a:lvl1pPr>
          </a:lstStyle>
          <a:p>
            <a:pPr/>
            <a:r>
              <a:t>68 days</a:t>
            </a:r>
          </a:p>
        </p:txBody>
      </p:sp>
      <p:sp>
        <p:nvSpPr>
          <p:cNvPr id="10431" name="Arrow: Chevron 92"/>
          <p:cNvSpPr/>
          <p:nvPr/>
        </p:nvSpPr>
        <p:spPr>
          <a:xfrm>
            <a:off x="5916268" y="4048080"/>
            <a:ext cx="4330904" cy="728826"/>
          </a:xfrm>
          <a:prstGeom prst="chevron">
            <a:avLst>
              <a:gd name="adj" fmla="val 50000"/>
            </a:avLst>
          </a:prstGeom>
          <a:solidFill>
            <a:srgbClr val="D6D6D6"/>
          </a:solidFill>
          <a:ln w="12700">
            <a:miter lim="400000"/>
          </a:ln>
        </p:spPr>
        <p:txBody>
          <a:bodyPr lIns="45719" rIns="45719" anchor="ctr"/>
          <a:lstStyle/>
          <a:p>
            <a:pPr algn="ctr"/>
          </a:p>
        </p:txBody>
      </p:sp>
      <p:sp>
        <p:nvSpPr>
          <p:cNvPr id="10432" name="TextBox 97"/>
          <p:cNvSpPr txBox="1"/>
          <p:nvPr/>
        </p:nvSpPr>
        <p:spPr>
          <a:xfrm>
            <a:off x="6687426" y="4152138"/>
            <a:ext cx="2788588" cy="23827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b="1" sz="1400">
                <a:solidFill>
                  <a:srgbClr val="404040"/>
                </a:solidFill>
                <a:latin typeface="Raleway Regular"/>
                <a:ea typeface="Raleway Regular"/>
                <a:cs typeface="Raleway Regular"/>
                <a:sym typeface="Raleway Regular"/>
              </a:defRPr>
            </a:lvl1pPr>
          </a:lstStyle>
          <a:p>
            <a:pPr/>
            <a:r>
              <a:t>Task 2</a:t>
            </a:r>
          </a:p>
        </p:txBody>
      </p:sp>
      <p:sp>
        <p:nvSpPr>
          <p:cNvPr id="10433" name="TextBox 98"/>
          <p:cNvSpPr txBox="1"/>
          <p:nvPr/>
        </p:nvSpPr>
        <p:spPr>
          <a:xfrm>
            <a:off x="6687426" y="4435083"/>
            <a:ext cx="2788588" cy="23827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404040"/>
                </a:solidFill>
              </a:defRPr>
            </a:lvl1pPr>
          </a:lstStyle>
          <a:p>
            <a:pPr/>
            <a:r>
              <a:t>March - May</a:t>
            </a:r>
          </a:p>
        </p:txBody>
      </p:sp>
      <p:sp>
        <p:nvSpPr>
          <p:cNvPr id="10434" name="TextBox 109"/>
          <p:cNvSpPr txBox="1"/>
          <p:nvPr/>
        </p:nvSpPr>
        <p:spPr>
          <a:xfrm>
            <a:off x="10411202" y="4258319"/>
            <a:ext cx="1542317" cy="3083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solidFill>
                  <a:srgbClr val="404040"/>
                </a:solidFill>
                <a:latin typeface="Suisse Int'l Semi Bold"/>
                <a:ea typeface="Suisse Int'l Semi Bold"/>
                <a:cs typeface="Suisse Int'l Semi Bold"/>
                <a:sym typeface="Suisse Int'l Semi Bold"/>
              </a:defRPr>
            </a:lvl1pPr>
          </a:lstStyle>
          <a:p>
            <a:pPr/>
            <a:r>
              <a:t>45 days</a:t>
            </a:r>
          </a:p>
        </p:txBody>
      </p:sp>
      <p:sp>
        <p:nvSpPr>
          <p:cNvPr id="10435" name="Arrow: Chevron 91"/>
          <p:cNvSpPr/>
          <p:nvPr/>
        </p:nvSpPr>
        <p:spPr>
          <a:xfrm>
            <a:off x="5916268" y="3010928"/>
            <a:ext cx="4330904" cy="728826"/>
          </a:xfrm>
          <a:prstGeom prst="chevron">
            <a:avLst>
              <a:gd name="adj" fmla="val 50000"/>
            </a:avLst>
          </a:prstGeom>
          <a:solidFill>
            <a:srgbClr val="5E5E5E"/>
          </a:solidFill>
          <a:ln w="12700">
            <a:miter lim="400000"/>
          </a:ln>
        </p:spPr>
        <p:txBody>
          <a:bodyPr lIns="45719" rIns="45719" anchor="ctr"/>
          <a:lstStyle/>
          <a:p>
            <a:pPr algn="ctr"/>
          </a:p>
        </p:txBody>
      </p:sp>
      <p:sp>
        <p:nvSpPr>
          <p:cNvPr id="10436" name="TextBox 100"/>
          <p:cNvSpPr txBox="1"/>
          <p:nvPr/>
        </p:nvSpPr>
        <p:spPr>
          <a:xfrm>
            <a:off x="6687426" y="3114985"/>
            <a:ext cx="2788588" cy="2382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b="1" sz="1400">
                <a:solidFill>
                  <a:srgbClr val="FFFFFF"/>
                </a:solidFill>
                <a:latin typeface="Raleway Regular"/>
                <a:ea typeface="Raleway Regular"/>
                <a:cs typeface="Raleway Regular"/>
                <a:sym typeface="Raleway Regular"/>
              </a:defRPr>
            </a:lvl1pPr>
          </a:lstStyle>
          <a:p>
            <a:pPr/>
            <a:r>
              <a:t>Task 3</a:t>
            </a:r>
          </a:p>
        </p:txBody>
      </p:sp>
      <p:sp>
        <p:nvSpPr>
          <p:cNvPr id="10437" name="TextBox 101"/>
          <p:cNvSpPr txBox="1"/>
          <p:nvPr/>
        </p:nvSpPr>
        <p:spPr>
          <a:xfrm>
            <a:off x="6687426" y="3397930"/>
            <a:ext cx="2788588" cy="2382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defRPr>
            </a:lvl1pPr>
          </a:lstStyle>
          <a:p>
            <a:pPr/>
            <a:r>
              <a:t>April - June</a:t>
            </a:r>
          </a:p>
        </p:txBody>
      </p:sp>
      <p:sp>
        <p:nvSpPr>
          <p:cNvPr id="10438" name="TextBox 110"/>
          <p:cNvSpPr txBox="1"/>
          <p:nvPr/>
        </p:nvSpPr>
        <p:spPr>
          <a:xfrm>
            <a:off x="10380525" y="3221167"/>
            <a:ext cx="1542317" cy="3083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solidFill>
                  <a:srgbClr val="404040"/>
                </a:solidFill>
                <a:latin typeface="Suisse Int'l Semi Bold"/>
                <a:ea typeface="Suisse Int'l Semi Bold"/>
                <a:cs typeface="Suisse Int'l Semi Bold"/>
                <a:sym typeface="Suisse Int'l Semi Bold"/>
              </a:defRPr>
            </a:lvl1pPr>
          </a:lstStyle>
          <a:p>
            <a:pPr/>
            <a:r>
              <a:t>70 days</a:t>
            </a:r>
          </a:p>
        </p:txBody>
      </p:sp>
      <p:sp>
        <p:nvSpPr>
          <p:cNvPr id="10439" name="Arrow: Chevron 90"/>
          <p:cNvSpPr/>
          <p:nvPr/>
        </p:nvSpPr>
        <p:spPr>
          <a:xfrm>
            <a:off x="5916268" y="2007634"/>
            <a:ext cx="4330904" cy="728826"/>
          </a:xfrm>
          <a:prstGeom prst="chevron">
            <a:avLst>
              <a:gd name="adj" fmla="val 50000"/>
            </a:avLst>
          </a:prstGeom>
          <a:solidFill>
            <a:srgbClr val="D6D6D6"/>
          </a:solidFill>
          <a:ln w="12700">
            <a:miter lim="400000"/>
          </a:ln>
        </p:spPr>
        <p:txBody>
          <a:bodyPr lIns="45719" rIns="45719" anchor="ctr"/>
          <a:lstStyle/>
          <a:p>
            <a:pPr algn="ctr"/>
          </a:p>
        </p:txBody>
      </p:sp>
      <p:sp>
        <p:nvSpPr>
          <p:cNvPr id="10440" name="TextBox 103"/>
          <p:cNvSpPr txBox="1"/>
          <p:nvPr/>
        </p:nvSpPr>
        <p:spPr>
          <a:xfrm>
            <a:off x="6687427" y="2111691"/>
            <a:ext cx="2788588" cy="2382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b="1" sz="1400">
                <a:solidFill>
                  <a:srgbClr val="404040"/>
                </a:solidFill>
                <a:latin typeface="Raleway Regular"/>
                <a:ea typeface="Raleway Regular"/>
                <a:cs typeface="Raleway Regular"/>
                <a:sym typeface="Raleway Regular"/>
              </a:defRPr>
            </a:lvl1pPr>
          </a:lstStyle>
          <a:p>
            <a:pPr/>
            <a:r>
              <a:t>Task 4</a:t>
            </a:r>
          </a:p>
        </p:txBody>
      </p:sp>
      <p:sp>
        <p:nvSpPr>
          <p:cNvPr id="10441" name="TextBox 104"/>
          <p:cNvSpPr txBox="1"/>
          <p:nvPr/>
        </p:nvSpPr>
        <p:spPr>
          <a:xfrm>
            <a:off x="6687427" y="2394636"/>
            <a:ext cx="2788588" cy="2382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404040"/>
                </a:solidFill>
              </a:defRPr>
            </a:lvl1pPr>
          </a:lstStyle>
          <a:p>
            <a:pPr/>
            <a:r>
              <a:t>July - September</a:t>
            </a:r>
          </a:p>
        </p:txBody>
      </p:sp>
      <p:sp>
        <p:nvSpPr>
          <p:cNvPr id="10442" name="TextBox 111"/>
          <p:cNvSpPr txBox="1"/>
          <p:nvPr/>
        </p:nvSpPr>
        <p:spPr>
          <a:xfrm>
            <a:off x="10349848" y="2217873"/>
            <a:ext cx="1542317" cy="3083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solidFill>
                  <a:srgbClr val="404040"/>
                </a:solidFill>
                <a:latin typeface="Suisse Int'l Semi Bold"/>
                <a:ea typeface="Suisse Int'l Semi Bold"/>
                <a:cs typeface="Suisse Int'l Semi Bold"/>
                <a:sym typeface="Suisse Int'l Semi Bold"/>
              </a:defRPr>
            </a:lvl1pPr>
          </a:lstStyle>
          <a:p>
            <a:pPr/>
            <a:r>
              <a:t>85 days</a:t>
            </a:r>
          </a:p>
        </p:txBody>
      </p:sp>
      <p:sp>
        <p:nvSpPr>
          <p:cNvPr id="10443" name="Arrow: Chevron 1"/>
          <p:cNvSpPr/>
          <p:nvPr/>
        </p:nvSpPr>
        <p:spPr>
          <a:xfrm>
            <a:off x="5916268" y="1058125"/>
            <a:ext cx="4330904" cy="728826"/>
          </a:xfrm>
          <a:prstGeom prst="chevron">
            <a:avLst>
              <a:gd name="adj" fmla="val 50000"/>
            </a:avLst>
          </a:prstGeom>
          <a:solidFill>
            <a:srgbClr val="5E5E5E"/>
          </a:solidFill>
          <a:ln w="12700">
            <a:miter lim="400000"/>
          </a:ln>
        </p:spPr>
        <p:txBody>
          <a:bodyPr lIns="45719" rIns="45719" anchor="ctr"/>
          <a:lstStyle/>
          <a:p>
            <a:pPr algn="ctr">
              <a:defRPr>
                <a:solidFill>
                  <a:srgbClr val="B69B6A"/>
                </a:solidFill>
              </a:defRPr>
            </a:pPr>
          </a:p>
        </p:txBody>
      </p:sp>
      <p:sp>
        <p:nvSpPr>
          <p:cNvPr id="10444" name="TextBox 106"/>
          <p:cNvSpPr txBox="1"/>
          <p:nvPr/>
        </p:nvSpPr>
        <p:spPr>
          <a:xfrm>
            <a:off x="6687426" y="1162183"/>
            <a:ext cx="2788588" cy="23827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b="1" sz="1400">
                <a:solidFill>
                  <a:srgbClr val="FFFFFF"/>
                </a:solidFill>
                <a:latin typeface="Raleway Regular"/>
                <a:ea typeface="Raleway Regular"/>
                <a:cs typeface="Raleway Regular"/>
                <a:sym typeface="Raleway Regular"/>
              </a:defRPr>
            </a:lvl1pPr>
          </a:lstStyle>
          <a:p>
            <a:pPr/>
            <a:r>
              <a:t>Task 5</a:t>
            </a:r>
          </a:p>
        </p:txBody>
      </p:sp>
      <p:sp>
        <p:nvSpPr>
          <p:cNvPr id="10445" name="TextBox 107"/>
          <p:cNvSpPr txBox="1"/>
          <p:nvPr/>
        </p:nvSpPr>
        <p:spPr>
          <a:xfrm>
            <a:off x="6687426" y="1445128"/>
            <a:ext cx="2788588" cy="23827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defRPr>
            </a:lvl1pPr>
          </a:lstStyle>
          <a:p>
            <a:pPr/>
            <a:r>
              <a:t>October - December</a:t>
            </a:r>
          </a:p>
        </p:txBody>
      </p:sp>
      <p:sp>
        <p:nvSpPr>
          <p:cNvPr id="10446" name="TextBox 112"/>
          <p:cNvSpPr txBox="1"/>
          <p:nvPr/>
        </p:nvSpPr>
        <p:spPr>
          <a:xfrm>
            <a:off x="10319169" y="1268364"/>
            <a:ext cx="1542317" cy="3083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solidFill>
                  <a:srgbClr val="404040"/>
                </a:solidFill>
                <a:latin typeface="Suisse Int'l Semi Bold"/>
                <a:ea typeface="Suisse Int'l Semi Bold"/>
                <a:cs typeface="Suisse Int'l Semi Bold"/>
                <a:sym typeface="Suisse Int'l Semi Bold"/>
              </a:defRPr>
            </a:lvl1pPr>
          </a:lstStyle>
          <a:p>
            <a:pPr/>
            <a:r>
              <a:t>30 days</a:t>
            </a:r>
          </a:p>
        </p:txBody>
      </p:sp>
      <p:sp>
        <p:nvSpPr>
          <p:cNvPr id="10447" name="TextBox 15"/>
          <p:cNvSpPr txBox="1"/>
          <p:nvPr/>
        </p:nvSpPr>
        <p:spPr>
          <a:xfrm>
            <a:off x="606438" y="1826818"/>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448" name="TextBox 15"/>
          <p:cNvSpPr txBox="1"/>
          <p:nvPr/>
        </p:nvSpPr>
        <p:spPr>
          <a:xfrm>
            <a:off x="1234832" y="1181388"/>
            <a:ext cx="3084391"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Raleway Regular"/>
                <a:ea typeface="Raleway Regular"/>
                <a:cs typeface="Raleway Regular"/>
                <a:sym typeface="Raleway Regular"/>
              </a:defRPr>
            </a:lvl1pPr>
          </a:lstStyle>
          <a:p>
            <a:pPr/>
            <a:r>
              <a:t>Title</a:t>
            </a:r>
          </a:p>
        </p:txBody>
      </p:sp>
      <p:sp>
        <p:nvSpPr>
          <p:cNvPr id="10449" name="Rectangle 54"/>
          <p:cNvSpPr txBox="1"/>
          <p:nvPr/>
        </p:nvSpPr>
        <p:spPr>
          <a:xfrm>
            <a:off x="290510" y="106360"/>
            <a:ext cx="137789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Timeline</a:t>
            </a:r>
          </a:p>
        </p:txBody>
      </p:sp>
      <p:sp>
        <p:nvSpPr>
          <p:cNvPr id="10450"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451"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0452" name="TextBox 15"/>
          <p:cNvSpPr txBox="1"/>
          <p:nvPr/>
        </p:nvSpPr>
        <p:spPr>
          <a:xfrm>
            <a:off x="606438" y="2608450"/>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453" name="TextBox 15"/>
          <p:cNvSpPr txBox="1"/>
          <p:nvPr/>
        </p:nvSpPr>
        <p:spPr>
          <a:xfrm>
            <a:off x="606438" y="3390082"/>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454" name="TextBox 15"/>
          <p:cNvSpPr txBox="1"/>
          <p:nvPr/>
        </p:nvSpPr>
        <p:spPr>
          <a:xfrm>
            <a:off x="606438" y="4184671"/>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455" name="TextBox 15"/>
          <p:cNvSpPr txBox="1"/>
          <p:nvPr/>
        </p:nvSpPr>
        <p:spPr>
          <a:xfrm>
            <a:off x="606438" y="5069423"/>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pic>
        <p:nvPicPr>
          <p:cNvPr id="10456"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0457" name="TextBox 15"/>
          <p:cNvSpPr txBox="1"/>
          <p:nvPr/>
        </p:nvSpPr>
        <p:spPr>
          <a:xfrm>
            <a:off x="497107" y="1225838"/>
            <a:ext cx="447252"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Icon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9" name="TextBox 95"/>
          <p:cNvSpPr txBox="1"/>
          <p:nvPr/>
        </p:nvSpPr>
        <p:spPr>
          <a:xfrm>
            <a:off x="6687425" y="5421434"/>
            <a:ext cx="2788589" cy="2382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defRPr>
            </a:lvl1pPr>
          </a:lstStyle>
          <a:p>
            <a:pPr/>
            <a:r>
              <a:t>January - March</a:t>
            </a:r>
          </a:p>
        </p:txBody>
      </p:sp>
      <p:graphicFrame>
        <p:nvGraphicFramePr>
          <p:cNvPr id="10460" name="Table 52"/>
          <p:cNvGraphicFramePr/>
          <p:nvPr/>
        </p:nvGraphicFramePr>
        <p:xfrm>
          <a:off x="487989" y="2124518"/>
          <a:ext cx="11216023" cy="35132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858219"/>
                <a:gridCol w="1880454"/>
                <a:gridCol w="1869337"/>
                <a:gridCol w="1869337"/>
                <a:gridCol w="1869337"/>
                <a:gridCol w="1869337"/>
              </a:tblGrid>
              <a:tr h="702649">
                <a:tc>
                  <a:txBody>
                    <a:bodyPr/>
                    <a:lstStyle/>
                    <a:p>
                      <a:pPr algn="l" defTabSz="914400">
                        <a:defRPr sz="1800"/>
                      </a:pPr>
                      <a:r>
                        <a:rPr b="1" sz="1600">
                          <a:solidFill>
                            <a:srgbClr val="404040"/>
                          </a:solidFill>
                          <a:latin typeface="Raleway Regular"/>
                          <a:ea typeface="Raleway Regular"/>
                          <a:cs typeface="Raleway Regular"/>
                          <a:sym typeface="Raleway Regular"/>
                        </a:rPr>
                        <a:t>TASK 1</a:t>
                      </a:r>
                    </a:p>
                  </a:txBody>
                  <a:tcPr marL="62328" marR="62328" marT="62328" marB="62328" anchor="ctr" anchorCtr="0" horzOverflow="overflow">
                    <a:lnL w="12700">
                      <a:solidFill>
                        <a:srgbClr val="FFFFFF"/>
                      </a:solidFill>
                      <a:miter lim="400000"/>
                    </a:lnL>
                    <a:lnR w="12700">
                      <a:solidFill>
                        <a:srgbClr val="FFFFFF"/>
                      </a:solidFill>
                    </a:lnR>
                    <a:lnT w="12700">
                      <a:solidFill>
                        <a:srgbClr val="FFFFFF"/>
                      </a:solidFill>
                      <a:miter lim="400000"/>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miter lim="400000"/>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miter lim="400000"/>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miter lim="400000"/>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miter lim="400000"/>
                    </a:lnR>
                    <a:lnT w="12700">
                      <a:solidFill>
                        <a:srgbClr val="FFFFFF"/>
                      </a:solidFill>
                      <a:miter lim="400000"/>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2F2F2"/>
                    </a:solidFill>
                  </a:tcPr>
                </a:tc>
              </a:tr>
              <a:tr h="702649">
                <a:tc>
                  <a:txBody>
                    <a:bodyPr/>
                    <a:lstStyle/>
                    <a:p>
                      <a:pPr algn="l" defTabSz="914400">
                        <a:defRPr sz="1800"/>
                      </a:pPr>
                      <a:r>
                        <a:rPr b="1" sz="1600">
                          <a:solidFill>
                            <a:srgbClr val="404040"/>
                          </a:solidFill>
                          <a:latin typeface="Raleway Regular"/>
                          <a:ea typeface="Raleway Regular"/>
                          <a:cs typeface="Raleway Regular"/>
                          <a:sym typeface="Raleway Regular"/>
                        </a:rPr>
                        <a:t>TASK 2</a:t>
                      </a:r>
                    </a:p>
                  </a:txBody>
                  <a:tcPr marL="62328" marR="62328" marT="62328" marB="62328" anchor="ctr" anchorCtr="0" horzOverflow="overflow">
                    <a:lnL w="12700">
                      <a:solidFill>
                        <a:srgbClr val="FFFFFF"/>
                      </a:solidFill>
                      <a:miter lim="400000"/>
                    </a:lnL>
                    <a:lnR w="12700">
                      <a:solidFill>
                        <a:srgbClr val="FFFFFF"/>
                      </a:solidFill>
                    </a:lnR>
                    <a:lnT w="12700">
                      <a:solidFill>
                        <a:srgbClr val="FFFFFF"/>
                      </a:solidFill>
                    </a:lnT>
                    <a:lnB w="381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381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381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381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381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miter lim="400000"/>
                    </a:lnR>
                    <a:lnT w="12700">
                      <a:solidFill>
                        <a:srgbClr val="FFFFFF"/>
                      </a:solidFill>
                      <a:miter lim="400000"/>
                    </a:lnT>
                    <a:lnB w="38100">
                      <a:solidFill>
                        <a:srgbClr val="FFFFFF"/>
                      </a:solidFill>
                    </a:lnB>
                    <a:noFill/>
                  </a:tcPr>
                </a:tc>
              </a:tr>
              <a:tr h="702649">
                <a:tc>
                  <a:txBody>
                    <a:bodyPr/>
                    <a:lstStyle/>
                    <a:p>
                      <a:pPr algn="l" defTabSz="914400">
                        <a:defRPr sz="1800"/>
                      </a:pPr>
                      <a:r>
                        <a:rPr b="1" sz="1600">
                          <a:solidFill>
                            <a:srgbClr val="404040"/>
                          </a:solidFill>
                          <a:latin typeface="Raleway Regular"/>
                          <a:ea typeface="Raleway Regular"/>
                          <a:cs typeface="Raleway Regular"/>
                          <a:sym typeface="Raleway Regular"/>
                        </a:rPr>
                        <a:t>TASK 3</a:t>
                      </a:r>
                    </a:p>
                  </a:txBody>
                  <a:tcPr marL="62328" marR="62328" marT="62328" marB="62328" anchor="ctr" anchorCtr="0" horzOverflow="overflow">
                    <a:lnL w="12700">
                      <a:solidFill>
                        <a:srgbClr val="FFFFFF"/>
                      </a:solidFill>
                      <a:miter lim="400000"/>
                    </a:lnL>
                    <a:lnR w="12700">
                      <a:solidFill>
                        <a:srgbClr val="FFFFFF"/>
                      </a:solidFill>
                    </a:lnR>
                    <a:lnT w="38100">
                      <a:solidFill>
                        <a:srgbClr val="FFFFFF"/>
                      </a:solidFill>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miter lim="400000"/>
                    </a:lnR>
                    <a:lnT w="38100">
                      <a:solidFill>
                        <a:srgbClr val="FFFFFF"/>
                      </a:solidFill>
                    </a:lnT>
                    <a:lnB w="12700">
                      <a:solidFill>
                        <a:srgbClr val="FFFFFF"/>
                      </a:solidFill>
                    </a:lnB>
                    <a:solidFill>
                      <a:srgbClr val="F2F2F2"/>
                    </a:solidFill>
                  </a:tcPr>
                </a:tc>
              </a:tr>
              <a:tr h="702649">
                <a:tc>
                  <a:txBody>
                    <a:bodyPr/>
                    <a:lstStyle/>
                    <a:p>
                      <a:pPr algn="l" defTabSz="914400">
                        <a:defRPr sz="1800"/>
                      </a:pPr>
                      <a:r>
                        <a:rPr b="1" sz="1600">
                          <a:solidFill>
                            <a:srgbClr val="404040"/>
                          </a:solidFill>
                          <a:latin typeface="Raleway Regular"/>
                          <a:ea typeface="Raleway Regular"/>
                          <a:cs typeface="Raleway Regular"/>
                          <a:sym typeface="Raleway Regular"/>
                        </a:rPr>
                        <a:t>TASK 4</a:t>
                      </a:r>
                    </a:p>
                  </a:txBody>
                  <a:tcPr marL="62328" marR="62328" marT="62328" marB="62328" anchor="ctr" anchorCtr="0" horzOverflow="overflow">
                    <a:lnL w="12700">
                      <a:solidFill>
                        <a:srgbClr val="FFFFFF"/>
                      </a:solidFill>
                      <a:miter lim="400000"/>
                    </a:lnL>
                    <a:lnR w="12700">
                      <a:solidFill>
                        <a:srgbClr val="FFFFFF"/>
                      </a:solidFill>
                    </a:lnR>
                    <a:lnT w="12700">
                      <a:solidFill>
                        <a:srgbClr val="FFFFFF"/>
                      </a:solidFill>
                    </a:lnT>
                    <a:lnB w="127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127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127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127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12700">
                      <a:solidFill>
                        <a:srgbClr val="FFFFFF"/>
                      </a:solidFill>
                    </a:lnB>
                    <a:no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miter lim="400000"/>
                    </a:lnR>
                    <a:lnT w="12700">
                      <a:solidFill>
                        <a:srgbClr val="FFFFFF"/>
                      </a:solidFill>
                    </a:lnT>
                    <a:lnB w="12700">
                      <a:solidFill>
                        <a:srgbClr val="FFFFFF"/>
                      </a:solidFill>
                    </a:lnB>
                    <a:noFill/>
                  </a:tcPr>
                </a:tc>
              </a:tr>
              <a:tr h="702649">
                <a:tc>
                  <a:txBody>
                    <a:bodyPr/>
                    <a:lstStyle/>
                    <a:p>
                      <a:pPr algn="l" defTabSz="914400">
                        <a:defRPr sz="1800"/>
                      </a:pPr>
                      <a:r>
                        <a:rPr b="1" sz="1600">
                          <a:solidFill>
                            <a:srgbClr val="404040"/>
                          </a:solidFill>
                          <a:latin typeface="Raleway Regular"/>
                          <a:ea typeface="Raleway Regular"/>
                          <a:cs typeface="Raleway Regular"/>
                          <a:sym typeface="Raleway Regular"/>
                        </a:rPr>
                        <a:t>TASK 5</a:t>
                      </a:r>
                    </a:p>
                  </a:txBody>
                  <a:tcPr marL="62328" marR="62328" marT="62328" marB="62328" anchor="ctr" anchorCtr="0" horzOverflow="overflow">
                    <a:lnL w="12700">
                      <a:solidFill>
                        <a:srgbClr val="FFFFFF"/>
                      </a:solidFill>
                      <a:miter lim="400000"/>
                    </a:lnL>
                    <a:lnR w="12700">
                      <a:solidFill>
                        <a:srgbClr val="FFFFFF"/>
                      </a:solidFill>
                    </a:lnR>
                    <a:lnT w="12700">
                      <a:solidFill>
                        <a:srgbClr val="FFFFFF"/>
                      </a:solidFill>
                    </a:lnT>
                    <a:lnB w="12700">
                      <a:solidFill>
                        <a:srgbClr val="FFFFFF"/>
                      </a:solidFill>
                      <a:miter lim="400000"/>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12700">
                      <a:solidFill>
                        <a:srgbClr val="FFFFFF"/>
                      </a:solidFill>
                      <a:miter lim="400000"/>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12700">
                      <a:solidFill>
                        <a:srgbClr val="FFFFFF"/>
                      </a:solidFill>
                      <a:miter lim="400000"/>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12700">
                      <a:solidFill>
                        <a:srgbClr val="FFFFFF"/>
                      </a:solidFill>
                      <a:miter lim="400000"/>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lnR>
                    <a:lnT w="12700">
                      <a:solidFill>
                        <a:srgbClr val="FFFFFF"/>
                      </a:solidFill>
                    </a:lnT>
                    <a:lnB w="12700">
                      <a:solidFill>
                        <a:srgbClr val="FFFFFF"/>
                      </a:solidFill>
                      <a:miter lim="400000"/>
                    </a:lnB>
                    <a:solidFill>
                      <a:srgbClr val="F2F2F2"/>
                    </a:solidFill>
                  </a:tcPr>
                </a:tc>
                <a:tc>
                  <a:txBody>
                    <a:bodyPr/>
                    <a:lstStyle/>
                    <a:p>
                      <a:pPr algn="l" defTabSz="914400">
                        <a:defRPr b="1" sz="1600">
                          <a:solidFill>
                            <a:srgbClr val="595959"/>
                          </a:solidFill>
                          <a:latin typeface="Raleway Regular"/>
                          <a:ea typeface="Raleway Regular"/>
                          <a:cs typeface="Raleway Regular"/>
                          <a:sym typeface="Raleway Regular"/>
                        </a:defRPr>
                      </a:pPr>
                    </a:p>
                  </a:txBody>
                  <a:tcPr marL="62328" marR="62328" marT="62328" marB="62328" anchor="ctr" anchorCtr="0" horzOverflow="overflow">
                    <a:lnL w="12700">
                      <a:solidFill>
                        <a:srgbClr val="FFFFFF"/>
                      </a:solidFill>
                    </a:lnL>
                    <a:lnR w="12700">
                      <a:solidFill>
                        <a:srgbClr val="FFFFFF"/>
                      </a:solidFill>
                      <a:miter lim="400000"/>
                    </a:lnR>
                    <a:lnT w="12700">
                      <a:solidFill>
                        <a:srgbClr val="FFFFFF"/>
                      </a:solidFill>
                    </a:lnT>
                    <a:lnB w="12700">
                      <a:solidFill>
                        <a:srgbClr val="FFFFFF"/>
                      </a:solidFill>
                      <a:miter lim="400000"/>
                    </a:lnB>
                    <a:solidFill>
                      <a:srgbClr val="F2F2F2"/>
                    </a:solidFill>
                  </a:tcPr>
                </a:tc>
              </a:tr>
            </a:tbl>
          </a:graphicData>
        </a:graphic>
      </p:graphicFrame>
      <p:sp>
        <p:nvSpPr>
          <p:cNvPr id="10461" name="Rounded Rectangle"/>
          <p:cNvSpPr/>
          <p:nvPr/>
        </p:nvSpPr>
        <p:spPr>
          <a:xfrm>
            <a:off x="3412806" y="2241118"/>
            <a:ext cx="2258023" cy="455901"/>
          </a:xfrm>
          <a:prstGeom prst="roundRect">
            <a:avLst>
              <a:gd name="adj" fmla="val 50000"/>
            </a:avLst>
          </a:prstGeom>
          <a:solidFill>
            <a:srgbClr val="CDBD96"/>
          </a:solidFill>
          <a:ln w="12700">
            <a:miter lim="400000"/>
          </a:ln>
        </p:spPr>
        <p:txBody>
          <a:bodyPr lIns="45719" rIns="45719" anchor="ctr"/>
          <a:lstStyle/>
          <a:p>
            <a:pPr algn="ctr">
              <a:defRPr>
                <a:solidFill>
                  <a:srgbClr val="FFFFFF"/>
                </a:solidFill>
              </a:defRPr>
            </a:pPr>
          </a:p>
        </p:txBody>
      </p:sp>
      <p:sp>
        <p:nvSpPr>
          <p:cNvPr id="10462" name="START – FINISH DATE"/>
          <p:cNvSpPr txBox="1"/>
          <p:nvPr/>
        </p:nvSpPr>
        <p:spPr>
          <a:xfrm>
            <a:off x="3525289" y="2321747"/>
            <a:ext cx="2033055" cy="294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400">
                <a:solidFill>
                  <a:srgbClr val="212121"/>
                </a:solidFill>
                <a:latin typeface="Raleway Regular"/>
                <a:ea typeface="Raleway Regular"/>
                <a:cs typeface="Raleway Regular"/>
                <a:sym typeface="Raleway Regular"/>
              </a:defRPr>
            </a:lvl1pPr>
          </a:lstStyle>
          <a:p>
            <a:pPr/>
            <a:r>
              <a:t>START – FINISH DATE</a:t>
            </a:r>
          </a:p>
        </p:txBody>
      </p:sp>
      <p:sp>
        <p:nvSpPr>
          <p:cNvPr id="10463" name="TextBox 54"/>
          <p:cNvSpPr txBox="1"/>
          <p:nvPr/>
        </p:nvSpPr>
        <p:spPr>
          <a:xfrm>
            <a:off x="2492375" y="1252391"/>
            <a:ext cx="1603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400">
                <a:latin typeface="Raleway Regular"/>
                <a:ea typeface="Raleway Regular"/>
                <a:cs typeface="Raleway Regular"/>
                <a:sym typeface="Raleway Regular"/>
              </a:defRPr>
            </a:lvl1pPr>
          </a:lstStyle>
          <a:p>
            <a:pPr/>
            <a:r>
              <a:t>WEEK 1</a:t>
            </a:r>
          </a:p>
        </p:txBody>
      </p:sp>
      <p:sp>
        <p:nvSpPr>
          <p:cNvPr id="10464" name="TextBox 55"/>
          <p:cNvSpPr txBox="1"/>
          <p:nvPr/>
        </p:nvSpPr>
        <p:spPr>
          <a:xfrm>
            <a:off x="2492375" y="1578839"/>
            <a:ext cx="1603377"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latin typeface="Raleway Medium"/>
                <a:ea typeface="Raleway Medium"/>
                <a:cs typeface="Raleway Medium"/>
                <a:sym typeface="Raleway Medium"/>
              </a:defRPr>
            </a:lvl1pPr>
          </a:lstStyle>
          <a:p>
            <a:pPr/>
            <a:r>
              <a:t>Lorem ipsum dolor sit amet</a:t>
            </a:r>
          </a:p>
        </p:txBody>
      </p:sp>
      <p:sp>
        <p:nvSpPr>
          <p:cNvPr id="10465" name="Rectangle 56"/>
          <p:cNvSpPr/>
          <p:nvPr/>
        </p:nvSpPr>
        <p:spPr>
          <a:xfrm>
            <a:off x="3220826" y="1505252"/>
            <a:ext cx="146474" cy="30577"/>
          </a:xfrm>
          <a:prstGeom prst="rect">
            <a:avLst/>
          </a:prstGeom>
          <a:solidFill>
            <a:srgbClr val="B69B6A"/>
          </a:solidFill>
          <a:ln w="12700">
            <a:miter lim="400000"/>
          </a:ln>
        </p:spPr>
        <p:txBody>
          <a:bodyPr lIns="45719" rIns="45719" anchor="ctr"/>
          <a:lstStyle/>
          <a:p>
            <a:pPr algn="ctr">
              <a:defRPr>
                <a:solidFill>
                  <a:srgbClr val="FFFFFF"/>
                </a:solidFill>
              </a:defRPr>
            </a:pPr>
          </a:p>
        </p:txBody>
      </p:sp>
      <p:sp>
        <p:nvSpPr>
          <p:cNvPr id="10466" name="Rounded Rectangle"/>
          <p:cNvSpPr/>
          <p:nvPr/>
        </p:nvSpPr>
        <p:spPr>
          <a:xfrm>
            <a:off x="4835371" y="2947607"/>
            <a:ext cx="3639847" cy="455901"/>
          </a:xfrm>
          <a:prstGeom prst="roundRect">
            <a:avLst>
              <a:gd name="adj" fmla="val 50000"/>
            </a:avLst>
          </a:prstGeom>
          <a:solidFill>
            <a:srgbClr val="CDBD96"/>
          </a:solidFill>
          <a:ln w="12700">
            <a:miter lim="400000"/>
          </a:ln>
        </p:spPr>
        <p:txBody>
          <a:bodyPr lIns="45719" rIns="45719" anchor="ctr"/>
          <a:lstStyle/>
          <a:p>
            <a:pPr algn="ctr">
              <a:defRPr b="1" sz="1400">
                <a:solidFill>
                  <a:srgbClr val="FFFFFF"/>
                </a:solidFill>
                <a:latin typeface="Raleway Regular"/>
                <a:ea typeface="Raleway Regular"/>
                <a:cs typeface="Raleway Regular"/>
                <a:sym typeface="Raleway Regular"/>
              </a:defRPr>
            </a:pPr>
          </a:p>
        </p:txBody>
      </p:sp>
      <p:sp>
        <p:nvSpPr>
          <p:cNvPr id="10467" name="START – FINISH DATE"/>
          <p:cNvSpPr txBox="1"/>
          <p:nvPr/>
        </p:nvSpPr>
        <p:spPr>
          <a:xfrm>
            <a:off x="4947854" y="3028236"/>
            <a:ext cx="3414879" cy="294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400">
                <a:solidFill>
                  <a:srgbClr val="212121"/>
                </a:solidFill>
                <a:latin typeface="Raleway Regular"/>
                <a:ea typeface="Raleway Regular"/>
                <a:cs typeface="Raleway Regular"/>
                <a:sym typeface="Raleway Regular"/>
              </a:defRPr>
            </a:lvl1pPr>
          </a:lstStyle>
          <a:p>
            <a:pPr/>
            <a:r>
              <a:t>START – FINISH DATE</a:t>
            </a:r>
          </a:p>
        </p:txBody>
      </p:sp>
      <p:sp>
        <p:nvSpPr>
          <p:cNvPr id="10468" name="Rounded Rectangle"/>
          <p:cNvSpPr/>
          <p:nvPr/>
        </p:nvSpPr>
        <p:spPr>
          <a:xfrm>
            <a:off x="7465497" y="3654095"/>
            <a:ext cx="2660965" cy="455901"/>
          </a:xfrm>
          <a:prstGeom prst="roundRect">
            <a:avLst>
              <a:gd name="adj" fmla="val 50000"/>
            </a:avLst>
          </a:prstGeom>
          <a:solidFill>
            <a:srgbClr val="CDBD96"/>
          </a:solidFill>
          <a:ln w="12700">
            <a:miter lim="400000"/>
          </a:ln>
        </p:spPr>
        <p:txBody>
          <a:bodyPr lIns="45719" rIns="45719" anchor="ctr"/>
          <a:lstStyle/>
          <a:p>
            <a:pPr algn="ctr">
              <a:defRPr b="1" sz="1400">
                <a:solidFill>
                  <a:srgbClr val="FFFFFF"/>
                </a:solidFill>
                <a:latin typeface="Raleway Regular"/>
                <a:ea typeface="Raleway Regular"/>
                <a:cs typeface="Raleway Regular"/>
                <a:sym typeface="Raleway Regular"/>
              </a:defRPr>
            </a:pPr>
          </a:p>
        </p:txBody>
      </p:sp>
      <p:sp>
        <p:nvSpPr>
          <p:cNvPr id="10469" name="START – FINISH DATE"/>
          <p:cNvSpPr txBox="1"/>
          <p:nvPr/>
        </p:nvSpPr>
        <p:spPr>
          <a:xfrm>
            <a:off x="7577980" y="3734725"/>
            <a:ext cx="2435998" cy="294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400">
                <a:solidFill>
                  <a:srgbClr val="212121"/>
                </a:solidFill>
                <a:latin typeface="Raleway Regular"/>
                <a:ea typeface="Raleway Regular"/>
                <a:cs typeface="Raleway Regular"/>
                <a:sym typeface="Raleway Regular"/>
              </a:defRPr>
            </a:lvl1pPr>
          </a:lstStyle>
          <a:p>
            <a:pPr/>
            <a:r>
              <a:t>START – FINISH DATE</a:t>
            </a:r>
          </a:p>
        </p:txBody>
      </p:sp>
      <p:sp>
        <p:nvSpPr>
          <p:cNvPr id="10470" name="Rounded Rectangle"/>
          <p:cNvSpPr/>
          <p:nvPr/>
        </p:nvSpPr>
        <p:spPr>
          <a:xfrm>
            <a:off x="2768600" y="4360583"/>
            <a:ext cx="2696705" cy="455901"/>
          </a:xfrm>
          <a:prstGeom prst="roundRect">
            <a:avLst>
              <a:gd name="adj" fmla="val 50000"/>
            </a:avLst>
          </a:prstGeom>
          <a:solidFill>
            <a:srgbClr val="797979"/>
          </a:solidFill>
          <a:ln w="12700">
            <a:miter lim="400000"/>
          </a:ln>
        </p:spPr>
        <p:txBody>
          <a:bodyPr lIns="45719" rIns="45719" anchor="ctr"/>
          <a:lstStyle/>
          <a:p>
            <a:pPr algn="ctr">
              <a:defRPr b="1" sz="1400">
                <a:solidFill>
                  <a:srgbClr val="404040"/>
                </a:solidFill>
                <a:latin typeface="Raleway Regular"/>
                <a:ea typeface="Raleway Regular"/>
                <a:cs typeface="Raleway Regular"/>
                <a:sym typeface="Raleway Regular"/>
              </a:defRPr>
            </a:pPr>
          </a:p>
        </p:txBody>
      </p:sp>
      <p:sp>
        <p:nvSpPr>
          <p:cNvPr id="10471" name="START – FINISH DATE"/>
          <p:cNvSpPr txBox="1"/>
          <p:nvPr/>
        </p:nvSpPr>
        <p:spPr>
          <a:xfrm>
            <a:off x="2881084" y="4441213"/>
            <a:ext cx="2471738" cy="294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400">
                <a:solidFill>
                  <a:srgbClr val="FFFFFF"/>
                </a:solidFill>
                <a:latin typeface="Raleway Regular"/>
                <a:ea typeface="Raleway Regular"/>
                <a:cs typeface="Raleway Regular"/>
                <a:sym typeface="Raleway Regular"/>
              </a:defRPr>
            </a:lvl1pPr>
          </a:lstStyle>
          <a:p>
            <a:pPr/>
            <a:r>
              <a:t>START – FINISH DATE</a:t>
            </a:r>
          </a:p>
        </p:txBody>
      </p:sp>
      <p:sp>
        <p:nvSpPr>
          <p:cNvPr id="10472" name="Rounded Rectangle"/>
          <p:cNvSpPr/>
          <p:nvPr/>
        </p:nvSpPr>
        <p:spPr>
          <a:xfrm>
            <a:off x="6096000" y="5067071"/>
            <a:ext cx="4030463" cy="455901"/>
          </a:xfrm>
          <a:prstGeom prst="roundRect">
            <a:avLst>
              <a:gd name="adj" fmla="val 50000"/>
            </a:avLst>
          </a:prstGeom>
          <a:solidFill>
            <a:srgbClr val="CDBD96"/>
          </a:solidFill>
          <a:ln w="12700">
            <a:miter lim="400000"/>
          </a:ln>
        </p:spPr>
        <p:txBody>
          <a:bodyPr lIns="45719" rIns="45719" anchor="ctr"/>
          <a:lstStyle/>
          <a:p>
            <a:pPr algn="ctr">
              <a:defRPr b="1" sz="1400">
                <a:solidFill>
                  <a:srgbClr val="FFFFFF"/>
                </a:solidFill>
                <a:latin typeface="Raleway Regular"/>
                <a:ea typeface="Raleway Regular"/>
                <a:cs typeface="Raleway Regular"/>
                <a:sym typeface="Raleway Regular"/>
              </a:defRPr>
            </a:pPr>
          </a:p>
        </p:txBody>
      </p:sp>
      <p:sp>
        <p:nvSpPr>
          <p:cNvPr id="10473" name="START – FINISH DATE"/>
          <p:cNvSpPr txBox="1"/>
          <p:nvPr/>
        </p:nvSpPr>
        <p:spPr>
          <a:xfrm>
            <a:off x="6208483" y="5147701"/>
            <a:ext cx="3805495" cy="294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400">
                <a:solidFill>
                  <a:srgbClr val="212121"/>
                </a:solidFill>
                <a:latin typeface="Raleway Regular"/>
                <a:ea typeface="Raleway Regular"/>
                <a:cs typeface="Raleway Regular"/>
                <a:sym typeface="Raleway Regular"/>
              </a:defRPr>
            </a:lvl1pPr>
          </a:lstStyle>
          <a:p>
            <a:pPr/>
            <a:r>
              <a:t>START – FINISH DATE</a:t>
            </a:r>
          </a:p>
        </p:txBody>
      </p:sp>
      <p:sp>
        <p:nvSpPr>
          <p:cNvPr id="10474" name="TextBox 75"/>
          <p:cNvSpPr txBox="1"/>
          <p:nvPr/>
        </p:nvSpPr>
        <p:spPr>
          <a:xfrm>
            <a:off x="4359152" y="1252391"/>
            <a:ext cx="1603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400">
                <a:latin typeface="Raleway Regular"/>
                <a:ea typeface="Raleway Regular"/>
                <a:cs typeface="Raleway Regular"/>
                <a:sym typeface="Raleway Regular"/>
              </a:defRPr>
            </a:lvl1pPr>
          </a:lstStyle>
          <a:p>
            <a:pPr/>
            <a:r>
              <a:t>WEEK 2</a:t>
            </a:r>
          </a:p>
        </p:txBody>
      </p:sp>
      <p:sp>
        <p:nvSpPr>
          <p:cNvPr id="10475" name="TextBox 76"/>
          <p:cNvSpPr txBox="1"/>
          <p:nvPr/>
        </p:nvSpPr>
        <p:spPr>
          <a:xfrm>
            <a:off x="4359152" y="1578839"/>
            <a:ext cx="1603377"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latin typeface="Raleway Medium"/>
                <a:ea typeface="Raleway Medium"/>
                <a:cs typeface="Raleway Medium"/>
                <a:sym typeface="Raleway Medium"/>
              </a:defRPr>
            </a:lvl1pPr>
          </a:lstStyle>
          <a:p>
            <a:pPr/>
            <a:r>
              <a:t>Lorem ipsum dolor sit amet</a:t>
            </a:r>
          </a:p>
        </p:txBody>
      </p:sp>
      <p:sp>
        <p:nvSpPr>
          <p:cNvPr id="10476" name="Rectangle 77"/>
          <p:cNvSpPr/>
          <p:nvPr/>
        </p:nvSpPr>
        <p:spPr>
          <a:xfrm>
            <a:off x="5087604" y="1505252"/>
            <a:ext cx="146474" cy="30577"/>
          </a:xfrm>
          <a:prstGeom prst="rect">
            <a:avLst/>
          </a:prstGeom>
          <a:solidFill>
            <a:srgbClr val="B69B6A"/>
          </a:solidFill>
          <a:ln w="12700">
            <a:miter lim="400000"/>
          </a:ln>
        </p:spPr>
        <p:txBody>
          <a:bodyPr lIns="45719" rIns="45719" anchor="ctr"/>
          <a:lstStyle/>
          <a:p>
            <a:pPr algn="ctr">
              <a:defRPr>
                <a:solidFill>
                  <a:srgbClr val="FFFFFF"/>
                </a:solidFill>
              </a:defRPr>
            </a:pPr>
          </a:p>
        </p:txBody>
      </p:sp>
      <p:sp>
        <p:nvSpPr>
          <p:cNvPr id="10477" name="TextBox 79"/>
          <p:cNvSpPr txBox="1"/>
          <p:nvPr/>
        </p:nvSpPr>
        <p:spPr>
          <a:xfrm>
            <a:off x="6225930" y="1252391"/>
            <a:ext cx="1603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400">
                <a:latin typeface="Raleway Regular"/>
                <a:ea typeface="Raleway Regular"/>
                <a:cs typeface="Raleway Regular"/>
                <a:sym typeface="Raleway Regular"/>
              </a:defRPr>
            </a:lvl1pPr>
          </a:lstStyle>
          <a:p>
            <a:pPr/>
            <a:r>
              <a:t>WEEK 3</a:t>
            </a:r>
          </a:p>
        </p:txBody>
      </p:sp>
      <p:sp>
        <p:nvSpPr>
          <p:cNvPr id="10478" name="TextBox 80"/>
          <p:cNvSpPr txBox="1"/>
          <p:nvPr/>
        </p:nvSpPr>
        <p:spPr>
          <a:xfrm>
            <a:off x="6225930" y="1578839"/>
            <a:ext cx="1603377"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latin typeface="Raleway Medium"/>
                <a:ea typeface="Raleway Medium"/>
                <a:cs typeface="Raleway Medium"/>
                <a:sym typeface="Raleway Medium"/>
              </a:defRPr>
            </a:lvl1pPr>
          </a:lstStyle>
          <a:p>
            <a:pPr/>
            <a:r>
              <a:t>Lorem ipsum dolor sit amet</a:t>
            </a:r>
          </a:p>
        </p:txBody>
      </p:sp>
      <p:sp>
        <p:nvSpPr>
          <p:cNvPr id="10479" name="Rectangle 81"/>
          <p:cNvSpPr/>
          <p:nvPr/>
        </p:nvSpPr>
        <p:spPr>
          <a:xfrm>
            <a:off x="6954382" y="1505252"/>
            <a:ext cx="146474" cy="30577"/>
          </a:xfrm>
          <a:prstGeom prst="rect">
            <a:avLst/>
          </a:prstGeom>
          <a:solidFill>
            <a:srgbClr val="B69B6A"/>
          </a:solidFill>
          <a:ln w="12700">
            <a:miter lim="400000"/>
          </a:ln>
        </p:spPr>
        <p:txBody>
          <a:bodyPr lIns="45719" rIns="45719" anchor="ctr"/>
          <a:lstStyle/>
          <a:p>
            <a:pPr algn="ctr">
              <a:defRPr>
                <a:solidFill>
                  <a:srgbClr val="FFFFFF"/>
                </a:solidFill>
              </a:defRPr>
            </a:pPr>
          </a:p>
        </p:txBody>
      </p:sp>
      <p:sp>
        <p:nvSpPr>
          <p:cNvPr id="10480" name="TextBox 83"/>
          <p:cNvSpPr txBox="1"/>
          <p:nvPr/>
        </p:nvSpPr>
        <p:spPr>
          <a:xfrm>
            <a:off x="9959488" y="1252391"/>
            <a:ext cx="1603378"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400">
                <a:latin typeface="Raleway Regular"/>
                <a:ea typeface="Raleway Regular"/>
                <a:cs typeface="Raleway Regular"/>
                <a:sym typeface="Raleway Regular"/>
              </a:defRPr>
            </a:lvl1pPr>
          </a:lstStyle>
          <a:p>
            <a:pPr/>
            <a:r>
              <a:t>WEEK 5</a:t>
            </a:r>
          </a:p>
        </p:txBody>
      </p:sp>
      <p:sp>
        <p:nvSpPr>
          <p:cNvPr id="10481" name="TextBox 84"/>
          <p:cNvSpPr txBox="1"/>
          <p:nvPr/>
        </p:nvSpPr>
        <p:spPr>
          <a:xfrm>
            <a:off x="9959488" y="1578839"/>
            <a:ext cx="1603378"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latin typeface="Raleway Medium"/>
                <a:ea typeface="Raleway Medium"/>
                <a:cs typeface="Raleway Medium"/>
                <a:sym typeface="Raleway Medium"/>
              </a:defRPr>
            </a:lvl1pPr>
          </a:lstStyle>
          <a:p>
            <a:pPr/>
            <a:r>
              <a:t>Lorem ipsum dolor sit amet</a:t>
            </a:r>
          </a:p>
        </p:txBody>
      </p:sp>
      <p:sp>
        <p:nvSpPr>
          <p:cNvPr id="10482" name="Rectangle 85"/>
          <p:cNvSpPr/>
          <p:nvPr/>
        </p:nvSpPr>
        <p:spPr>
          <a:xfrm>
            <a:off x="10687940" y="1505252"/>
            <a:ext cx="146474" cy="30577"/>
          </a:xfrm>
          <a:prstGeom prst="rect">
            <a:avLst/>
          </a:prstGeom>
          <a:solidFill>
            <a:srgbClr val="B69B6A"/>
          </a:solidFill>
          <a:ln w="12700">
            <a:miter lim="400000"/>
          </a:ln>
        </p:spPr>
        <p:txBody>
          <a:bodyPr lIns="45719" rIns="45719" anchor="ctr"/>
          <a:lstStyle/>
          <a:p>
            <a:pPr algn="ctr">
              <a:defRPr>
                <a:solidFill>
                  <a:srgbClr val="FFFFFF"/>
                </a:solidFill>
              </a:defRPr>
            </a:pPr>
          </a:p>
        </p:txBody>
      </p:sp>
      <p:sp>
        <p:nvSpPr>
          <p:cNvPr id="10483" name="TextBox 87"/>
          <p:cNvSpPr txBox="1"/>
          <p:nvPr/>
        </p:nvSpPr>
        <p:spPr>
          <a:xfrm>
            <a:off x="8092709" y="1252391"/>
            <a:ext cx="1603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400">
                <a:latin typeface="Raleway Regular"/>
                <a:ea typeface="Raleway Regular"/>
                <a:cs typeface="Raleway Regular"/>
                <a:sym typeface="Raleway Regular"/>
              </a:defRPr>
            </a:lvl1pPr>
          </a:lstStyle>
          <a:p>
            <a:pPr/>
            <a:r>
              <a:t>WEEK 4</a:t>
            </a:r>
          </a:p>
        </p:txBody>
      </p:sp>
      <p:sp>
        <p:nvSpPr>
          <p:cNvPr id="10484" name="TextBox 88"/>
          <p:cNvSpPr txBox="1"/>
          <p:nvPr/>
        </p:nvSpPr>
        <p:spPr>
          <a:xfrm>
            <a:off x="8092709" y="1578839"/>
            <a:ext cx="1603377"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latin typeface="Raleway Medium"/>
                <a:ea typeface="Raleway Medium"/>
                <a:cs typeface="Raleway Medium"/>
                <a:sym typeface="Raleway Medium"/>
              </a:defRPr>
            </a:lvl1pPr>
          </a:lstStyle>
          <a:p>
            <a:pPr/>
            <a:r>
              <a:t>Lorem ipsum dolor sit amet</a:t>
            </a:r>
          </a:p>
        </p:txBody>
      </p:sp>
      <p:sp>
        <p:nvSpPr>
          <p:cNvPr id="10485" name="Rectangle 89"/>
          <p:cNvSpPr/>
          <p:nvPr/>
        </p:nvSpPr>
        <p:spPr>
          <a:xfrm>
            <a:off x="8821161" y="1505252"/>
            <a:ext cx="146474" cy="30577"/>
          </a:xfrm>
          <a:prstGeom prst="rect">
            <a:avLst/>
          </a:prstGeom>
          <a:solidFill>
            <a:srgbClr val="B69B6A"/>
          </a:solidFill>
          <a:ln w="12700">
            <a:miter lim="400000"/>
          </a:ln>
        </p:spPr>
        <p:txBody>
          <a:bodyPr lIns="45719" rIns="45719" anchor="ctr"/>
          <a:lstStyle/>
          <a:p>
            <a:pPr algn="ctr">
              <a:defRPr>
                <a:solidFill>
                  <a:srgbClr val="FFFFFF"/>
                </a:solidFill>
              </a:defRPr>
            </a:pPr>
          </a:p>
        </p:txBody>
      </p:sp>
      <p:sp>
        <p:nvSpPr>
          <p:cNvPr id="10486"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487"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pic>
        <p:nvPicPr>
          <p:cNvPr id="10488"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0489" name="Rectangle 54"/>
          <p:cNvSpPr txBox="1"/>
          <p:nvPr/>
        </p:nvSpPr>
        <p:spPr>
          <a:xfrm>
            <a:off x="290510" y="106360"/>
            <a:ext cx="137789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Timeline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91"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492"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0493" name="Line"/>
          <p:cNvSpPr/>
          <p:nvPr/>
        </p:nvSpPr>
        <p:spPr>
          <a:xfrm>
            <a:off x="1089459" y="3403599"/>
            <a:ext cx="9835282" cy="1"/>
          </a:xfrm>
          <a:prstGeom prst="line">
            <a:avLst/>
          </a:prstGeom>
          <a:ln w="25400">
            <a:solidFill>
              <a:srgbClr val="4B0F1E"/>
            </a:solidFill>
            <a:custDash>
              <a:ds d="200000" sp="200000"/>
            </a:custDash>
            <a:miter lim="400000"/>
            <a:tailEnd type="triangle"/>
          </a:ln>
        </p:spPr>
        <p:txBody>
          <a:bodyPr lIns="45718" tIns="45718" rIns="45718" bIns="45718"/>
          <a:lstStyle/>
          <a:p>
            <a:pPr>
              <a:defRPr>
                <a:latin typeface="Helvetica"/>
                <a:ea typeface="Helvetica"/>
                <a:cs typeface="Helvetica"/>
                <a:sym typeface="Helvetica"/>
              </a:defRPr>
            </a:pPr>
          </a:p>
        </p:txBody>
      </p:sp>
      <p:sp>
        <p:nvSpPr>
          <p:cNvPr id="10494" name="Rectangle"/>
          <p:cNvSpPr/>
          <p:nvPr/>
        </p:nvSpPr>
        <p:spPr>
          <a:xfrm>
            <a:off x="1567881" y="1868154"/>
            <a:ext cx="2019302" cy="3121692"/>
          </a:xfrm>
          <a:prstGeom prst="rect">
            <a:avLst/>
          </a:prstGeom>
          <a:solidFill>
            <a:srgbClr val="EFEFEF"/>
          </a:solidFill>
          <a:ln w="12700">
            <a:miter lim="400000"/>
          </a:ln>
        </p:spPr>
        <p:txBody>
          <a:bodyPr lIns="45718" tIns="45718" rIns="45718" bIns="45718"/>
          <a:lstStyle/>
          <a:p>
            <a:pPr defTabSz="914034">
              <a:defRPr sz="3500">
                <a:solidFill>
                  <a:srgbClr val="EFEFEF"/>
                </a:solidFill>
                <a:latin typeface="Open Sans Light"/>
                <a:ea typeface="Open Sans Light"/>
                <a:cs typeface="Open Sans Light"/>
                <a:sym typeface="Open Sans Light"/>
              </a:defRPr>
            </a:pPr>
          </a:p>
        </p:txBody>
      </p:sp>
      <p:sp>
        <p:nvSpPr>
          <p:cNvPr id="10495" name="Digital Teleco"/>
          <p:cNvSpPr txBox="1"/>
          <p:nvPr/>
        </p:nvSpPr>
        <p:spPr>
          <a:xfrm>
            <a:off x="210038" y="3148331"/>
            <a:ext cx="114388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400">
                <a:latin typeface="Raleway Regular"/>
                <a:ea typeface="Raleway Regular"/>
                <a:cs typeface="Raleway Regular"/>
                <a:sym typeface="Raleway Regular"/>
              </a:defRPr>
            </a:lvl1pPr>
          </a:lstStyle>
          <a:p>
            <a:pPr/>
            <a:r>
              <a:t>H2</a:t>
            </a:r>
          </a:p>
        </p:txBody>
      </p:sp>
      <p:sp>
        <p:nvSpPr>
          <p:cNvPr id="10496" name="Teleco core Revenue"/>
          <p:cNvSpPr txBox="1"/>
          <p:nvPr/>
        </p:nvSpPr>
        <p:spPr>
          <a:xfrm>
            <a:off x="1686804" y="4201712"/>
            <a:ext cx="1777627"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a:latin typeface="Raleway Regular"/>
                <a:ea typeface="Raleway Regular"/>
                <a:cs typeface="Raleway Regular"/>
                <a:sym typeface="Raleway Regular"/>
              </a:defRPr>
            </a:lvl1pPr>
          </a:lstStyle>
          <a:p>
            <a:pPr/>
            <a:r>
              <a:t>Title 1</a:t>
            </a:r>
          </a:p>
        </p:txBody>
      </p:sp>
      <p:sp>
        <p:nvSpPr>
          <p:cNvPr id="10497" name="To…"/>
          <p:cNvSpPr txBox="1"/>
          <p:nvPr/>
        </p:nvSpPr>
        <p:spPr>
          <a:xfrm>
            <a:off x="11162247" y="3173731"/>
            <a:ext cx="1335149"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400">
                <a:latin typeface="Raleway Regular"/>
                <a:ea typeface="Raleway Regular"/>
                <a:cs typeface="Raleway Regular"/>
                <a:sym typeface="Raleway Regular"/>
              </a:defRPr>
            </a:lvl1pPr>
          </a:lstStyle>
          <a:p>
            <a:pPr/>
            <a:r>
              <a:t>H2</a:t>
            </a:r>
          </a:p>
        </p:txBody>
      </p:sp>
      <p:sp>
        <p:nvSpPr>
          <p:cNvPr id="10498" name="1"/>
          <p:cNvSpPr txBox="1"/>
          <p:nvPr/>
        </p:nvSpPr>
        <p:spPr>
          <a:xfrm>
            <a:off x="2502910" y="2071222"/>
            <a:ext cx="170816" cy="49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3000">
                <a:solidFill>
                  <a:srgbClr val="BB9A62"/>
                </a:solidFill>
                <a:latin typeface="Suisse Int'l Bold"/>
                <a:ea typeface="Suisse Int'l Bold"/>
                <a:cs typeface="Suisse Int'l Bold"/>
                <a:sym typeface="Suisse Int'l Bold"/>
              </a:defRPr>
            </a:lvl1pPr>
          </a:lstStyle>
          <a:p>
            <a:pPr/>
            <a:r>
              <a:t>1</a:t>
            </a:r>
          </a:p>
        </p:txBody>
      </p:sp>
      <p:sp>
        <p:nvSpPr>
          <p:cNvPr id="10499" name="Rectangle"/>
          <p:cNvSpPr/>
          <p:nvPr/>
        </p:nvSpPr>
        <p:spPr>
          <a:xfrm>
            <a:off x="3911613" y="1868154"/>
            <a:ext cx="2019302" cy="3121692"/>
          </a:xfrm>
          <a:prstGeom prst="rect">
            <a:avLst/>
          </a:prstGeom>
          <a:solidFill>
            <a:srgbClr val="EFEFEF"/>
          </a:solidFill>
          <a:ln w="12700">
            <a:miter lim="400000"/>
          </a:ln>
        </p:spPr>
        <p:txBody>
          <a:bodyPr lIns="45718" tIns="45718" rIns="45718" bIns="45718"/>
          <a:lstStyle/>
          <a:p>
            <a:pPr defTabSz="914034">
              <a:defRPr sz="3500">
                <a:solidFill>
                  <a:srgbClr val="EFEFEF"/>
                </a:solidFill>
                <a:latin typeface="Open Sans Light"/>
                <a:ea typeface="Open Sans Light"/>
                <a:cs typeface="Open Sans Light"/>
                <a:sym typeface="Open Sans Light"/>
              </a:defRPr>
            </a:pPr>
          </a:p>
        </p:txBody>
      </p:sp>
      <p:sp>
        <p:nvSpPr>
          <p:cNvPr id="10500" name="2"/>
          <p:cNvSpPr txBox="1"/>
          <p:nvPr/>
        </p:nvSpPr>
        <p:spPr>
          <a:xfrm>
            <a:off x="4811408" y="2071222"/>
            <a:ext cx="245111" cy="49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3000">
                <a:solidFill>
                  <a:srgbClr val="923339"/>
                </a:solidFill>
                <a:latin typeface="Suisse Int'l Bold"/>
                <a:ea typeface="Suisse Int'l Bold"/>
                <a:cs typeface="Suisse Int'l Bold"/>
                <a:sym typeface="Suisse Int'l Bold"/>
              </a:defRPr>
            </a:lvl1pPr>
          </a:lstStyle>
          <a:p>
            <a:pPr/>
            <a:r>
              <a:t>2</a:t>
            </a:r>
          </a:p>
        </p:txBody>
      </p:sp>
      <p:sp>
        <p:nvSpPr>
          <p:cNvPr id="10501" name="Analytic Data &amp; Power of Data"/>
          <p:cNvSpPr txBox="1"/>
          <p:nvPr/>
        </p:nvSpPr>
        <p:spPr>
          <a:xfrm>
            <a:off x="3850027" y="4201712"/>
            <a:ext cx="2142473"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a:latin typeface="Raleway Regular"/>
                <a:ea typeface="Raleway Regular"/>
                <a:cs typeface="Raleway Regular"/>
                <a:sym typeface="Raleway Regular"/>
              </a:defRPr>
            </a:lvl1pPr>
          </a:lstStyle>
          <a:p>
            <a:pPr/>
            <a:r>
              <a:t>Title 2</a:t>
            </a:r>
          </a:p>
        </p:txBody>
      </p:sp>
      <p:sp>
        <p:nvSpPr>
          <p:cNvPr id="10502" name="Rectangle"/>
          <p:cNvSpPr/>
          <p:nvPr/>
        </p:nvSpPr>
        <p:spPr>
          <a:xfrm>
            <a:off x="6259171" y="1868154"/>
            <a:ext cx="2019302" cy="3121692"/>
          </a:xfrm>
          <a:prstGeom prst="rect">
            <a:avLst/>
          </a:prstGeom>
          <a:solidFill>
            <a:srgbClr val="EFEFEF"/>
          </a:solidFill>
          <a:ln w="12700">
            <a:miter lim="400000"/>
          </a:ln>
        </p:spPr>
        <p:txBody>
          <a:bodyPr lIns="45718" tIns="45718" rIns="45718" bIns="45718"/>
          <a:lstStyle/>
          <a:p>
            <a:pPr defTabSz="914034">
              <a:defRPr sz="3500">
                <a:solidFill>
                  <a:srgbClr val="EFEFEF"/>
                </a:solidFill>
                <a:latin typeface="Open Sans Light"/>
                <a:ea typeface="Open Sans Light"/>
                <a:cs typeface="Open Sans Light"/>
                <a:sym typeface="Open Sans Light"/>
              </a:defRPr>
            </a:pPr>
          </a:p>
        </p:txBody>
      </p:sp>
      <p:sp>
        <p:nvSpPr>
          <p:cNvPr id="10503" name="3"/>
          <p:cNvSpPr txBox="1"/>
          <p:nvPr/>
        </p:nvSpPr>
        <p:spPr>
          <a:xfrm>
            <a:off x="7151347" y="2045822"/>
            <a:ext cx="256541" cy="49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3000">
                <a:solidFill>
                  <a:srgbClr val="D48C89"/>
                </a:solidFill>
                <a:latin typeface="Suisse Int'l Bold"/>
                <a:ea typeface="Suisse Int'l Bold"/>
                <a:cs typeface="Suisse Int'l Bold"/>
                <a:sym typeface="Suisse Int'l Bold"/>
              </a:defRPr>
            </a:lvl1pPr>
          </a:lstStyle>
          <a:p>
            <a:pPr/>
            <a:r>
              <a:t>3</a:t>
            </a:r>
          </a:p>
        </p:txBody>
      </p:sp>
      <p:sp>
        <p:nvSpPr>
          <p:cNvPr id="10504" name="Digital &amp; Financial"/>
          <p:cNvSpPr txBox="1"/>
          <p:nvPr/>
        </p:nvSpPr>
        <p:spPr>
          <a:xfrm>
            <a:off x="6288797" y="4201713"/>
            <a:ext cx="1926707"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a:latin typeface="Raleway Regular"/>
                <a:ea typeface="Raleway Regular"/>
                <a:cs typeface="Raleway Regular"/>
                <a:sym typeface="Raleway Regular"/>
              </a:defRPr>
            </a:lvl1pPr>
          </a:lstStyle>
          <a:p>
            <a:pPr/>
            <a:r>
              <a:t>Title 3</a:t>
            </a:r>
          </a:p>
        </p:txBody>
      </p:sp>
      <p:sp>
        <p:nvSpPr>
          <p:cNvPr id="10505" name="Rectangle"/>
          <p:cNvSpPr/>
          <p:nvPr/>
        </p:nvSpPr>
        <p:spPr>
          <a:xfrm>
            <a:off x="8604818" y="1868154"/>
            <a:ext cx="2019302" cy="3121692"/>
          </a:xfrm>
          <a:prstGeom prst="rect">
            <a:avLst/>
          </a:prstGeom>
          <a:solidFill>
            <a:srgbClr val="EFEFEF"/>
          </a:solidFill>
          <a:ln w="12700">
            <a:miter lim="400000"/>
          </a:ln>
        </p:spPr>
        <p:txBody>
          <a:bodyPr lIns="45718" tIns="45718" rIns="45718" bIns="45718"/>
          <a:lstStyle/>
          <a:p>
            <a:pPr defTabSz="914034">
              <a:defRPr sz="3500">
                <a:solidFill>
                  <a:srgbClr val="EFEFEF"/>
                </a:solidFill>
                <a:latin typeface="Open Sans Light"/>
                <a:ea typeface="Open Sans Light"/>
                <a:cs typeface="Open Sans Light"/>
                <a:sym typeface="Open Sans Light"/>
              </a:defRPr>
            </a:pPr>
          </a:p>
        </p:txBody>
      </p:sp>
      <p:sp>
        <p:nvSpPr>
          <p:cNvPr id="10506" name="4"/>
          <p:cNvSpPr txBox="1"/>
          <p:nvPr/>
        </p:nvSpPr>
        <p:spPr>
          <a:xfrm>
            <a:off x="9456736" y="2012804"/>
            <a:ext cx="345310" cy="586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sz="3000">
                <a:solidFill>
                  <a:srgbClr val="323232"/>
                </a:solidFill>
                <a:latin typeface="Suisse Int'l Bold"/>
                <a:ea typeface="Suisse Int'l Bold"/>
                <a:cs typeface="Suisse Int'l Bold"/>
                <a:sym typeface="Suisse Int'l Bold"/>
              </a:defRPr>
            </a:lvl1pPr>
          </a:lstStyle>
          <a:p>
            <a:pPr/>
            <a:r>
              <a:t>4</a:t>
            </a:r>
          </a:p>
        </p:txBody>
      </p:sp>
      <p:sp>
        <p:nvSpPr>
          <p:cNvPr id="10507" name="Enterprise Solutions &amp; ICT"/>
          <p:cNvSpPr txBox="1"/>
          <p:nvPr/>
        </p:nvSpPr>
        <p:spPr>
          <a:xfrm>
            <a:off x="8543232" y="4201713"/>
            <a:ext cx="2142473"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a:latin typeface="Raleway Regular"/>
                <a:ea typeface="Raleway Regular"/>
                <a:cs typeface="Raleway Regular"/>
                <a:sym typeface="Raleway Regular"/>
              </a:defRPr>
            </a:lvl1pPr>
          </a:lstStyle>
          <a:p>
            <a:pPr/>
            <a:r>
              <a:t>Title 4</a:t>
            </a:r>
          </a:p>
        </p:txBody>
      </p:sp>
      <p:sp>
        <p:nvSpPr>
          <p:cNvPr id="10508" name="Rectangle 49"/>
          <p:cNvSpPr/>
          <p:nvPr/>
        </p:nvSpPr>
        <p:spPr>
          <a:xfrm flipH="1" rot="10800000">
            <a:off x="4816014" y="2772485"/>
            <a:ext cx="232462" cy="46040"/>
          </a:xfrm>
          <a:prstGeom prst="rect">
            <a:avLst/>
          </a:prstGeom>
          <a:solidFill>
            <a:srgbClr val="000000"/>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pic>
        <p:nvPicPr>
          <p:cNvPr id="10509" name="Image" descr="Image"/>
          <p:cNvPicPr>
            <a:picLocks noChangeAspect="1"/>
          </p:cNvPicPr>
          <p:nvPr/>
        </p:nvPicPr>
        <p:blipFill>
          <a:blip r:embed="rId2">
            <a:extLst/>
          </a:blip>
          <a:stretch>
            <a:fillRect/>
          </a:stretch>
        </p:blipFill>
        <p:spPr>
          <a:xfrm>
            <a:off x="2204106" y="3053198"/>
            <a:ext cx="726438" cy="726438"/>
          </a:xfrm>
          <a:prstGeom prst="rect">
            <a:avLst/>
          </a:prstGeom>
          <a:ln w="12700">
            <a:miter lim="400000"/>
          </a:ln>
        </p:spPr>
      </p:pic>
      <p:sp>
        <p:nvSpPr>
          <p:cNvPr id="10510" name="Rectangle 49"/>
          <p:cNvSpPr/>
          <p:nvPr/>
        </p:nvSpPr>
        <p:spPr>
          <a:xfrm flipH="1" rot="10800000">
            <a:off x="2472087" y="2772486"/>
            <a:ext cx="232463" cy="46040"/>
          </a:xfrm>
          <a:prstGeom prst="rect">
            <a:avLst/>
          </a:prstGeom>
          <a:solidFill>
            <a:srgbClr val="000000"/>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511" name="Rectangle 49"/>
          <p:cNvSpPr/>
          <p:nvPr/>
        </p:nvSpPr>
        <p:spPr>
          <a:xfrm flipH="1" rot="10800000">
            <a:off x="7163386" y="2772486"/>
            <a:ext cx="232463" cy="46040"/>
          </a:xfrm>
          <a:prstGeom prst="rect">
            <a:avLst/>
          </a:prstGeom>
          <a:solidFill>
            <a:srgbClr val="000000"/>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512" name="Rectangle 49"/>
          <p:cNvSpPr/>
          <p:nvPr/>
        </p:nvSpPr>
        <p:spPr>
          <a:xfrm flipH="1" rot="10800000">
            <a:off x="9513159" y="2772486"/>
            <a:ext cx="232462" cy="46040"/>
          </a:xfrm>
          <a:prstGeom prst="rect">
            <a:avLst/>
          </a:prstGeom>
          <a:solidFill>
            <a:srgbClr val="000000"/>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pic>
        <p:nvPicPr>
          <p:cNvPr id="10513" name="Image" descr="Image"/>
          <p:cNvPicPr>
            <a:picLocks noChangeAspect="1"/>
          </p:cNvPicPr>
          <p:nvPr/>
        </p:nvPicPr>
        <p:blipFill>
          <a:blip r:embed="rId3">
            <a:extLst/>
          </a:blip>
          <a:stretch>
            <a:fillRect/>
          </a:stretch>
        </p:blipFill>
        <p:spPr>
          <a:xfrm>
            <a:off x="4558045" y="3053198"/>
            <a:ext cx="726438" cy="726438"/>
          </a:xfrm>
          <a:prstGeom prst="rect">
            <a:avLst/>
          </a:prstGeom>
          <a:ln w="12700">
            <a:miter lim="400000"/>
          </a:ln>
        </p:spPr>
      </p:pic>
      <p:pic>
        <p:nvPicPr>
          <p:cNvPr id="10514" name="Image" descr="Image"/>
          <p:cNvPicPr>
            <a:picLocks noChangeAspect="1"/>
          </p:cNvPicPr>
          <p:nvPr/>
        </p:nvPicPr>
        <p:blipFill>
          <a:blip r:embed="rId4">
            <a:extLst/>
          </a:blip>
          <a:stretch>
            <a:fillRect/>
          </a:stretch>
        </p:blipFill>
        <p:spPr>
          <a:xfrm>
            <a:off x="6888932" y="3053177"/>
            <a:ext cx="726438" cy="726480"/>
          </a:xfrm>
          <a:prstGeom prst="rect">
            <a:avLst/>
          </a:prstGeom>
          <a:ln w="12700">
            <a:miter lim="400000"/>
          </a:ln>
        </p:spPr>
      </p:pic>
      <p:pic>
        <p:nvPicPr>
          <p:cNvPr id="10515" name="Image" descr="Image"/>
          <p:cNvPicPr>
            <a:picLocks noChangeAspect="1"/>
          </p:cNvPicPr>
          <p:nvPr/>
        </p:nvPicPr>
        <p:blipFill>
          <a:blip r:embed="rId5">
            <a:extLst/>
          </a:blip>
          <a:stretch>
            <a:fillRect/>
          </a:stretch>
        </p:blipFill>
        <p:spPr>
          <a:xfrm>
            <a:off x="9321549" y="3053198"/>
            <a:ext cx="585837" cy="726438"/>
          </a:xfrm>
          <a:prstGeom prst="rect">
            <a:avLst/>
          </a:prstGeom>
          <a:ln w="12700">
            <a:miter lim="400000"/>
          </a:ln>
        </p:spPr>
      </p:pic>
      <p:pic>
        <p:nvPicPr>
          <p:cNvPr id="10516" name="etisalat_by_eand_Latin_Primary logo_RGB_BlackRed.png" descr="etisalat_by_eand_Latin_Primary logo_RGB_BlackRed.png"/>
          <p:cNvPicPr>
            <a:picLocks noChangeAspect="1"/>
          </p:cNvPicPr>
          <p:nvPr/>
        </p:nvPicPr>
        <p:blipFill>
          <a:blip r:embed="rId6">
            <a:extLst/>
          </a:blip>
          <a:stretch>
            <a:fillRect/>
          </a:stretch>
        </p:blipFill>
        <p:spPr>
          <a:xfrm>
            <a:off x="10462969" y="86014"/>
            <a:ext cx="1527075" cy="559808"/>
          </a:xfrm>
          <a:prstGeom prst="rect">
            <a:avLst/>
          </a:prstGeom>
          <a:ln w="12700">
            <a:miter lim="400000"/>
          </a:ln>
        </p:spPr>
      </p:pic>
      <p:sp>
        <p:nvSpPr>
          <p:cNvPr id="10517" name="Rectangle 54"/>
          <p:cNvSpPr txBox="1"/>
          <p:nvPr/>
        </p:nvSpPr>
        <p:spPr>
          <a:xfrm>
            <a:off x="290510" y="106360"/>
            <a:ext cx="137789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Timeline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9" name="Rectangle 67"/>
          <p:cNvSpPr/>
          <p:nvPr/>
        </p:nvSpPr>
        <p:spPr>
          <a:xfrm>
            <a:off x="-43286" y="2161450"/>
            <a:ext cx="12278572" cy="1302890"/>
          </a:xfrm>
          <a:prstGeom prst="rect">
            <a:avLst/>
          </a:prstGeom>
          <a:solidFill>
            <a:srgbClr val="FFFFFF"/>
          </a:solidFill>
          <a:ln w="3175">
            <a:miter lim="400000"/>
          </a:ln>
          <a:effectLst>
            <a:outerShdw sx="100000" sy="100000" kx="0" ky="0" algn="b" rotWithShape="0" blurRad="38100" dist="38100" dir="5400000">
              <a:srgbClr val="000000">
                <a:alpha val="40000"/>
              </a:srgbClr>
            </a:outerShdw>
          </a:effectLst>
        </p:spPr>
        <p:txBody>
          <a:bodyPr lIns="25400" tIns="25400" rIns="25400" bIns="25400" anchor="ctr"/>
          <a:lstStyle/>
          <a:p>
            <a:pPr algn="ctr">
              <a:defRPr sz="1200">
                <a:solidFill>
                  <a:srgbClr val="FFFFFF"/>
                </a:solidFill>
              </a:defRPr>
            </a:pPr>
          </a:p>
        </p:txBody>
      </p:sp>
      <p:sp>
        <p:nvSpPr>
          <p:cNvPr id="10520" name="Rectangle"/>
          <p:cNvSpPr/>
          <p:nvPr/>
        </p:nvSpPr>
        <p:spPr>
          <a:xfrm>
            <a:off x="431134" y="4192685"/>
            <a:ext cx="1433548" cy="1140833"/>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Raleway Medium"/>
                <a:ea typeface="Raleway Medium"/>
                <a:cs typeface="Raleway Medium"/>
                <a:sym typeface="Raleway Medium"/>
              </a:defRPr>
            </a:pPr>
          </a:p>
        </p:txBody>
      </p:sp>
      <p:sp>
        <p:nvSpPr>
          <p:cNvPr id="10521" name="Triangle"/>
          <p:cNvSpPr/>
          <p:nvPr/>
        </p:nvSpPr>
        <p:spPr>
          <a:xfrm rot="8089727">
            <a:off x="970668" y="4019566"/>
            <a:ext cx="341220" cy="344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5F5F5"/>
          </a:solidFill>
          <a:ln w="12700">
            <a:miter lim="400000"/>
          </a:ln>
        </p:spPr>
        <p:txBody>
          <a:bodyPr lIns="25400" tIns="25400" rIns="25400" bIns="25400" anchor="ctr"/>
          <a:lstStyle/>
          <a:p>
            <a:pPr algn="ctr" defTabSz="1219168">
              <a:defRPr sz="1200">
                <a:solidFill>
                  <a:srgbClr val="5E5E5E"/>
                </a:solidFill>
              </a:defRPr>
            </a:pPr>
          </a:p>
        </p:txBody>
      </p:sp>
      <p:sp>
        <p:nvSpPr>
          <p:cNvPr id="10522" name="Freeform 7"/>
          <p:cNvSpPr/>
          <p:nvPr/>
        </p:nvSpPr>
        <p:spPr>
          <a:xfrm>
            <a:off x="4206109" y="3474077"/>
            <a:ext cx="1224923" cy="613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65" y="21600"/>
                  <a:pt x="21600" y="11929"/>
                  <a:pt x="21600" y="0"/>
                </a:cubicBezTo>
                <a:cubicBezTo>
                  <a:pt x="0" y="0"/>
                  <a:pt x="0" y="0"/>
                  <a:pt x="0" y="0"/>
                </a:cubicBezTo>
                <a:cubicBezTo>
                  <a:pt x="0" y="11929"/>
                  <a:pt x="4835" y="21600"/>
                  <a:pt x="10800" y="21600"/>
                </a:cubicBezTo>
                <a:close/>
              </a:path>
            </a:pathLst>
          </a:custGeom>
          <a:solidFill>
            <a:srgbClr val="D8928D"/>
          </a:solidFill>
          <a:ln w="3175">
            <a:miter lim="400000"/>
          </a:ln>
        </p:spPr>
        <p:txBody>
          <a:bodyPr lIns="22859" tIns="22859" rIns="22859" bIns="22859"/>
          <a:lstStyle/>
          <a:p>
            <a:pPr algn="ctr" defTabSz="342900">
              <a:defRPr sz="500">
                <a:solidFill>
                  <a:srgbClr val="262626"/>
                </a:solidFill>
              </a:defRPr>
            </a:pPr>
          </a:p>
        </p:txBody>
      </p:sp>
      <p:sp>
        <p:nvSpPr>
          <p:cNvPr id="10523" name="Freeform 8"/>
          <p:cNvSpPr/>
          <p:nvPr/>
        </p:nvSpPr>
        <p:spPr>
          <a:xfrm>
            <a:off x="4272138" y="3882949"/>
            <a:ext cx="1092865" cy="275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7" y="0"/>
                </a:moveTo>
                <a:cubicBezTo>
                  <a:pt x="18712" y="11982"/>
                  <a:pt x="14993" y="19708"/>
                  <a:pt x="10800" y="19708"/>
                </a:cubicBezTo>
                <a:cubicBezTo>
                  <a:pt x="6607" y="19708"/>
                  <a:pt x="2888" y="11982"/>
                  <a:pt x="593" y="0"/>
                </a:cubicBezTo>
                <a:cubicBezTo>
                  <a:pt x="0" y="0"/>
                  <a:pt x="0" y="0"/>
                  <a:pt x="0" y="0"/>
                </a:cubicBezTo>
                <a:cubicBezTo>
                  <a:pt x="2334" y="13086"/>
                  <a:pt x="6290" y="21600"/>
                  <a:pt x="10800" y="21600"/>
                </a:cubicBezTo>
                <a:cubicBezTo>
                  <a:pt x="15310" y="21600"/>
                  <a:pt x="19266" y="13086"/>
                  <a:pt x="21600" y="0"/>
                </a:cubicBezTo>
                <a:lnTo>
                  <a:pt x="21007" y="0"/>
                </a:lnTo>
                <a:close/>
              </a:path>
            </a:pathLst>
          </a:custGeom>
          <a:solidFill>
            <a:srgbClr val="D8928D"/>
          </a:solidFill>
          <a:ln w="3175">
            <a:miter lim="400000"/>
          </a:ln>
        </p:spPr>
        <p:txBody>
          <a:bodyPr lIns="22859" tIns="22859" rIns="22859" bIns="22859"/>
          <a:lstStyle/>
          <a:p>
            <a:pPr algn="ctr" defTabSz="342900">
              <a:defRPr sz="500">
                <a:solidFill>
                  <a:srgbClr val="262626"/>
                </a:solidFill>
              </a:defRPr>
            </a:pPr>
          </a:p>
        </p:txBody>
      </p:sp>
      <p:sp>
        <p:nvSpPr>
          <p:cNvPr id="10524" name="Freeform 9"/>
          <p:cNvSpPr/>
          <p:nvPr/>
        </p:nvSpPr>
        <p:spPr>
          <a:xfrm>
            <a:off x="2975563" y="2861193"/>
            <a:ext cx="1222383" cy="612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2" y="0"/>
                </a:moveTo>
                <a:cubicBezTo>
                  <a:pt x="16757" y="0"/>
                  <a:pt x="21600" y="9671"/>
                  <a:pt x="21600" y="21600"/>
                </a:cubicBezTo>
                <a:cubicBezTo>
                  <a:pt x="0" y="21600"/>
                  <a:pt x="0" y="21600"/>
                  <a:pt x="0" y="21600"/>
                </a:cubicBezTo>
                <a:cubicBezTo>
                  <a:pt x="0" y="9671"/>
                  <a:pt x="4843" y="0"/>
                  <a:pt x="10782" y="0"/>
                </a:cubicBezTo>
                <a:close/>
              </a:path>
            </a:pathLst>
          </a:custGeom>
          <a:solidFill>
            <a:srgbClr val="323232"/>
          </a:solidFill>
          <a:ln w="3175">
            <a:miter lim="400000"/>
          </a:ln>
        </p:spPr>
        <p:txBody>
          <a:bodyPr lIns="22859" tIns="22859" rIns="22859" bIns="22859"/>
          <a:lstStyle/>
          <a:p>
            <a:pPr algn="ctr" defTabSz="342900">
              <a:defRPr sz="500">
                <a:solidFill>
                  <a:srgbClr val="262626"/>
                </a:solidFill>
              </a:defRPr>
            </a:pPr>
          </a:p>
        </p:txBody>
      </p:sp>
      <p:sp>
        <p:nvSpPr>
          <p:cNvPr id="10525" name="Freeform 10"/>
          <p:cNvSpPr/>
          <p:nvPr/>
        </p:nvSpPr>
        <p:spPr>
          <a:xfrm>
            <a:off x="3039476" y="2790931"/>
            <a:ext cx="1094557" cy="274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8" y="21600"/>
                </a:moveTo>
                <a:cubicBezTo>
                  <a:pt x="18678" y="9618"/>
                  <a:pt x="14966" y="1892"/>
                  <a:pt x="10780" y="1892"/>
                </a:cubicBezTo>
                <a:cubicBezTo>
                  <a:pt x="6595" y="1892"/>
                  <a:pt x="2883" y="9618"/>
                  <a:pt x="632" y="21600"/>
                </a:cubicBezTo>
                <a:cubicBezTo>
                  <a:pt x="0" y="21600"/>
                  <a:pt x="0" y="21600"/>
                  <a:pt x="0" y="21600"/>
                </a:cubicBezTo>
                <a:cubicBezTo>
                  <a:pt x="2330" y="8514"/>
                  <a:pt x="6318" y="0"/>
                  <a:pt x="10780" y="0"/>
                </a:cubicBezTo>
                <a:cubicBezTo>
                  <a:pt x="15282" y="0"/>
                  <a:pt x="19270" y="8514"/>
                  <a:pt x="21600" y="21600"/>
                </a:cubicBezTo>
                <a:lnTo>
                  <a:pt x="20968" y="21600"/>
                </a:lnTo>
                <a:close/>
              </a:path>
            </a:pathLst>
          </a:custGeom>
          <a:solidFill>
            <a:srgbClr val="323232"/>
          </a:solidFill>
          <a:ln w="3175">
            <a:miter lim="400000"/>
          </a:ln>
        </p:spPr>
        <p:txBody>
          <a:bodyPr lIns="22859" tIns="22859" rIns="22859" bIns="22859"/>
          <a:lstStyle/>
          <a:p>
            <a:pPr algn="ctr" defTabSz="342900">
              <a:defRPr sz="500">
                <a:solidFill>
                  <a:srgbClr val="262626"/>
                </a:solidFill>
              </a:defRPr>
            </a:pPr>
          </a:p>
        </p:txBody>
      </p:sp>
      <p:sp>
        <p:nvSpPr>
          <p:cNvPr id="10526" name="Freeform 11"/>
          <p:cNvSpPr/>
          <p:nvPr/>
        </p:nvSpPr>
        <p:spPr>
          <a:xfrm>
            <a:off x="1748602" y="3474077"/>
            <a:ext cx="1224922" cy="613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65" y="21600"/>
                  <a:pt x="21600" y="11929"/>
                  <a:pt x="21600" y="0"/>
                </a:cubicBezTo>
                <a:cubicBezTo>
                  <a:pt x="0" y="0"/>
                  <a:pt x="0" y="0"/>
                  <a:pt x="0" y="0"/>
                </a:cubicBezTo>
                <a:cubicBezTo>
                  <a:pt x="0" y="11929"/>
                  <a:pt x="4835" y="21600"/>
                  <a:pt x="10800" y="21600"/>
                </a:cubicBezTo>
                <a:close/>
              </a:path>
            </a:pathLst>
          </a:custGeom>
          <a:solidFill>
            <a:srgbClr val="923339"/>
          </a:solidFill>
          <a:ln w="3175">
            <a:miter lim="400000"/>
          </a:ln>
        </p:spPr>
        <p:txBody>
          <a:bodyPr lIns="22859" tIns="22859" rIns="22859" bIns="22859"/>
          <a:lstStyle/>
          <a:p>
            <a:pPr algn="ctr" defTabSz="342900">
              <a:defRPr sz="500">
                <a:solidFill>
                  <a:srgbClr val="262626"/>
                </a:solidFill>
              </a:defRPr>
            </a:pPr>
          </a:p>
        </p:txBody>
      </p:sp>
      <p:sp>
        <p:nvSpPr>
          <p:cNvPr id="10527" name="Freeform 12"/>
          <p:cNvSpPr/>
          <p:nvPr/>
        </p:nvSpPr>
        <p:spPr>
          <a:xfrm>
            <a:off x="1814631" y="3882949"/>
            <a:ext cx="1092864" cy="275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7" y="0"/>
                </a:moveTo>
                <a:cubicBezTo>
                  <a:pt x="18712" y="11982"/>
                  <a:pt x="14993" y="19708"/>
                  <a:pt x="10800" y="19708"/>
                </a:cubicBezTo>
                <a:cubicBezTo>
                  <a:pt x="6607" y="19708"/>
                  <a:pt x="2888" y="11982"/>
                  <a:pt x="593" y="0"/>
                </a:cubicBezTo>
                <a:cubicBezTo>
                  <a:pt x="0" y="0"/>
                  <a:pt x="0" y="0"/>
                  <a:pt x="0" y="0"/>
                </a:cubicBezTo>
                <a:cubicBezTo>
                  <a:pt x="2334" y="13086"/>
                  <a:pt x="6290" y="21600"/>
                  <a:pt x="10800" y="21600"/>
                </a:cubicBezTo>
                <a:cubicBezTo>
                  <a:pt x="15310" y="21600"/>
                  <a:pt x="19266" y="13086"/>
                  <a:pt x="21600" y="0"/>
                </a:cubicBezTo>
                <a:lnTo>
                  <a:pt x="21007" y="0"/>
                </a:lnTo>
                <a:close/>
              </a:path>
            </a:pathLst>
          </a:custGeom>
          <a:solidFill>
            <a:srgbClr val="923339"/>
          </a:solidFill>
          <a:ln w="3175">
            <a:miter lim="400000"/>
          </a:ln>
        </p:spPr>
        <p:txBody>
          <a:bodyPr lIns="22859" tIns="22859" rIns="22859" bIns="22859"/>
          <a:lstStyle/>
          <a:p>
            <a:pPr algn="ctr" defTabSz="342900">
              <a:defRPr sz="500">
                <a:solidFill>
                  <a:srgbClr val="262626"/>
                </a:solidFill>
              </a:defRPr>
            </a:pPr>
          </a:p>
        </p:txBody>
      </p:sp>
      <p:sp>
        <p:nvSpPr>
          <p:cNvPr id="10528" name="Freeform 13"/>
          <p:cNvSpPr/>
          <p:nvPr/>
        </p:nvSpPr>
        <p:spPr>
          <a:xfrm>
            <a:off x="536716" y="2861193"/>
            <a:ext cx="1222383" cy="612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2" y="0"/>
                </a:moveTo>
                <a:cubicBezTo>
                  <a:pt x="16757" y="0"/>
                  <a:pt x="21600" y="9671"/>
                  <a:pt x="21600" y="21600"/>
                </a:cubicBezTo>
                <a:cubicBezTo>
                  <a:pt x="0" y="21600"/>
                  <a:pt x="0" y="21600"/>
                  <a:pt x="0" y="21600"/>
                </a:cubicBezTo>
                <a:cubicBezTo>
                  <a:pt x="0" y="9671"/>
                  <a:pt x="4843" y="0"/>
                  <a:pt x="10782" y="0"/>
                </a:cubicBezTo>
                <a:close/>
              </a:path>
            </a:pathLst>
          </a:custGeom>
          <a:solidFill>
            <a:srgbClr val="BBA46D"/>
          </a:solidFill>
          <a:ln w="3175">
            <a:miter lim="400000"/>
          </a:ln>
        </p:spPr>
        <p:txBody>
          <a:bodyPr lIns="22859" tIns="22859" rIns="22859" bIns="22859"/>
          <a:lstStyle/>
          <a:p>
            <a:pPr algn="ctr" defTabSz="342900">
              <a:defRPr sz="500">
                <a:solidFill>
                  <a:srgbClr val="262626"/>
                </a:solidFill>
              </a:defRPr>
            </a:pPr>
          </a:p>
        </p:txBody>
      </p:sp>
      <p:sp>
        <p:nvSpPr>
          <p:cNvPr id="10529" name="Freeform 14"/>
          <p:cNvSpPr/>
          <p:nvPr/>
        </p:nvSpPr>
        <p:spPr>
          <a:xfrm>
            <a:off x="600629" y="2790931"/>
            <a:ext cx="1094557" cy="274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8" y="21600"/>
                </a:moveTo>
                <a:cubicBezTo>
                  <a:pt x="18678" y="9618"/>
                  <a:pt x="14966" y="1892"/>
                  <a:pt x="10780" y="1892"/>
                </a:cubicBezTo>
                <a:cubicBezTo>
                  <a:pt x="6595" y="1892"/>
                  <a:pt x="2883" y="9618"/>
                  <a:pt x="632" y="21600"/>
                </a:cubicBezTo>
                <a:cubicBezTo>
                  <a:pt x="0" y="21600"/>
                  <a:pt x="0" y="21600"/>
                  <a:pt x="0" y="21600"/>
                </a:cubicBezTo>
                <a:cubicBezTo>
                  <a:pt x="2330" y="8514"/>
                  <a:pt x="6318" y="0"/>
                  <a:pt x="10780" y="0"/>
                </a:cubicBezTo>
                <a:cubicBezTo>
                  <a:pt x="15282" y="0"/>
                  <a:pt x="19270" y="8514"/>
                  <a:pt x="21600" y="21600"/>
                </a:cubicBezTo>
                <a:lnTo>
                  <a:pt x="20968" y="21600"/>
                </a:lnTo>
                <a:close/>
              </a:path>
            </a:pathLst>
          </a:custGeom>
          <a:solidFill>
            <a:srgbClr val="BBA46D"/>
          </a:solidFill>
          <a:ln w="3175">
            <a:miter lim="400000"/>
          </a:ln>
        </p:spPr>
        <p:txBody>
          <a:bodyPr lIns="22859" tIns="22859" rIns="22859" bIns="22859"/>
          <a:lstStyle/>
          <a:p>
            <a:pPr algn="ctr" defTabSz="342900">
              <a:defRPr sz="500">
                <a:solidFill>
                  <a:srgbClr val="262626"/>
                </a:solidFill>
              </a:defRPr>
            </a:pPr>
          </a:p>
        </p:txBody>
      </p:sp>
      <p:grpSp>
        <p:nvGrpSpPr>
          <p:cNvPr id="10532" name="Group 25"/>
          <p:cNvGrpSpPr/>
          <p:nvPr/>
        </p:nvGrpSpPr>
        <p:grpSpPr>
          <a:xfrm>
            <a:off x="3013579" y="-2134851"/>
            <a:ext cx="430036" cy="430883"/>
            <a:chOff x="0" y="0"/>
            <a:chExt cx="430034" cy="430881"/>
          </a:xfrm>
        </p:grpSpPr>
        <p:sp>
          <p:nvSpPr>
            <p:cNvPr id="10530" name="Freeform 25"/>
            <p:cNvSpPr/>
            <p:nvPr/>
          </p:nvSpPr>
          <p:spPr>
            <a:xfrm>
              <a:off x="-1" y="-1"/>
              <a:ext cx="430036" cy="430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6" y="13060"/>
                  </a:moveTo>
                  <a:cubicBezTo>
                    <a:pt x="2713" y="13362"/>
                    <a:pt x="2713" y="13362"/>
                    <a:pt x="2713" y="13362"/>
                  </a:cubicBezTo>
                  <a:cubicBezTo>
                    <a:pt x="2813" y="13864"/>
                    <a:pt x="3014" y="14367"/>
                    <a:pt x="3315" y="14869"/>
                  </a:cubicBezTo>
                  <a:cubicBezTo>
                    <a:pt x="2411" y="16074"/>
                    <a:pt x="2411" y="16074"/>
                    <a:pt x="2411" y="16074"/>
                  </a:cubicBezTo>
                  <a:cubicBezTo>
                    <a:pt x="2009" y="16577"/>
                    <a:pt x="2110" y="17280"/>
                    <a:pt x="2512" y="17782"/>
                  </a:cubicBezTo>
                  <a:cubicBezTo>
                    <a:pt x="3918" y="19088"/>
                    <a:pt x="3918" y="19088"/>
                    <a:pt x="3918" y="19088"/>
                  </a:cubicBezTo>
                  <a:cubicBezTo>
                    <a:pt x="4119" y="19390"/>
                    <a:pt x="4521" y="19490"/>
                    <a:pt x="4822" y="19490"/>
                  </a:cubicBezTo>
                  <a:cubicBezTo>
                    <a:pt x="5124" y="19490"/>
                    <a:pt x="5425" y="19390"/>
                    <a:pt x="5626" y="19289"/>
                  </a:cubicBezTo>
                  <a:cubicBezTo>
                    <a:pt x="6832" y="18385"/>
                    <a:pt x="6832" y="18385"/>
                    <a:pt x="6832" y="18385"/>
                  </a:cubicBezTo>
                  <a:cubicBezTo>
                    <a:pt x="7334" y="18586"/>
                    <a:pt x="7836" y="18787"/>
                    <a:pt x="8238" y="18887"/>
                  </a:cubicBezTo>
                  <a:cubicBezTo>
                    <a:pt x="8540" y="20394"/>
                    <a:pt x="8540" y="20394"/>
                    <a:pt x="8540" y="20394"/>
                  </a:cubicBezTo>
                  <a:cubicBezTo>
                    <a:pt x="8640" y="21098"/>
                    <a:pt x="9243" y="21600"/>
                    <a:pt x="9846" y="21600"/>
                  </a:cubicBezTo>
                  <a:cubicBezTo>
                    <a:pt x="11754" y="21600"/>
                    <a:pt x="11754" y="21600"/>
                    <a:pt x="11754" y="21600"/>
                  </a:cubicBezTo>
                  <a:cubicBezTo>
                    <a:pt x="12357" y="21600"/>
                    <a:pt x="12960" y="21098"/>
                    <a:pt x="13060" y="20394"/>
                  </a:cubicBezTo>
                  <a:cubicBezTo>
                    <a:pt x="13362" y="18887"/>
                    <a:pt x="13362" y="18887"/>
                    <a:pt x="13362" y="18887"/>
                  </a:cubicBezTo>
                  <a:cubicBezTo>
                    <a:pt x="13864" y="18787"/>
                    <a:pt x="14266" y="18586"/>
                    <a:pt x="14768" y="18285"/>
                  </a:cubicBezTo>
                  <a:cubicBezTo>
                    <a:pt x="16074" y="19189"/>
                    <a:pt x="16074" y="19189"/>
                    <a:pt x="16074" y="19189"/>
                  </a:cubicBezTo>
                  <a:cubicBezTo>
                    <a:pt x="16275" y="19390"/>
                    <a:pt x="16476" y="19490"/>
                    <a:pt x="16778" y="19490"/>
                  </a:cubicBezTo>
                  <a:cubicBezTo>
                    <a:pt x="17180" y="19490"/>
                    <a:pt x="17481" y="19289"/>
                    <a:pt x="17782" y="19088"/>
                  </a:cubicBezTo>
                  <a:cubicBezTo>
                    <a:pt x="19088" y="17782"/>
                    <a:pt x="19088" y="17782"/>
                    <a:pt x="19088" y="17782"/>
                  </a:cubicBezTo>
                  <a:cubicBezTo>
                    <a:pt x="19490" y="17280"/>
                    <a:pt x="19591" y="16577"/>
                    <a:pt x="19189" y="15974"/>
                  </a:cubicBezTo>
                  <a:cubicBezTo>
                    <a:pt x="18285" y="14768"/>
                    <a:pt x="18285" y="14768"/>
                    <a:pt x="18285" y="14768"/>
                  </a:cubicBezTo>
                  <a:cubicBezTo>
                    <a:pt x="18586" y="14266"/>
                    <a:pt x="18787" y="13764"/>
                    <a:pt x="18988" y="13261"/>
                  </a:cubicBezTo>
                  <a:cubicBezTo>
                    <a:pt x="20495" y="13060"/>
                    <a:pt x="20495" y="13060"/>
                    <a:pt x="20495" y="13060"/>
                  </a:cubicBezTo>
                  <a:cubicBezTo>
                    <a:pt x="20997" y="12960"/>
                    <a:pt x="21500" y="12458"/>
                    <a:pt x="21600" y="11855"/>
                  </a:cubicBezTo>
                  <a:cubicBezTo>
                    <a:pt x="21600" y="9645"/>
                    <a:pt x="21600" y="9645"/>
                    <a:pt x="21600" y="9645"/>
                  </a:cubicBezTo>
                  <a:cubicBezTo>
                    <a:pt x="21500" y="9142"/>
                    <a:pt x="20997" y="8640"/>
                    <a:pt x="20495" y="8540"/>
                  </a:cubicBezTo>
                  <a:cubicBezTo>
                    <a:pt x="18988" y="8238"/>
                    <a:pt x="18988" y="8238"/>
                    <a:pt x="18988" y="8238"/>
                  </a:cubicBezTo>
                  <a:cubicBezTo>
                    <a:pt x="18787" y="7736"/>
                    <a:pt x="18586" y="7334"/>
                    <a:pt x="18385" y="6832"/>
                  </a:cubicBezTo>
                  <a:cubicBezTo>
                    <a:pt x="19189" y="5526"/>
                    <a:pt x="19189" y="5526"/>
                    <a:pt x="19189" y="5526"/>
                  </a:cubicBezTo>
                  <a:cubicBezTo>
                    <a:pt x="19591" y="5023"/>
                    <a:pt x="19591" y="4320"/>
                    <a:pt x="19088" y="3818"/>
                  </a:cubicBezTo>
                  <a:cubicBezTo>
                    <a:pt x="17782" y="2512"/>
                    <a:pt x="17782" y="2512"/>
                    <a:pt x="17782" y="2512"/>
                  </a:cubicBezTo>
                  <a:cubicBezTo>
                    <a:pt x="17481" y="2311"/>
                    <a:pt x="17180" y="2110"/>
                    <a:pt x="16778" y="2110"/>
                  </a:cubicBezTo>
                  <a:cubicBezTo>
                    <a:pt x="16577" y="2110"/>
                    <a:pt x="16275" y="2210"/>
                    <a:pt x="16074" y="2411"/>
                  </a:cubicBezTo>
                  <a:cubicBezTo>
                    <a:pt x="14768" y="3315"/>
                    <a:pt x="14768" y="3315"/>
                    <a:pt x="14768" y="3315"/>
                  </a:cubicBezTo>
                  <a:cubicBezTo>
                    <a:pt x="14266" y="3014"/>
                    <a:pt x="13764" y="2813"/>
                    <a:pt x="13261" y="2612"/>
                  </a:cubicBezTo>
                  <a:cubicBezTo>
                    <a:pt x="13060" y="1105"/>
                    <a:pt x="13060" y="1105"/>
                    <a:pt x="13060" y="1105"/>
                  </a:cubicBezTo>
                  <a:cubicBezTo>
                    <a:pt x="12960" y="603"/>
                    <a:pt x="12458" y="100"/>
                    <a:pt x="11855" y="0"/>
                  </a:cubicBezTo>
                  <a:cubicBezTo>
                    <a:pt x="9645" y="0"/>
                    <a:pt x="9645" y="0"/>
                    <a:pt x="9645" y="0"/>
                  </a:cubicBezTo>
                  <a:cubicBezTo>
                    <a:pt x="9042" y="100"/>
                    <a:pt x="8640" y="603"/>
                    <a:pt x="8540" y="1105"/>
                  </a:cubicBezTo>
                  <a:cubicBezTo>
                    <a:pt x="8238" y="2713"/>
                    <a:pt x="8238" y="2713"/>
                    <a:pt x="8238" y="2713"/>
                  </a:cubicBezTo>
                  <a:cubicBezTo>
                    <a:pt x="7736" y="2813"/>
                    <a:pt x="7233" y="3014"/>
                    <a:pt x="6832" y="3315"/>
                  </a:cubicBezTo>
                  <a:cubicBezTo>
                    <a:pt x="5526" y="2411"/>
                    <a:pt x="5526" y="2411"/>
                    <a:pt x="5526" y="2411"/>
                  </a:cubicBezTo>
                  <a:cubicBezTo>
                    <a:pt x="5325" y="2210"/>
                    <a:pt x="5023" y="2110"/>
                    <a:pt x="4822" y="2110"/>
                  </a:cubicBezTo>
                  <a:cubicBezTo>
                    <a:pt x="4420" y="2110"/>
                    <a:pt x="4119" y="2311"/>
                    <a:pt x="3818" y="2512"/>
                  </a:cubicBezTo>
                  <a:cubicBezTo>
                    <a:pt x="2512" y="3918"/>
                    <a:pt x="2512" y="3918"/>
                    <a:pt x="2512" y="3918"/>
                  </a:cubicBezTo>
                  <a:cubicBezTo>
                    <a:pt x="2009" y="4320"/>
                    <a:pt x="2009" y="5023"/>
                    <a:pt x="2311" y="5626"/>
                  </a:cubicBezTo>
                  <a:cubicBezTo>
                    <a:pt x="3215" y="6832"/>
                    <a:pt x="3215" y="6832"/>
                    <a:pt x="3215" y="6832"/>
                  </a:cubicBezTo>
                  <a:cubicBezTo>
                    <a:pt x="3014" y="7334"/>
                    <a:pt x="2813" y="7836"/>
                    <a:pt x="2612" y="8339"/>
                  </a:cubicBezTo>
                  <a:cubicBezTo>
                    <a:pt x="1206" y="8540"/>
                    <a:pt x="1206" y="8540"/>
                    <a:pt x="1206" y="8540"/>
                  </a:cubicBezTo>
                  <a:cubicBezTo>
                    <a:pt x="502" y="8740"/>
                    <a:pt x="0" y="9243"/>
                    <a:pt x="0" y="9846"/>
                  </a:cubicBezTo>
                  <a:cubicBezTo>
                    <a:pt x="0" y="11754"/>
                    <a:pt x="0" y="11754"/>
                    <a:pt x="0" y="11754"/>
                  </a:cubicBezTo>
                  <a:cubicBezTo>
                    <a:pt x="0" y="12458"/>
                    <a:pt x="502" y="12960"/>
                    <a:pt x="1206" y="13060"/>
                  </a:cubicBezTo>
                  <a:close/>
                  <a:moveTo>
                    <a:pt x="1306" y="9846"/>
                  </a:moveTo>
                  <a:cubicBezTo>
                    <a:pt x="1306" y="9846"/>
                    <a:pt x="1306" y="9745"/>
                    <a:pt x="1407" y="9745"/>
                  </a:cubicBezTo>
                  <a:cubicBezTo>
                    <a:pt x="3215" y="9444"/>
                    <a:pt x="3215" y="9444"/>
                    <a:pt x="3215" y="9444"/>
                  </a:cubicBezTo>
                  <a:cubicBezTo>
                    <a:pt x="3516" y="9444"/>
                    <a:pt x="3617" y="9243"/>
                    <a:pt x="3717" y="9042"/>
                  </a:cubicBezTo>
                  <a:cubicBezTo>
                    <a:pt x="3918" y="8339"/>
                    <a:pt x="4119" y="7736"/>
                    <a:pt x="4521" y="7133"/>
                  </a:cubicBezTo>
                  <a:cubicBezTo>
                    <a:pt x="4621" y="6932"/>
                    <a:pt x="4621" y="6631"/>
                    <a:pt x="4420" y="6430"/>
                  </a:cubicBezTo>
                  <a:cubicBezTo>
                    <a:pt x="3315" y="4923"/>
                    <a:pt x="3315" y="4923"/>
                    <a:pt x="3315" y="4923"/>
                  </a:cubicBezTo>
                  <a:cubicBezTo>
                    <a:pt x="3315" y="4822"/>
                    <a:pt x="3315" y="4822"/>
                    <a:pt x="3315" y="4722"/>
                  </a:cubicBezTo>
                  <a:cubicBezTo>
                    <a:pt x="4722" y="3416"/>
                    <a:pt x="4722" y="3416"/>
                    <a:pt x="4722" y="3416"/>
                  </a:cubicBezTo>
                  <a:cubicBezTo>
                    <a:pt x="4722" y="3416"/>
                    <a:pt x="4722" y="3416"/>
                    <a:pt x="4822" y="3416"/>
                  </a:cubicBezTo>
                  <a:cubicBezTo>
                    <a:pt x="4822" y="3416"/>
                    <a:pt x="4822" y="3416"/>
                    <a:pt x="4822" y="3416"/>
                  </a:cubicBezTo>
                  <a:cubicBezTo>
                    <a:pt x="6430" y="4521"/>
                    <a:pt x="6430" y="4521"/>
                    <a:pt x="6430" y="4521"/>
                  </a:cubicBezTo>
                  <a:cubicBezTo>
                    <a:pt x="6631" y="4621"/>
                    <a:pt x="6832" y="4621"/>
                    <a:pt x="7033" y="4521"/>
                  </a:cubicBezTo>
                  <a:cubicBezTo>
                    <a:pt x="7635" y="4220"/>
                    <a:pt x="8238" y="3918"/>
                    <a:pt x="8941" y="3717"/>
                  </a:cubicBezTo>
                  <a:cubicBezTo>
                    <a:pt x="9142" y="3717"/>
                    <a:pt x="9343" y="3516"/>
                    <a:pt x="9343" y="3215"/>
                  </a:cubicBezTo>
                  <a:cubicBezTo>
                    <a:pt x="9745" y="1306"/>
                    <a:pt x="9745" y="1306"/>
                    <a:pt x="9745" y="1306"/>
                  </a:cubicBezTo>
                  <a:cubicBezTo>
                    <a:pt x="9745" y="1306"/>
                    <a:pt x="9745" y="1206"/>
                    <a:pt x="9846" y="1206"/>
                  </a:cubicBezTo>
                  <a:cubicBezTo>
                    <a:pt x="11754" y="1206"/>
                    <a:pt x="11754" y="1206"/>
                    <a:pt x="11754" y="1206"/>
                  </a:cubicBezTo>
                  <a:cubicBezTo>
                    <a:pt x="11754" y="1206"/>
                    <a:pt x="11855" y="1306"/>
                    <a:pt x="11855" y="1306"/>
                  </a:cubicBezTo>
                  <a:cubicBezTo>
                    <a:pt x="12156" y="3215"/>
                    <a:pt x="12156" y="3215"/>
                    <a:pt x="12156" y="3215"/>
                  </a:cubicBezTo>
                  <a:cubicBezTo>
                    <a:pt x="12156" y="3416"/>
                    <a:pt x="12357" y="3617"/>
                    <a:pt x="12558" y="3717"/>
                  </a:cubicBezTo>
                  <a:cubicBezTo>
                    <a:pt x="13261" y="3918"/>
                    <a:pt x="13965" y="4119"/>
                    <a:pt x="14567" y="4521"/>
                  </a:cubicBezTo>
                  <a:cubicBezTo>
                    <a:pt x="14768" y="4621"/>
                    <a:pt x="14969" y="4621"/>
                    <a:pt x="15170" y="4521"/>
                  </a:cubicBezTo>
                  <a:cubicBezTo>
                    <a:pt x="16778" y="3315"/>
                    <a:pt x="16778" y="3315"/>
                    <a:pt x="16778" y="3315"/>
                  </a:cubicBezTo>
                  <a:cubicBezTo>
                    <a:pt x="16778" y="3315"/>
                    <a:pt x="16778" y="3315"/>
                    <a:pt x="16778" y="3315"/>
                  </a:cubicBezTo>
                  <a:cubicBezTo>
                    <a:pt x="16778" y="3315"/>
                    <a:pt x="16878" y="3315"/>
                    <a:pt x="16878" y="3416"/>
                  </a:cubicBezTo>
                  <a:cubicBezTo>
                    <a:pt x="18184" y="4722"/>
                    <a:pt x="18184" y="4722"/>
                    <a:pt x="18184" y="4722"/>
                  </a:cubicBezTo>
                  <a:cubicBezTo>
                    <a:pt x="18285" y="4722"/>
                    <a:pt x="18285" y="4822"/>
                    <a:pt x="18285" y="4822"/>
                  </a:cubicBezTo>
                  <a:cubicBezTo>
                    <a:pt x="17180" y="6430"/>
                    <a:pt x="17180" y="6430"/>
                    <a:pt x="17180" y="6430"/>
                  </a:cubicBezTo>
                  <a:cubicBezTo>
                    <a:pt x="16979" y="6631"/>
                    <a:pt x="16979" y="6832"/>
                    <a:pt x="17079" y="7133"/>
                  </a:cubicBezTo>
                  <a:cubicBezTo>
                    <a:pt x="17481" y="7635"/>
                    <a:pt x="17682" y="8339"/>
                    <a:pt x="17883" y="8941"/>
                  </a:cubicBezTo>
                  <a:cubicBezTo>
                    <a:pt x="17983" y="9243"/>
                    <a:pt x="18184" y="9343"/>
                    <a:pt x="18385" y="9444"/>
                  </a:cubicBezTo>
                  <a:cubicBezTo>
                    <a:pt x="20294" y="9745"/>
                    <a:pt x="20294" y="9745"/>
                    <a:pt x="20294" y="9745"/>
                  </a:cubicBezTo>
                  <a:cubicBezTo>
                    <a:pt x="20294" y="9745"/>
                    <a:pt x="20394" y="9745"/>
                    <a:pt x="20394" y="9846"/>
                  </a:cubicBezTo>
                  <a:cubicBezTo>
                    <a:pt x="20394" y="11754"/>
                    <a:pt x="20394" y="11754"/>
                    <a:pt x="20394" y="11754"/>
                  </a:cubicBezTo>
                  <a:cubicBezTo>
                    <a:pt x="20394" y="11754"/>
                    <a:pt x="20394" y="11754"/>
                    <a:pt x="20394" y="11754"/>
                  </a:cubicBezTo>
                  <a:cubicBezTo>
                    <a:pt x="20394" y="11754"/>
                    <a:pt x="20294" y="11855"/>
                    <a:pt x="20294" y="11855"/>
                  </a:cubicBezTo>
                  <a:cubicBezTo>
                    <a:pt x="18385" y="12156"/>
                    <a:pt x="18385" y="12156"/>
                    <a:pt x="18385" y="12156"/>
                  </a:cubicBezTo>
                  <a:cubicBezTo>
                    <a:pt x="18084" y="12257"/>
                    <a:pt x="17983" y="12357"/>
                    <a:pt x="17883" y="12659"/>
                  </a:cubicBezTo>
                  <a:cubicBezTo>
                    <a:pt x="17682" y="13261"/>
                    <a:pt x="17481" y="13864"/>
                    <a:pt x="17079" y="14467"/>
                  </a:cubicBezTo>
                  <a:cubicBezTo>
                    <a:pt x="16979" y="14668"/>
                    <a:pt x="16979" y="14969"/>
                    <a:pt x="17079" y="15170"/>
                  </a:cubicBezTo>
                  <a:cubicBezTo>
                    <a:pt x="18285" y="16677"/>
                    <a:pt x="18285" y="16677"/>
                    <a:pt x="18285" y="16677"/>
                  </a:cubicBezTo>
                  <a:cubicBezTo>
                    <a:pt x="18285" y="16778"/>
                    <a:pt x="18285" y="16878"/>
                    <a:pt x="18184" y="16878"/>
                  </a:cubicBezTo>
                  <a:cubicBezTo>
                    <a:pt x="16878" y="18184"/>
                    <a:pt x="16878" y="18184"/>
                    <a:pt x="16878" y="18184"/>
                  </a:cubicBezTo>
                  <a:cubicBezTo>
                    <a:pt x="16878" y="18285"/>
                    <a:pt x="16778" y="18285"/>
                    <a:pt x="16778" y="18285"/>
                  </a:cubicBezTo>
                  <a:cubicBezTo>
                    <a:pt x="16778" y="18285"/>
                    <a:pt x="16778" y="18285"/>
                    <a:pt x="16778" y="18184"/>
                  </a:cubicBezTo>
                  <a:cubicBezTo>
                    <a:pt x="15170" y="17079"/>
                    <a:pt x="15170" y="17079"/>
                    <a:pt x="15170" y="17079"/>
                  </a:cubicBezTo>
                  <a:cubicBezTo>
                    <a:pt x="14969" y="16979"/>
                    <a:pt x="14768" y="16979"/>
                    <a:pt x="14467" y="17079"/>
                  </a:cubicBezTo>
                  <a:cubicBezTo>
                    <a:pt x="13965" y="17481"/>
                    <a:pt x="13261" y="17682"/>
                    <a:pt x="12659" y="17883"/>
                  </a:cubicBezTo>
                  <a:cubicBezTo>
                    <a:pt x="12357" y="17983"/>
                    <a:pt x="12257" y="18084"/>
                    <a:pt x="12156" y="18385"/>
                  </a:cubicBezTo>
                  <a:cubicBezTo>
                    <a:pt x="11855" y="20294"/>
                    <a:pt x="11855" y="20294"/>
                    <a:pt x="11855" y="20294"/>
                  </a:cubicBezTo>
                  <a:cubicBezTo>
                    <a:pt x="11855" y="20294"/>
                    <a:pt x="11855" y="20394"/>
                    <a:pt x="11754" y="20394"/>
                  </a:cubicBezTo>
                  <a:cubicBezTo>
                    <a:pt x="9846" y="20394"/>
                    <a:pt x="9846" y="20394"/>
                    <a:pt x="9846" y="20394"/>
                  </a:cubicBezTo>
                  <a:cubicBezTo>
                    <a:pt x="9846" y="20394"/>
                    <a:pt x="9745" y="20294"/>
                    <a:pt x="9745" y="20294"/>
                  </a:cubicBezTo>
                  <a:cubicBezTo>
                    <a:pt x="9444" y="18385"/>
                    <a:pt x="9444" y="18385"/>
                    <a:pt x="9444" y="18385"/>
                  </a:cubicBezTo>
                  <a:cubicBezTo>
                    <a:pt x="9343" y="18084"/>
                    <a:pt x="9243" y="17983"/>
                    <a:pt x="8941" y="17883"/>
                  </a:cubicBezTo>
                  <a:cubicBezTo>
                    <a:pt x="8339" y="17682"/>
                    <a:pt x="7736" y="17481"/>
                    <a:pt x="7133" y="17079"/>
                  </a:cubicBezTo>
                  <a:cubicBezTo>
                    <a:pt x="7033" y="17079"/>
                    <a:pt x="6932" y="17079"/>
                    <a:pt x="6832" y="17079"/>
                  </a:cubicBezTo>
                  <a:cubicBezTo>
                    <a:pt x="6731" y="17079"/>
                    <a:pt x="6631" y="17079"/>
                    <a:pt x="6530" y="17180"/>
                  </a:cubicBezTo>
                  <a:cubicBezTo>
                    <a:pt x="4923" y="18285"/>
                    <a:pt x="4923" y="18285"/>
                    <a:pt x="4923" y="18285"/>
                  </a:cubicBezTo>
                  <a:cubicBezTo>
                    <a:pt x="4923" y="18285"/>
                    <a:pt x="4822" y="18285"/>
                    <a:pt x="4822" y="18285"/>
                  </a:cubicBezTo>
                  <a:cubicBezTo>
                    <a:pt x="4822" y="18285"/>
                    <a:pt x="4822" y="18285"/>
                    <a:pt x="4722" y="18285"/>
                  </a:cubicBezTo>
                  <a:cubicBezTo>
                    <a:pt x="3416" y="16878"/>
                    <a:pt x="3416" y="16878"/>
                    <a:pt x="3416" y="16878"/>
                  </a:cubicBezTo>
                  <a:cubicBezTo>
                    <a:pt x="3416" y="16878"/>
                    <a:pt x="3416" y="16778"/>
                    <a:pt x="3416" y="16778"/>
                  </a:cubicBezTo>
                  <a:cubicBezTo>
                    <a:pt x="4521" y="15170"/>
                    <a:pt x="4521" y="15170"/>
                    <a:pt x="4521" y="15170"/>
                  </a:cubicBezTo>
                  <a:cubicBezTo>
                    <a:pt x="4621" y="14969"/>
                    <a:pt x="4621" y="14768"/>
                    <a:pt x="4521" y="14567"/>
                  </a:cubicBezTo>
                  <a:cubicBezTo>
                    <a:pt x="4220" y="13965"/>
                    <a:pt x="3918" y="13362"/>
                    <a:pt x="3717" y="12659"/>
                  </a:cubicBezTo>
                  <a:cubicBezTo>
                    <a:pt x="3717" y="12458"/>
                    <a:pt x="3516" y="12257"/>
                    <a:pt x="3215" y="12257"/>
                  </a:cubicBezTo>
                  <a:cubicBezTo>
                    <a:pt x="1407" y="11855"/>
                    <a:pt x="1407" y="11855"/>
                    <a:pt x="1407" y="11855"/>
                  </a:cubicBezTo>
                  <a:cubicBezTo>
                    <a:pt x="1306" y="11855"/>
                    <a:pt x="1306" y="11855"/>
                    <a:pt x="1306" y="11754"/>
                  </a:cubicBezTo>
                  <a:lnTo>
                    <a:pt x="1306" y="9846"/>
                  </a:ln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31" name="Freeform 26"/>
            <p:cNvSpPr/>
            <p:nvPr/>
          </p:nvSpPr>
          <p:spPr>
            <a:xfrm>
              <a:off x="121899" y="121899"/>
              <a:ext cx="186237" cy="1862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4" y="0"/>
                  </a:moveTo>
                  <a:cubicBezTo>
                    <a:pt x="4877" y="0"/>
                    <a:pt x="0" y="4877"/>
                    <a:pt x="0" y="10916"/>
                  </a:cubicBezTo>
                  <a:cubicBezTo>
                    <a:pt x="0" y="16723"/>
                    <a:pt x="4877" y="21600"/>
                    <a:pt x="10684" y="21600"/>
                  </a:cubicBezTo>
                  <a:cubicBezTo>
                    <a:pt x="16723" y="21600"/>
                    <a:pt x="21600" y="16723"/>
                    <a:pt x="21600" y="10916"/>
                  </a:cubicBezTo>
                  <a:cubicBezTo>
                    <a:pt x="21600" y="4877"/>
                    <a:pt x="16723" y="0"/>
                    <a:pt x="10684" y="0"/>
                  </a:cubicBezTo>
                  <a:close/>
                  <a:moveTo>
                    <a:pt x="10684" y="18813"/>
                  </a:moveTo>
                  <a:cubicBezTo>
                    <a:pt x="6503" y="18813"/>
                    <a:pt x="2787" y="15097"/>
                    <a:pt x="2787" y="10916"/>
                  </a:cubicBezTo>
                  <a:cubicBezTo>
                    <a:pt x="2787" y="6503"/>
                    <a:pt x="6503" y="2787"/>
                    <a:pt x="10684" y="2787"/>
                  </a:cubicBezTo>
                  <a:cubicBezTo>
                    <a:pt x="15097" y="2787"/>
                    <a:pt x="18813" y="6503"/>
                    <a:pt x="18813" y="10916"/>
                  </a:cubicBezTo>
                  <a:cubicBezTo>
                    <a:pt x="18813" y="15097"/>
                    <a:pt x="15097" y="18813"/>
                    <a:pt x="10684" y="18813"/>
                  </a:cubicBezTo>
                  <a:close/>
                  <a:moveTo>
                    <a:pt x="10684" y="18813"/>
                  </a:moveTo>
                  <a:cubicBezTo>
                    <a:pt x="10684" y="18813"/>
                    <a:pt x="10684" y="18813"/>
                    <a:pt x="10684" y="18813"/>
                  </a:cubicBezTo>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grpSp>
      <p:sp>
        <p:nvSpPr>
          <p:cNvPr id="10533" name="Freeform 27"/>
          <p:cNvSpPr/>
          <p:nvPr/>
        </p:nvSpPr>
        <p:spPr>
          <a:xfrm>
            <a:off x="5440125" y="2861193"/>
            <a:ext cx="1222383" cy="612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8" y="0"/>
                </a:moveTo>
                <a:cubicBezTo>
                  <a:pt x="16757" y="0"/>
                  <a:pt x="21600" y="9671"/>
                  <a:pt x="21600" y="21600"/>
                </a:cubicBezTo>
                <a:cubicBezTo>
                  <a:pt x="0" y="21600"/>
                  <a:pt x="0" y="21600"/>
                  <a:pt x="0" y="21600"/>
                </a:cubicBezTo>
                <a:cubicBezTo>
                  <a:pt x="0" y="9671"/>
                  <a:pt x="4843" y="0"/>
                  <a:pt x="10818" y="0"/>
                </a:cubicBezTo>
                <a:close/>
              </a:path>
            </a:pathLst>
          </a:custGeom>
          <a:solidFill>
            <a:srgbClr val="C8BE9E"/>
          </a:solidFill>
          <a:ln w="3175">
            <a:miter lim="400000"/>
          </a:ln>
        </p:spPr>
        <p:txBody>
          <a:bodyPr lIns="22859" tIns="22859" rIns="22859" bIns="22859"/>
          <a:lstStyle/>
          <a:p>
            <a:pPr algn="ctr" defTabSz="342900">
              <a:defRPr sz="500">
                <a:solidFill>
                  <a:srgbClr val="262626"/>
                </a:solidFill>
              </a:defRPr>
            </a:pPr>
          </a:p>
        </p:txBody>
      </p:sp>
      <p:sp>
        <p:nvSpPr>
          <p:cNvPr id="10534" name="Freeform 28"/>
          <p:cNvSpPr/>
          <p:nvPr/>
        </p:nvSpPr>
        <p:spPr>
          <a:xfrm>
            <a:off x="5504038" y="2790931"/>
            <a:ext cx="1094557" cy="274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8" y="21600"/>
                </a:moveTo>
                <a:cubicBezTo>
                  <a:pt x="18717" y="9618"/>
                  <a:pt x="15005" y="1892"/>
                  <a:pt x="10820" y="1892"/>
                </a:cubicBezTo>
                <a:cubicBezTo>
                  <a:pt x="6634" y="1892"/>
                  <a:pt x="2922" y="9618"/>
                  <a:pt x="632" y="21600"/>
                </a:cubicBezTo>
                <a:cubicBezTo>
                  <a:pt x="0" y="21600"/>
                  <a:pt x="0" y="21600"/>
                  <a:pt x="0" y="21600"/>
                </a:cubicBezTo>
                <a:cubicBezTo>
                  <a:pt x="2330" y="8514"/>
                  <a:pt x="6318" y="0"/>
                  <a:pt x="10820" y="0"/>
                </a:cubicBezTo>
                <a:cubicBezTo>
                  <a:pt x="15282" y="0"/>
                  <a:pt x="19270" y="8514"/>
                  <a:pt x="21600" y="21600"/>
                </a:cubicBezTo>
                <a:lnTo>
                  <a:pt x="20968" y="21600"/>
                </a:lnTo>
                <a:close/>
              </a:path>
            </a:pathLst>
          </a:custGeom>
          <a:solidFill>
            <a:srgbClr val="C8BE9E"/>
          </a:solidFill>
          <a:ln w="3175">
            <a:miter lim="400000"/>
          </a:ln>
        </p:spPr>
        <p:txBody>
          <a:bodyPr lIns="22859" tIns="22859" rIns="22859" bIns="22859"/>
          <a:lstStyle/>
          <a:p>
            <a:pPr algn="ctr" defTabSz="342900">
              <a:defRPr sz="500">
                <a:solidFill>
                  <a:srgbClr val="262626"/>
                </a:solidFill>
              </a:defRPr>
            </a:pPr>
          </a:p>
        </p:txBody>
      </p:sp>
      <p:grpSp>
        <p:nvGrpSpPr>
          <p:cNvPr id="10537" name="Group 33"/>
          <p:cNvGrpSpPr/>
          <p:nvPr/>
        </p:nvGrpSpPr>
        <p:grpSpPr>
          <a:xfrm>
            <a:off x="1788734" y="-1543976"/>
            <a:ext cx="428343" cy="429189"/>
            <a:chOff x="0" y="0"/>
            <a:chExt cx="428341" cy="429187"/>
          </a:xfrm>
        </p:grpSpPr>
        <p:sp>
          <p:nvSpPr>
            <p:cNvPr id="10535" name="Freeform 32"/>
            <p:cNvSpPr/>
            <p:nvPr/>
          </p:nvSpPr>
          <p:spPr>
            <a:xfrm>
              <a:off x="-1" y="39786"/>
              <a:ext cx="388556" cy="389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01" y="21600"/>
                    <a:pt x="21600" y="16701"/>
                    <a:pt x="21600" y="10800"/>
                  </a:cubicBezTo>
                  <a:cubicBezTo>
                    <a:pt x="21600" y="10355"/>
                    <a:pt x="21266" y="10132"/>
                    <a:pt x="20932" y="10132"/>
                  </a:cubicBezTo>
                  <a:cubicBezTo>
                    <a:pt x="11468" y="10132"/>
                    <a:pt x="11468" y="10132"/>
                    <a:pt x="11468" y="10132"/>
                  </a:cubicBezTo>
                  <a:cubicBezTo>
                    <a:pt x="11468" y="668"/>
                    <a:pt x="11468" y="668"/>
                    <a:pt x="11468" y="668"/>
                  </a:cubicBezTo>
                  <a:cubicBezTo>
                    <a:pt x="11468" y="223"/>
                    <a:pt x="11134" y="0"/>
                    <a:pt x="10800" y="0"/>
                  </a:cubicBezTo>
                  <a:cubicBezTo>
                    <a:pt x="4788" y="0"/>
                    <a:pt x="0" y="4788"/>
                    <a:pt x="0" y="10800"/>
                  </a:cubicBezTo>
                  <a:cubicBezTo>
                    <a:pt x="0" y="16701"/>
                    <a:pt x="4788" y="21600"/>
                    <a:pt x="10800" y="21600"/>
                  </a:cubicBezTo>
                  <a:close/>
                  <a:moveTo>
                    <a:pt x="10021" y="1336"/>
                  </a:moveTo>
                  <a:cubicBezTo>
                    <a:pt x="10021" y="10800"/>
                    <a:pt x="10021" y="10800"/>
                    <a:pt x="10021" y="10800"/>
                  </a:cubicBezTo>
                  <a:cubicBezTo>
                    <a:pt x="10021" y="11134"/>
                    <a:pt x="10355" y="11468"/>
                    <a:pt x="10800" y="11468"/>
                  </a:cubicBezTo>
                  <a:cubicBezTo>
                    <a:pt x="20153" y="11468"/>
                    <a:pt x="20153" y="11468"/>
                    <a:pt x="20153" y="11468"/>
                  </a:cubicBezTo>
                  <a:cubicBezTo>
                    <a:pt x="19819" y="16367"/>
                    <a:pt x="15699" y="20264"/>
                    <a:pt x="10800" y="20264"/>
                  </a:cubicBezTo>
                  <a:cubicBezTo>
                    <a:pt x="5567" y="20264"/>
                    <a:pt x="1336" y="16033"/>
                    <a:pt x="1336" y="10800"/>
                  </a:cubicBezTo>
                  <a:cubicBezTo>
                    <a:pt x="1336" y="5790"/>
                    <a:pt x="5233" y="1670"/>
                    <a:pt x="10021" y="1336"/>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36" name="Freeform 33"/>
            <p:cNvSpPr/>
            <p:nvPr/>
          </p:nvSpPr>
          <p:spPr>
            <a:xfrm>
              <a:off x="222636" y="-1"/>
              <a:ext cx="205706" cy="20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8" y="0"/>
                  </a:moveTo>
                  <a:cubicBezTo>
                    <a:pt x="629" y="0"/>
                    <a:pt x="0" y="623"/>
                    <a:pt x="0" y="1246"/>
                  </a:cubicBezTo>
                  <a:cubicBezTo>
                    <a:pt x="0" y="20146"/>
                    <a:pt x="0" y="20146"/>
                    <a:pt x="0" y="20146"/>
                  </a:cubicBezTo>
                  <a:cubicBezTo>
                    <a:pt x="0" y="20977"/>
                    <a:pt x="629" y="21600"/>
                    <a:pt x="1258" y="21600"/>
                  </a:cubicBezTo>
                  <a:cubicBezTo>
                    <a:pt x="20342" y="21600"/>
                    <a:pt x="20342" y="21600"/>
                    <a:pt x="20342" y="21600"/>
                  </a:cubicBezTo>
                  <a:cubicBezTo>
                    <a:pt x="20971" y="21600"/>
                    <a:pt x="21600" y="20977"/>
                    <a:pt x="21600" y="20354"/>
                  </a:cubicBezTo>
                  <a:cubicBezTo>
                    <a:pt x="21600" y="19731"/>
                    <a:pt x="21600" y="19731"/>
                    <a:pt x="21600" y="19731"/>
                  </a:cubicBezTo>
                  <a:cubicBezTo>
                    <a:pt x="21600" y="14954"/>
                    <a:pt x="19713" y="10385"/>
                    <a:pt x="16567" y="6854"/>
                  </a:cubicBezTo>
                  <a:cubicBezTo>
                    <a:pt x="12792" y="2492"/>
                    <a:pt x="7130" y="0"/>
                    <a:pt x="1258" y="0"/>
                  </a:cubicBezTo>
                  <a:close/>
                  <a:moveTo>
                    <a:pt x="2726" y="18900"/>
                  </a:moveTo>
                  <a:cubicBezTo>
                    <a:pt x="2726" y="2700"/>
                    <a:pt x="2726" y="2700"/>
                    <a:pt x="2726" y="2700"/>
                  </a:cubicBezTo>
                  <a:cubicBezTo>
                    <a:pt x="7340" y="3115"/>
                    <a:pt x="11534" y="5192"/>
                    <a:pt x="14680" y="8515"/>
                  </a:cubicBezTo>
                  <a:cubicBezTo>
                    <a:pt x="17196" y="11423"/>
                    <a:pt x="18874" y="15162"/>
                    <a:pt x="19083" y="18900"/>
                  </a:cubicBezTo>
                  <a:lnTo>
                    <a:pt x="2726" y="18900"/>
                  </a:ln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grpSp>
      <p:sp>
        <p:nvSpPr>
          <p:cNvPr id="10538" name="Freeform 35"/>
          <p:cNvSpPr/>
          <p:nvPr/>
        </p:nvSpPr>
        <p:spPr>
          <a:xfrm>
            <a:off x="4241162" y="-1542283"/>
            <a:ext cx="438502" cy="415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22" y="7722"/>
                </a:moveTo>
                <a:cubicBezTo>
                  <a:pt x="19726" y="7722"/>
                  <a:pt x="19726" y="7722"/>
                  <a:pt x="19726" y="7722"/>
                </a:cubicBezTo>
                <a:cubicBezTo>
                  <a:pt x="19233" y="6365"/>
                  <a:pt x="18345" y="5009"/>
                  <a:pt x="17162" y="3965"/>
                </a:cubicBezTo>
                <a:cubicBezTo>
                  <a:pt x="16964" y="3339"/>
                  <a:pt x="17063" y="2713"/>
                  <a:pt x="17556" y="1983"/>
                </a:cubicBezTo>
                <a:cubicBezTo>
                  <a:pt x="17753" y="1565"/>
                  <a:pt x="17753" y="1148"/>
                  <a:pt x="17556" y="730"/>
                </a:cubicBezTo>
                <a:cubicBezTo>
                  <a:pt x="17359" y="313"/>
                  <a:pt x="16964" y="0"/>
                  <a:pt x="16570" y="0"/>
                </a:cubicBezTo>
                <a:cubicBezTo>
                  <a:pt x="16471" y="0"/>
                  <a:pt x="16373" y="104"/>
                  <a:pt x="16373" y="104"/>
                </a:cubicBezTo>
                <a:cubicBezTo>
                  <a:pt x="14795" y="313"/>
                  <a:pt x="13808" y="1043"/>
                  <a:pt x="13216" y="1774"/>
                </a:cubicBezTo>
                <a:cubicBezTo>
                  <a:pt x="12427" y="1565"/>
                  <a:pt x="11540" y="1461"/>
                  <a:pt x="11441" y="1461"/>
                </a:cubicBezTo>
                <a:cubicBezTo>
                  <a:pt x="10948" y="1357"/>
                  <a:pt x="10553" y="1357"/>
                  <a:pt x="10159" y="1357"/>
                </a:cubicBezTo>
                <a:cubicBezTo>
                  <a:pt x="7496" y="1357"/>
                  <a:pt x="4932" y="2296"/>
                  <a:pt x="3058" y="4070"/>
                </a:cubicBezTo>
                <a:cubicBezTo>
                  <a:pt x="1085" y="5843"/>
                  <a:pt x="0" y="8243"/>
                  <a:pt x="0" y="10852"/>
                </a:cubicBezTo>
                <a:cubicBezTo>
                  <a:pt x="0" y="11478"/>
                  <a:pt x="99" y="12104"/>
                  <a:pt x="197" y="12730"/>
                </a:cubicBezTo>
                <a:cubicBezTo>
                  <a:pt x="296" y="12730"/>
                  <a:pt x="296" y="12835"/>
                  <a:pt x="296" y="12835"/>
                </a:cubicBezTo>
                <a:cubicBezTo>
                  <a:pt x="296" y="12835"/>
                  <a:pt x="296" y="12835"/>
                  <a:pt x="296" y="12835"/>
                </a:cubicBezTo>
                <a:cubicBezTo>
                  <a:pt x="395" y="13461"/>
                  <a:pt x="592" y="14087"/>
                  <a:pt x="888" y="14713"/>
                </a:cubicBezTo>
                <a:cubicBezTo>
                  <a:pt x="1381" y="15757"/>
                  <a:pt x="1973" y="16696"/>
                  <a:pt x="2663" y="17426"/>
                </a:cubicBezTo>
                <a:cubicBezTo>
                  <a:pt x="3551" y="18365"/>
                  <a:pt x="3649" y="19617"/>
                  <a:pt x="3748" y="20139"/>
                </a:cubicBezTo>
                <a:cubicBezTo>
                  <a:pt x="3748" y="20452"/>
                  <a:pt x="3748" y="20452"/>
                  <a:pt x="3748" y="20452"/>
                </a:cubicBezTo>
                <a:cubicBezTo>
                  <a:pt x="3748" y="20452"/>
                  <a:pt x="3748" y="20557"/>
                  <a:pt x="3748" y="20557"/>
                </a:cubicBezTo>
                <a:cubicBezTo>
                  <a:pt x="3748" y="21183"/>
                  <a:pt x="4241" y="21600"/>
                  <a:pt x="4833" y="21600"/>
                </a:cubicBezTo>
                <a:cubicBezTo>
                  <a:pt x="8088" y="21600"/>
                  <a:pt x="8088" y="21600"/>
                  <a:pt x="8088" y="21600"/>
                </a:cubicBezTo>
                <a:cubicBezTo>
                  <a:pt x="8778" y="21600"/>
                  <a:pt x="9271" y="21078"/>
                  <a:pt x="9271" y="20348"/>
                </a:cubicBezTo>
                <a:cubicBezTo>
                  <a:pt x="9271" y="20243"/>
                  <a:pt x="9271" y="20243"/>
                  <a:pt x="9271" y="20243"/>
                </a:cubicBezTo>
                <a:cubicBezTo>
                  <a:pt x="9764" y="20243"/>
                  <a:pt x="10258" y="20243"/>
                  <a:pt x="10652" y="20243"/>
                </a:cubicBezTo>
                <a:cubicBezTo>
                  <a:pt x="10652" y="20348"/>
                  <a:pt x="10652" y="20348"/>
                  <a:pt x="10652" y="20348"/>
                </a:cubicBezTo>
                <a:cubicBezTo>
                  <a:pt x="10652" y="21078"/>
                  <a:pt x="11244" y="21600"/>
                  <a:pt x="11836" y="21600"/>
                </a:cubicBezTo>
                <a:cubicBezTo>
                  <a:pt x="15090" y="21600"/>
                  <a:pt x="15090" y="21600"/>
                  <a:pt x="15090" y="21600"/>
                </a:cubicBezTo>
                <a:cubicBezTo>
                  <a:pt x="15781" y="21600"/>
                  <a:pt x="16274" y="21078"/>
                  <a:pt x="16274" y="20348"/>
                </a:cubicBezTo>
                <a:cubicBezTo>
                  <a:pt x="16274" y="19513"/>
                  <a:pt x="16274" y="19513"/>
                  <a:pt x="16274" y="19513"/>
                </a:cubicBezTo>
                <a:cubicBezTo>
                  <a:pt x="16274" y="19304"/>
                  <a:pt x="16373" y="18365"/>
                  <a:pt x="17162" y="17635"/>
                </a:cubicBezTo>
                <a:cubicBezTo>
                  <a:pt x="17260" y="17530"/>
                  <a:pt x="17260" y="17530"/>
                  <a:pt x="17260" y="17530"/>
                </a:cubicBezTo>
                <a:cubicBezTo>
                  <a:pt x="17359" y="17426"/>
                  <a:pt x="17359" y="17426"/>
                  <a:pt x="17359" y="17426"/>
                </a:cubicBezTo>
                <a:cubicBezTo>
                  <a:pt x="17359" y="17426"/>
                  <a:pt x="17359" y="17426"/>
                  <a:pt x="17359" y="17426"/>
                </a:cubicBezTo>
                <a:cubicBezTo>
                  <a:pt x="18444" y="16383"/>
                  <a:pt x="19233" y="15130"/>
                  <a:pt x="19726" y="13774"/>
                </a:cubicBezTo>
                <a:cubicBezTo>
                  <a:pt x="20022" y="13774"/>
                  <a:pt x="20022" y="13774"/>
                  <a:pt x="20022" y="13774"/>
                </a:cubicBezTo>
                <a:cubicBezTo>
                  <a:pt x="20910" y="13774"/>
                  <a:pt x="21600" y="12939"/>
                  <a:pt x="21600" y="12000"/>
                </a:cubicBezTo>
                <a:cubicBezTo>
                  <a:pt x="21600" y="9391"/>
                  <a:pt x="21600" y="9391"/>
                  <a:pt x="21600" y="9391"/>
                </a:cubicBezTo>
                <a:cubicBezTo>
                  <a:pt x="21600" y="8452"/>
                  <a:pt x="20910" y="7722"/>
                  <a:pt x="20022" y="7722"/>
                </a:cubicBezTo>
                <a:close/>
                <a:moveTo>
                  <a:pt x="16570" y="1357"/>
                </a:moveTo>
                <a:cubicBezTo>
                  <a:pt x="16471" y="1357"/>
                  <a:pt x="16471" y="1357"/>
                  <a:pt x="16570" y="1357"/>
                </a:cubicBezTo>
                <a:cubicBezTo>
                  <a:pt x="16471" y="1357"/>
                  <a:pt x="16471" y="1357"/>
                  <a:pt x="16471" y="1357"/>
                </a:cubicBezTo>
                <a:cubicBezTo>
                  <a:pt x="16471" y="1357"/>
                  <a:pt x="16471" y="1357"/>
                  <a:pt x="16471" y="1357"/>
                </a:cubicBezTo>
                <a:cubicBezTo>
                  <a:pt x="16471" y="730"/>
                  <a:pt x="16471" y="730"/>
                  <a:pt x="16471" y="730"/>
                </a:cubicBezTo>
                <a:lnTo>
                  <a:pt x="16570" y="1357"/>
                </a:lnTo>
                <a:close/>
                <a:moveTo>
                  <a:pt x="20416" y="12000"/>
                </a:moveTo>
                <a:cubicBezTo>
                  <a:pt x="20416" y="12313"/>
                  <a:pt x="20219" y="12522"/>
                  <a:pt x="20022" y="12522"/>
                </a:cubicBezTo>
                <a:cubicBezTo>
                  <a:pt x="19332" y="12522"/>
                  <a:pt x="19332" y="12522"/>
                  <a:pt x="19332" y="12522"/>
                </a:cubicBezTo>
                <a:cubicBezTo>
                  <a:pt x="19036" y="12522"/>
                  <a:pt x="18838" y="12626"/>
                  <a:pt x="18740" y="12939"/>
                </a:cubicBezTo>
                <a:cubicBezTo>
                  <a:pt x="18345" y="14296"/>
                  <a:pt x="17556" y="15548"/>
                  <a:pt x="16570" y="16487"/>
                </a:cubicBezTo>
                <a:cubicBezTo>
                  <a:pt x="16570" y="16487"/>
                  <a:pt x="16570" y="16487"/>
                  <a:pt x="16570" y="16487"/>
                </a:cubicBezTo>
                <a:cubicBezTo>
                  <a:pt x="16570" y="16487"/>
                  <a:pt x="16570" y="16487"/>
                  <a:pt x="16570" y="16487"/>
                </a:cubicBezTo>
                <a:cubicBezTo>
                  <a:pt x="16373" y="16696"/>
                  <a:pt x="16373" y="16696"/>
                  <a:pt x="16373" y="16696"/>
                </a:cubicBezTo>
                <a:cubicBezTo>
                  <a:pt x="16373" y="16696"/>
                  <a:pt x="16373" y="16696"/>
                  <a:pt x="16373" y="16696"/>
                </a:cubicBezTo>
                <a:cubicBezTo>
                  <a:pt x="15189" y="17843"/>
                  <a:pt x="15090" y="19096"/>
                  <a:pt x="15090" y="19513"/>
                </a:cubicBezTo>
                <a:cubicBezTo>
                  <a:pt x="15090" y="20348"/>
                  <a:pt x="15090" y="20348"/>
                  <a:pt x="15090" y="20348"/>
                </a:cubicBezTo>
                <a:cubicBezTo>
                  <a:pt x="11934" y="20348"/>
                  <a:pt x="11934" y="20348"/>
                  <a:pt x="11934" y="20348"/>
                </a:cubicBezTo>
                <a:cubicBezTo>
                  <a:pt x="11934" y="19513"/>
                  <a:pt x="11934" y="19513"/>
                  <a:pt x="11934" y="19513"/>
                </a:cubicBezTo>
                <a:cubicBezTo>
                  <a:pt x="11934" y="19409"/>
                  <a:pt x="11836" y="19200"/>
                  <a:pt x="11737" y="19096"/>
                </a:cubicBezTo>
                <a:cubicBezTo>
                  <a:pt x="11540" y="18991"/>
                  <a:pt x="11441" y="18887"/>
                  <a:pt x="11244" y="18887"/>
                </a:cubicBezTo>
                <a:cubicBezTo>
                  <a:pt x="10849" y="18991"/>
                  <a:pt x="10553" y="18991"/>
                  <a:pt x="10159" y="18991"/>
                </a:cubicBezTo>
                <a:cubicBezTo>
                  <a:pt x="9666" y="18991"/>
                  <a:pt x="9173" y="18991"/>
                  <a:pt x="8778" y="18887"/>
                </a:cubicBezTo>
                <a:cubicBezTo>
                  <a:pt x="8581" y="18887"/>
                  <a:pt x="8384" y="18887"/>
                  <a:pt x="8285" y="19096"/>
                </a:cubicBezTo>
                <a:cubicBezTo>
                  <a:pt x="8186" y="19200"/>
                  <a:pt x="8088" y="19304"/>
                  <a:pt x="8088" y="19513"/>
                </a:cubicBezTo>
                <a:cubicBezTo>
                  <a:pt x="8088" y="20348"/>
                  <a:pt x="8088" y="20348"/>
                  <a:pt x="8088" y="20348"/>
                </a:cubicBezTo>
                <a:cubicBezTo>
                  <a:pt x="4932" y="20348"/>
                  <a:pt x="4932" y="20348"/>
                  <a:pt x="4932" y="20348"/>
                </a:cubicBezTo>
                <a:cubicBezTo>
                  <a:pt x="4932" y="20139"/>
                  <a:pt x="4932" y="20139"/>
                  <a:pt x="4932" y="20139"/>
                </a:cubicBezTo>
                <a:cubicBezTo>
                  <a:pt x="4833" y="19513"/>
                  <a:pt x="4636" y="17843"/>
                  <a:pt x="3452" y="16591"/>
                </a:cubicBezTo>
                <a:cubicBezTo>
                  <a:pt x="2959" y="15965"/>
                  <a:pt x="2466" y="15130"/>
                  <a:pt x="1973" y="14191"/>
                </a:cubicBezTo>
                <a:cubicBezTo>
                  <a:pt x="1973" y="14191"/>
                  <a:pt x="1973" y="14191"/>
                  <a:pt x="1973" y="14191"/>
                </a:cubicBezTo>
                <a:cubicBezTo>
                  <a:pt x="1775" y="13670"/>
                  <a:pt x="1578" y="13043"/>
                  <a:pt x="1381" y="12522"/>
                </a:cubicBezTo>
                <a:cubicBezTo>
                  <a:pt x="1381" y="12522"/>
                  <a:pt x="1381" y="12522"/>
                  <a:pt x="1381" y="12522"/>
                </a:cubicBezTo>
                <a:cubicBezTo>
                  <a:pt x="1381" y="12522"/>
                  <a:pt x="1381" y="12522"/>
                  <a:pt x="1381" y="12522"/>
                </a:cubicBezTo>
                <a:cubicBezTo>
                  <a:pt x="1282" y="11896"/>
                  <a:pt x="1184" y="11374"/>
                  <a:pt x="1184" y="10852"/>
                </a:cubicBezTo>
                <a:cubicBezTo>
                  <a:pt x="1184" y="6261"/>
                  <a:pt x="5227" y="2609"/>
                  <a:pt x="10159" y="2609"/>
                </a:cubicBezTo>
                <a:cubicBezTo>
                  <a:pt x="10553" y="2609"/>
                  <a:pt x="10948" y="2609"/>
                  <a:pt x="11342" y="2713"/>
                </a:cubicBezTo>
                <a:cubicBezTo>
                  <a:pt x="11342" y="2713"/>
                  <a:pt x="11342" y="2713"/>
                  <a:pt x="11342" y="2713"/>
                </a:cubicBezTo>
                <a:cubicBezTo>
                  <a:pt x="11836" y="2713"/>
                  <a:pt x="12723" y="2922"/>
                  <a:pt x="13118" y="3130"/>
                </a:cubicBezTo>
                <a:cubicBezTo>
                  <a:pt x="13414" y="3235"/>
                  <a:pt x="13710" y="3130"/>
                  <a:pt x="13907" y="2922"/>
                </a:cubicBezTo>
                <a:cubicBezTo>
                  <a:pt x="14301" y="2296"/>
                  <a:pt x="14992" y="1565"/>
                  <a:pt x="16471" y="1357"/>
                </a:cubicBezTo>
                <a:cubicBezTo>
                  <a:pt x="15879" y="2296"/>
                  <a:pt x="15781" y="3339"/>
                  <a:pt x="15978" y="4383"/>
                </a:cubicBezTo>
                <a:cubicBezTo>
                  <a:pt x="15978" y="4591"/>
                  <a:pt x="16077" y="4696"/>
                  <a:pt x="16274" y="4800"/>
                </a:cubicBezTo>
                <a:cubicBezTo>
                  <a:pt x="17458" y="5843"/>
                  <a:pt x="18247" y="7200"/>
                  <a:pt x="18740" y="8557"/>
                </a:cubicBezTo>
                <a:cubicBezTo>
                  <a:pt x="18838" y="8870"/>
                  <a:pt x="19036" y="8974"/>
                  <a:pt x="19332" y="8974"/>
                </a:cubicBezTo>
                <a:cubicBezTo>
                  <a:pt x="20022" y="8974"/>
                  <a:pt x="20022" y="8974"/>
                  <a:pt x="20022" y="8974"/>
                </a:cubicBezTo>
                <a:cubicBezTo>
                  <a:pt x="20219" y="8974"/>
                  <a:pt x="20416" y="9183"/>
                  <a:pt x="20416" y="9496"/>
                </a:cubicBezTo>
                <a:cubicBezTo>
                  <a:pt x="20416" y="12000"/>
                  <a:pt x="20416" y="12000"/>
                  <a:pt x="20416" y="12000"/>
                </a:cubicBezTo>
                <a:close/>
                <a:moveTo>
                  <a:pt x="20416" y="12000"/>
                </a:moveTo>
                <a:cubicBezTo>
                  <a:pt x="20416" y="12000"/>
                  <a:pt x="20416" y="12000"/>
                  <a:pt x="20416" y="12000"/>
                </a:cubicBezTo>
              </a:path>
            </a:pathLst>
          </a:custGeom>
          <a:solidFill>
            <a:srgbClr val="FFFFFF"/>
          </a:solidFill>
          <a:ln w="3175">
            <a:miter lim="400000"/>
          </a:ln>
        </p:spPr>
        <p:txBody>
          <a:bodyPr lIns="22859" tIns="22859" rIns="22859" bIns="22859"/>
          <a:lstStyle/>
          <a:p>
            <a:pPr algn="ctr" defTabSz="342900">
              <a:defRPr sz="500">
                <a:solidFill>
                  <a:srgbClr val="262626"/>
                </a:solidFill>
              </a:defRPr>
            </a:pPr>
          </a:p>
        </p:txBody>
      </p:sp>
      <p:sp>
        <p:nvSpPr>
          <p:cNvPr id="10539" name="Freeform 36"/>
          <p:cNvSpPr/>
          <p:nvPr/>
        </p:nvSpPr>
        <p:spPr>
          <a:xfrm>
            <a:off x="6654682" y="3474077"/>
            <a:ext cx="1224923" cy="613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65" y="21600"/>
                  <a:pt x="21600" y="11929"/>
                  <a:pt x="21600" y="0"/>
                </a:cubicBezTo>
                <a:cubicBezTo>
                  <a:pt x="0" y="0"/>
                  <a:pt x="0" y="0"/>
                  <a:pt x="0" y="0"/>
                </a:cubicBezTo>
                <a:cubicBezTo>
                  <a:pt x="0" y="11929"/>
                  <a:pt x="4835" y="21600"/>
                  <a:pt x="10800" y="21600"/>
                </a:cubicBezTo>
                <a:close/>
              </a:path>
            </a:pathLst>
          </a:custGeom>
          <a:solidFill>
            <a:srgbClr val="2D5779"/>
          </a:solidFill>
          <a:ln w="3175">
            <a:miter lim="400000"/>
          </a:ln>
        </p:spPr>
        <p:txBody>
          <a:bodyPr lIns="22859" tIns="22859" rIns="22859" bIns="22859"/>
          <a:lstStyle/>
          <a:p>
            <a:pPr algn="ctr" defTabSz="342900">
              <a:defRPr sz="500">
                <a:solidFill>
                  <a:srgbClr val="262626"/>
                </a:solidFill>
              </a:defRPr>
            </a:pPr>
          </a:p>
        </p:txBody>
      </p:sp>
      <p:sp>
        <p:nvSpPr>
          <p:cNvPr id="10540" name="Freeform 37"/>
          <p:cNvSpPr/>
          <p:nvPr/>
        </p:nvSpPr>
        <p:spPr>
          <a:xfrm>
            <a:off x="6720712" y="3882949"/>
            <a:ext cx="1092865" cy="275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7" y="0"/>
                </a:moveTo>
                <a:cubicBezTo>
                  <a:pt x="18712" y="11982"/>
                  <a:pt x="14993" y="19708"/>
                  <a:pt x="10800" y="19708"/>
                </a:cubicBezTo>
                <a:cubicBezTo>
                  <a:pt x="6607" y="19708"/>
                  <a:pt x="2888" y="11982"/>
                  <a:pt x="593" y="0"/>
                </a:cubicBezTo>
                <a:cubicBezTo>
                  <a:pt x="0" y="0"/>
                  <a:pt x="0" y="0"/>
                  <a:pt x="0" y="0"/>
                </a:cubicBezTo>
                <a:cubicBezTo>
                  <a:pt x="2334" y="13086"/>
                  <a:pt x="6290" y="21600"/>
                  <a:pt x="10800" y="21600"/>
                </a:cubicBezTo>
                <a:cubicBezTo>
                  <a:pt x="15310" y="21600"/>
                  <a:pt x="19266" y="13086"/>
                  <a:pt x="21600" y="0"/>
                </a:cubicBezTo>
                <a:lnTo>
                  <a:pt x="21007" y="0"/>
                </a:lnTo>
                <a:close/>
              </a:path>
            </a:pathLst>
          </a:custGeom>
          <a:solidFill>
            <a:srgbClr val="2D5779"/>
          </a:solidFill>
          <a:ln w="3175">
            <a:miter lim="400000"/>
          </a:ln>
        </p:spPr>
        <p:txBody>
          <a:bodyPr lIns="22859" tIns="22859" rIns="22859" bIns="22859"/>
          <a:lstStyle/>
          <a:p>
            <a:pPr algn="ctr" defTabSz="342900">
              <a:defRPr sz="500">
                <a:solidFill>
                  <a:srgbClr val="262626"/>
                </a:solidFill>
              </a:defRPr>
            </a:pPr>
          </a:p>
        </p:txBody>
      </p:sp>
      <p:sp>
        <p:nvSpPr>
          <p:cNvPr id="10541" name="Freeform 41"/>
          <p:cNvSpPr/>
          <p:nvPr/>
        </p:nvSpPr>
        <p:spPr>
          <a:xfrm>
            <a:off x="6693383" y="-1573905"/>
            <a:ext cx="490140" cy="435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83" y="13239"/>
                </a:moveTo>
                <a:cubicBezTo>
                  <a:pt x="19660" y="12542"/>
                  <a:pt x="19660" y="12542"/>
                  <a:pt x="19660" y="12542"/>
                </a:cubicBezTo>
                <a:cubicBezTo>
                  <a:pt x="18514" y="10053"/>
                  <a:pt x="18514" y="10053"/>
                  <a:pt x="18514" y="10053"/>
                </a:cubicBezTo>
                <a:cubicBezTo>
                  <a:pt x="18162" y="9357"/>
                  <a:pt x="17633" y="8959"/>
                  <a:pt x="16927" y="8959"/>
                </a:cubicBezTo>
                <a:cubicBezTo>
                  <a:pt x="14988" y="8959"/>
                  <a:pt x="14988" y="8959"/>
                  <a:pt x="14988" y="8959"/>
                </a:cubicBezTo>
                <a:cubicBezTo>
                  <a:pt x="14988" y="6669"/>
                  <a:pt x="14988" y="6669"/>
                  <a:pt x="14988" y="6669"/>
                </a:cubicBezTo>
                <a:cubicBezTo>
                  <a:pt x="14988" y="6570"/>
                  <a:pt x="14900" y="6470"/>
                  <a:pt x="14811" y="6371"/>
                </a:cubicBezTo>
                <a:cubicBezTo>
                  <a:pt x="14811" y="6271"/>
                  <a:pt x="14723" y="6271"/>
                  <a:pt x="14635" y="6271"/>
                </a:cubicBezTo>
                <a:cubicBezTo>
                  <a:pt x="13313" y="6271"/>
                  <a:pt x="13313" y="6271"/>
                  <a:pt x="13313" y="6271"/>
                </a:cubicBezTo>
                <a:cubicBezTo>
                  <a:pt x="13048" y="3086"/>
                  <a:pt x="10756" y="0"/>
                  <a:pt x="7318" y="0"/>
                </a:cubicBezTo>
                <a:cubicBezTo>
                  <a:pt x="5466" y="0"/>
                  <a:pt x="3879" y="1095"/>
                  <a:pt x="2909" y="2289"/>
                </a:cubicBezTo>
                <a:cubicBezTo>
                  <a:pt x="2909" y="1394"/>
                  <a:pt x="2909" y="1394"/>
                  <a:pt x="2909" y="1394"/>
                </a:cubicBezTo>
                <a:cubicBezTo>
                  <a:pt x="2909" y="1194"/>
                  <a:pt x="2733" y="995"/>
                  <a:pt x="2557" y="995"/>
                </a:cubicBezTo>
                <a:cubicBezTo>
                  <a:pt x="2380" y="995"/>
                  <a:pt x="2204" y="1194"/>
                  <a:pt x="2204" y="1394"/>
                </a:cubicBezTo>
                <a:cubicBezTo>
                  <a:pt x="2116" y="3384"/>
                  <a:pt x="2116" y="3384"/>
                  <a:pt x="2116" y="3384"/>
                </a:cubicBezTo>
                <a:cubicBezTo>
                  <a:pt x="2116" y="3484"/>
                  <a:pt x="2204" y="3583"/>
                  <a:pt x="2204" y="3683"/>
                </a:cubicBezTo>
                <a:cubicBezTo>
                  <a:pt x="2292" y="3683"/>
                  <a:pt x="2380" y="3782"/>
                  <a:pt x="2469" y="3782"/>
                </a:cubicBezTo>
                <a:cubicBezTo>
                  <a:pt x="2557" y="3782"/>
                  <a:pt x="2557" y="3782"/>
                  <a:pt x="2557" y="3782"/>
                </a:cubicBezTo>
                <a:cubicBezTo>
                  <a:pt x="2557" y="3782"/>
                  <a:pt x="2557" y="3782"/>
                  <a:pt x="2557" y="3782"/>
                </a:cubicBezTo>
                <a:cubicBezTo>
                  <a:pt x="4144" y="3683"/>
                  <a:pt x="4144" y="3683"/>
                  <a:pt x="4144" y="3683"/>
                </a:cubicBezTo>
                <a:cubicBezTo>
                  <a:pt x="4320" y="3683"/>
                  <a:pt x="4496" y="3484"/>
                  <a:pt x="4496" y="3285"/>
                </a:cubicBezTo>
                <a:cubicBezTo>
                  <a:pt x="4496" y="3086"/>
                  <a:pt x="4320" y="2887"/>
                  <a:pt x="4144" y="2887"/>
                </a:cubicBezTo>
                <a:cubicBezTo>
                  <a:pt x="3262" y="2887"/>
                  <a:pt x="3262" y="2887"/>
                  <a:pt x="3262" y="2887"/>
                </a:cubicBezTo>
                <a:cubicBezTo>
                  <a:pt x="4144" y="1891"/>
                  <a:pt x="5554" y="796"/>
                  <a:pt x="7318" y="796"/>
                </a:cubicBezTo>
                <a:cubicBezTo>
                  <a:pt x="8816" y="796"/>
                  <a:pt x="10227" y="1493"/>
                  <a:pt x="11197" y="2787"/>
                </a:cubicBezTo>
                <a:cubicBezTo>
                  <a:pt x="11990" y="3782"/>
                  <a:pt x="12519" y="4977"/>
                  <a:pt x="12607" y="6271"/>
                </a:cubicBezTo>
                <a:cubicBezTo>
                  <a:pt x="11373" y="6271"/>
                  <a:pt x="11373" y="6271"/>
                  <a:pt x="11373" y="6271"/>
                </a:cubicBezTo>
                <a:cubicBezTo>
                  <a:pt x="11109" y="3982"/>
                  <a:pt x="9345" y="2289"/>
                  <a:pt x="7318" y="2289"/>
                </a:cubicBezTo>
                <a:cubicBezTo>
                  <a:pt x="5290" y="2289"/>
                  <a:pt x="3615" y="3982"/>
                  <a:pt x="3262" y="6271"/>
                </a:cubicBezTo>
                <a:cubicBezTo>
                  <a:pt x="353" y="6271"/>
                  <a:pt x="353" y="6271"/>
                  <a:pt x="353" y="6271"/>
                </a:cubicBezTo>
                <a:cubicBezTo>
                  <a:pt x="264" y="6271"/>
                  <a:pt x="176" y="6271"/>
                  <a:pt x="88" y="6371"/>
                </a:cubicBezTo>
                <a:cubicBezTo>
                  <a:pt x="88" y="6470"/>
                  <a:pt x="0" y="6570"/>
                  <a:pt x="0" y="6669"/>
                </a:cubicBezTo>
                <a:cubicBezTo>
                  <a:pt x="0" y="17818"/>
                  <a:pt x="0" y="17818"/>
                  <a:pt x="0" y="17818"/>
                </a:cubicBezTo>
                <a:cubicBezTo>
                  <a:pt x="0" y="18415"/>
                  <a:pt x="441" y="19012"/>
                  <a:pt x="1058" y="19012"/>
                </a:cubicBezTo>
                <a:cubicBezTo>
                  <a:pt x="1322" y="19012"/>
                  <a:pt x="1322" y="19012"/>
                  <a:pt x="1322" y="19012"/>
                </a:cubicBezTo>
                <a:cubicBezTo>
                  <a:pt x="1322" y="19012"/>
                  <a:pt x="1322" y="19112"/>
                  <a:pt x="1322" y="19112"/>
                </a:cubicBezTo>
                <a:cubicBezTo>
                  <a:pt x="1322" y="20505"/>
                  <a:pt x="2292" y="21600"/>
                  <a:pt x="3527" y="21600"/>
                </a:cubicBezTo>
                <a:cubicBezTo>
                  <a:pt x="4673" y="21600"/>
                  <a:pt x="5642" y="20505"/>
                  <a:pt x="5731" y="19112"/>
                </a:cubicBezTo>
                <a:cubicBezTo>
                  <a:pt x="5731" y="19112"/>
                  <a:pt x="5731" y="19012"/>
                  <a:pt x="5642" y="19012"/>
                </a:cubicBezTo>
                <a:cubicBezTo>
                  <a:pt x="15605" y="19012"/>
                  <a:pt x="15605" y="19012"/>
                  <a:pt x="15605" y="19012"/>
                </a:cubicBezTo>
                <a:cubicBezTo>
                  <a:pt x="15605" y="19012"/>
                  <a:pt x="15605" y="19112"/>
                  <a:pt x="15605" y="19112"/>
                </a:cubicBezTo>
                <a:cubicBezTo>
                  <a:pt x="15605" y="20505"/>
                  <a:pt x="16575" y="21600"/>
                  <a:pt x="17809" y="21600"/>
                </a:cubicBezTo>
                <a:cubicBezTo>
                  <a:pt x="18955" y="21600"/>
                  <a:pt x="19925" y="20505"/>
                  <a:pt x="19925" y="19112"/>
                </a:cubicBezTo>
                <a:cubicBezTo>
                  <a:pt x="19925" y="19112"/>
                  <a:pt x="19925" y="19012"/>
                  <a:pt x="19925" y="19012"/>
                </a:cubicBezTo>
                <a:cubicBezTo>
                  <a:pt x="20630" y="19012"/>
                  <a:pt x="20630" y="19012"/>
                  <a:pt x="20630" y="19012"/>
                </a:cubicBezTo>
                <a:cubicBezTo>
                  <a:pt x="21159" y="19012"/>
                  <a:pt x="21600" y="18415"/>
                  <a:pt x="21600" y="17818"/>
                </a:cubicBezTo>
                <a:cubicBezTo>
                  <a:pt x="21600" y="14334"/>
                  <a:pt x="21600" y="14334"/>
                  <a:pt x="21600" y="14334"/>
                </a:cubicBezTo>
                <a:cubicBezTo>
                  <a:pt x="21600" y="13836"/>
                  <a:pt x="21336" y="13438"/>
                  <a:pt x="20983" y="13239"/>
                </a:cubicBezTo>
                <a:close/>
                <a:moveTo>
                  <a:pt x="10668" y="6570"/>
                </a:moveTo>
                <a:cubicBezTo>
                  <a:pt x="9786" y="6570"/>
                  <a:pt x="9786" y="6570"/>
                  <a:pt x="9786" y="6570"/>
                </a:cubicBezTo>
                <a:cubicBezTo>
                  <a:pt x="9786" y="6072"/>
                  <a:pt x="9698" y="5674"/>
                  <a:pt x="9610" y="5176"/>
                </a:cubicBezTo>
                <a:cubicBezTo>
                  <a:pt x="9786" y="5076"/>
                  <a:pt x="9962" y="4877"/>
                  <a:pt x="10139" y="4778"/>
                </a:cubicBezTo>
                <a:cubicBezTo>
                  <a:pt x="10491" y="5276"/>
                  <a:pt x="10668" y="5873"/>
                  <a:pt x="10668" y="6570"/>
                </a:cubicBezTo>
                <a:close/>
                <a:moveTo>
                  <a:pt x="9610" y="8660"/>
                </a:moveTo>
                <a:cubicBezTo>
                  <a:pt x="9698" y="8162"/>
                  <a:pt x="9786" y="7764"/>
                  <a:pt x="9786" y="7266"/>
                </a:cubicBezTo>
                <a:cubicBezTo>
                  <a:pt x="10668" y="7266"/>
                  <a:pt x="10668" y="7266"/>
                  <a:pt x="10668" y="7266"/>
                </a:cubicBezTo>
                <a:cubicBezTo>
                  <a:pt x="10668" y="7963"/>
                  <a:pt x="10403" y="8560"/>
                  <a:pt x="10139" y="9058"/>
                </a:cubicBezTo>
                <a:cubicBezTo>
                  <a:pt x="9962" y="8959"/>
                  <a:pt x="9786" y="8759"/>
                  <a:pt x="9610" y="8660"/>
                </a:cubicBezTo>
                <a:close/>
                <a:moveTo>
                  <a:pt x="9698" y="9655"/>
                </a:moveTo>
                <a:cubicBezTo>
                  <a:pt x="9433" y="9954"/>
                  <a:pt x="9169" y="10153"/>
                  <a:pt x="8816" y="10352"/>
                </a:cubicBezTo>
                <a:cubicBezTo>
                  <a:pt x="9081" y="10053"/>
                  <a:pt x="9257" y="9755"/>
                  <a:pt x="9345" y="9357"/>
                </a:cubicBezTo>
                <a:cubicBezTo>
                  <a:pt x="9433" y="9456"/>
                  <a:pt x="9610" y="9556"/>
                  <a:pt x="9698" y="9655"/>
                </a:cubicBezTo>
                <a:close/>
                <a:moveTo>
                  <a:pt x="9698" y="4081"/>
                </a:moveTo>
                <a:cubicBezTo>
                  <a:pt x="9610" y="4280"/>
                  <a:pt x="9433" y="4380"/>
                  <a:pt x="9345" y="4380"/>
                </a:cubicBezTo>
                <a:cubicBezTo>
                  <a:pt x="9345" y="4380"/>
                  <a:pt x="9345" y="4380"/>
                  <a:pt x="9345" y="4380"/>
                </a:cubicBezTo>
                <a:cubicBezTo>
                  <a:pt x="9257" y="4081"/>
                  <a:pt x="9081" y="3782"/>
                  <a:pt x="8816" y="3484"/>
                </a:cubicBezTo>
                <a:cubicBezTo>
                  <a:pt x="9169" y="3683"/>
                  <a:pt x="9433" y="3882"/>
                  <a:pt x="9698" y="4081"/>
                </a:cubicBezTo>
                <a:close/>
                <a:moveTo>
                  <a:pt x="7670" y="5176"/>
                </a:moveTo>
                <a:cubicBezTo>
                  <a:pt x="7670" y="3285"/>
                  <a:pt x="7670" y="3285"/>
                  <a:pt x="7670" y="3285"/>
                </a:cubicBezTo>
                <a:cubicBezTo>
                  <a:pt x="8111" y="3683"/>
                  <a:pt x="8552" y="4181"/>
                  <a:pt x="8728" y="4877"/>
                </a:cubicBezTo>
                <a:cubicBezTo>
                  <a:pt x="8376" y="4977"/>
                  <a:pt x="8023" y="5076"/>
                  <a:pt x="7670" y="5176"/>
                </a:cubicBezTo>
                <a:close/>
                <a:moveTo>
                  <a:pt x="7670" y="5972"/>
                </a:moveTo>
                <a:cubicBezTo>
                  <a:pt x="8111" y="5873"/>
                  <a:pt x="8552" y="5773"/>
                  <a:pt x="8993" y="5574"/>
                </a:cubicBezTo>
                <a:cubicBezTo>
                  <a:pt x="9081" y="5873"/>
                  <a:pt x="9081" y="6171"/>
                  <a:pt x="9081" y="6570"/>
                </a:cubicBezTo>
                <a:cubicBezTo>
                  <a:pt x="7670" y="6570"/>
                  <a:pt x="7670" y="6570"/>
                  <a:pt x="7670" y="6570"/>
                </a:cubicBezTo>
                <a:lnTo>
                  <a:pt x="7670" y="5972"/>
                </a:lnTo>
                <a:close/>
                <a:moveTo>
                  <a:pt x="7670" y="7266"/>
                </a:moveTo>
                <a:cubicBezTo>
                  <a:pt x="9081" y="7266"/>
                  <a:pt x="9081" y="7266"/>
                  <a:pt x="9081" y="7266"/>
                </a:cubicBezTo>
                <a:cubicBezTo>
                  <a:pt x="9081" y="7665"/>
                  <a:pt x="9081" y="7963"/>
                  <a:pt x="8993" y="8262"/>
                </a:cubicBezTo>
                <a:cubicBezTo>
                  <a:pt x="8552" y="8063"/>
                  <a:pt x="8111" y="7963"/>
                  <a:pt x="7670" y="7864"/>
                </a:cubicBezTo>
                <a:lnTo>
                  <a:pt x="7670" y="7266"/>
                </a:lnTo>
                <a:close/>
                <a:moveTo>
                  <a:pt x="7670" y="8660"/>
                </a:moveTo>
                <a:cubicBezTo>
                  <a:pt x="8023" y="8660"/>
                  <a:pt x="8376" y="8859"/>
                  <a:pt x="8728" y="8959"/>
                </a:cubicBezTo>
                <a:cubicBezTo>
                  <a:pt x="8552" y="9655"/>
                  <a:pt x="8111" y="10153"/>
                  <a:pt x="7670" y="10551"/>
                </a:cubicBezTo>
                <a:lnTo>
                  <a:pt x="7670" y="8660"/>
                </a:lnTo>
                <a:close/>
                <a:moveTo>
                  <a:pt x="6965" y="3285"/>
                </a:moveTo>
                <a:cubicBezTo>
                  <a:pt x="6965" y="5176"/>
                  <a:pt x="6965" y="5176"/>
                  <a:pt x="6965" y="5176"/>
                </a:cubicBezTo>
                <a:cubicBezTo>
                  <a:pt x="6612" y="5076"/>
                  <a:pt x="6260" y="4977"/>
                  <a:pt x="5907" y="4778"/>
                </a:cubicBezTo>
                <a:cubicBezTo>
                  <a:pt x="6171" y="4181"/>
                  <a:pt x="6524" y="3683"/>
                  <a:pt x="6965" y="3285"/>
                </a:cubicBezTo>
                <a:close/>
                <a:moveTo>
                  <a:pt x="5642" y="8262"/>
                </a:moveTo>
                <a:cubicBezTo>
                  <a:pt x="5642" y="7963"/>
                  <a:pt x="5554" y="7665"/>
                  <a:pt x="5554" y="7266"/>
                </a:cubicBezTo>
                <a:cubicBezTo>
                  <a:pt x="6965" y="7266"/>
                  <a:pt x="6965" y="7266"/>
                  <a:pt x="6965" y="7266"/>
                </a:cubicBezTo>
                <a:cubicBezTo>
                  <a:pt x="6965" y="7864"/>
                  <a:pt x="6965" y="7864"/>
                  <a:pt x="6965" y="7864"/>
                </a:cubicBezTo>
                <a:cubicBezTo>
                  <a:pt x="6524" y="7963"/>
                  <a:pt x="6083" y="8063"/>
                  <a:pt x="5642" y="8262"/>
                </a:cubicBezTo>
                <a:close/>
                <a:moveTo>
                  <a:pt x="6965" y="8660"/>
                </a:moveTo>
                <a:cubicBezTo>
                  <a:pt x="6965" y="10551"/>
                  <a:pt x="6965" y="10551"/>
                  <a:pt x="6965" y="10551"/>
                </a:cubicBezTo>
                <a:cubicBezTo>
                  <a:pt x="6524" y="10153"/>
                  <a:pt x="6171" y="9655"/>
                  <a:pt x="5907" y="8959"/>
                </a:cubicBezTo>
                <a:cubicBezTo>
                  <a:pt x="6260" y="8859"/>
                  <a:pt x="6612" y="8660"/>
                  <a:pt x="6965" y="8660"/>
                </a:cubicBezTo>
                <a:close/>
                <a:moveTo>
                  <a:pt x="5819" y="10352"/>
                </a:moveTo>
                <a:cubicBezTo>
                  <a:pt x="5554" y="10153"/>
                  <a:pt x="5202" y="9954"/>
                  <a:pt x="5025" y="9655"/>
                </a:cubicBezTo>
                <a:cubicBezTo>
                  <a:pt x="5113" y="9556"/>
                  <a:pt x="5202" y="9456"/>
                  <a:pt x="5290" y="9357"/>
                </a:cubicBezTo>
                <a:cubicBezTo>
                  <a:pt x="5466" y="9755"/>
                  <a:pt x="5642" y="10053"/>
                  <a:pt x="5819" y="10352"/>
                </a:cubicBezTo>
                <a:close/>
                <a:moveTo>
                  <a:pt x="5554" y="6570"/>
                </a:moveTo>
                <a:cubicBezTo>
                  <a:pt x="5554" y="6171"/>
                  <a:pt x="5642" y="5873"/>
                  <a:pt x="5642" y="5574"/>
                </a:cubicBezTo>
                <a:cubicBezTo>
                  <a:pt x="6083" y="5773"/>
                  <a:pt x="6524" y="5873"/>
                  <a:pt x="6965" y="5972"/>
                </a:cubicBezTo>
                <a:cubicBezTo>
                  <a:pt x="6965" y="5972"/>
                  <a:pt x="6965" y="5972"/>
                  <a:pt x="6965" y="5972"/>
                </a:cubicBezTo>
                <a:cubicBezTo>
                  <a:pt x="6965" y="5972"/>
                  <a:pt x="6965" y="5972"/>
                  <a:pt x="6965" y="5972"/>
                </a:cubicBezTo>
                <a:cubicBezTo>
                  <a:pt x="6965" y="6570"/>
                  <a:pt x="6965" y="6570"/>
                  <a:pt x="6965" y="6570"/>
                </a:cubicBezTo>
                <a:lnTo>
                  <a:pt x="5554" y="6570"/>
                </a:lnTo>
                <a:close/>
                <a:moveTo>
                  <a:pt x="5819" y="3484"/>
                </a:moveTo>
                <a:cubicBezTo>
                  <a:pt x="5642" y="3782"/>
                  <a:pt x="5466" y="4081"/>
                  <a:pt x="5290" y="4380"/>
                </a:cubicBezTo>
                <a:cubicBezTo>
                  <a:pt x="5202" y="4280"/>
                  <a:pt x="5113" y="4280"/>
                  <a:pt x="5025" y="4081"/>
                </a:cubicBezTo>
                <a:cubicBezTo>
                  <a:pt x="5202" y="3882"/>
                  <a:pt x="5554" y="3683"/>
                  <a:pt x="5819" y="3484"/>
                </a:cubicBezTo>
                <a:close/>
                <a:moveTo>
                  <a:pt x="4584" y="4778"/>
                </a:moveTo>
                <a:cubicBezTo>
                  <a:pt x="4673" y="4877"/>
                  <a:pt x="4849" y="5076"/>
                  <a:pt x="5025" y="5176"/>
                </a:cubicBezTo>
                <a:cubicBezTo>
                  <a:pt x="4937" y="5674"/>
                  <a:pt x="4849" y="6072"/>
                  <a:pt x="4849" y="6570"/>
                </a:cubicBezTo>
                <a:cubicBezTo>
                  <a:pt x="3967" y="6570"/>
                  <a:pt x="3967" y="6570"/>
                  <a:pt x="3967" y="6570"/>
                </a:cubicBezTo>
                <a:cubicBezTo>
                  <a:pt x="3967" y="5873"/>
                  <a:pt x="4232" y="5276"/>
                  <a:pt x="4584" y="4778"/>
                </a:cubicBezTo>
                <a:close/>
                <a:moveTo>
                  <a:pt x="4849" y="7266"/>
                </a:moveTo>
                <a:cubicBezTo>
                  <a:pt x="4849" y="7764"/>
                  <a:pt x="4937" y="8162"/>
                  <a:pt x="5025" y="8660"/>
                </a:cubicBezTo>
                <a:cubicBezTo>
                  <a:pt x="4849" y="8759"/>
                  <a:pt x="4673" y="8959"/>
                  <a:pt x="4584" y="9058"/>
                </a:cubicBezTo>
                <a:cubicBezTo>
                  <a:pt x="4232" y="8560"/>
                  <a:pt x="4056" y="7963"/>
                  <a:pt x="3967" y="7266"/>
                </a:cubicBezTo>
                <a:lnTo>
                  <a:pt x="4849" y="7266"/>
                </a:lnTo>
                <a:close/>
                <a:moveTo>
                  <a:pt x="3262" y="7067"/>
                </a:moveTo>
                <a:cubicBezTo>
                  <a:pt x="3262" y="9556"/>
                  <a:pt x="5113" y="11547"/>
                  <a:pt x="7318" y="11547"/>
                </a:cubicBezTo>
                <a:cubicBezTo>
                  <a:pt x="9522" y="11547"/>
                  <a:pt x="11373" y="9556"/>
                  <a:pt x="11461" y="7067"/>
                </a:cubicBezTo>
                <a:cubicBezTo>
                  <a:pt x="12607" y="7067"/>
                  <a:pt x="12607" y="7067"/>
                  <a:pt x="12607" y="7067"/>
                </a:cubicBezTo>
                <a:cubicBezTo>
                  <a:pt x="12607" y="8361"/>
                  <a:pt x="12078" y="9755"/>
                  <a:pt x="11197" y="10850"/>
                </a:cubicBezTo>
                <a:cubicBezTo>
                  <a:pt x="10227" y="12144"/>
                  <a:pt x="8816" y="12841"/>
                  <a:pt x="7318" y="12841"/>
                </a:cubicBezTo>
                <a:cubicBezTo>
                  <a:pt x="5819" y="12841"/>
                  <a:pt x="4496" y="12144"/>
                  <a:pt x="3438" y="10850"/>
                </a:cubicBezTo>
                <a:cubicBezTo>
                  <a:pt x="2557" y="9755"/>
                  <a:pt x="2028" y="8361"/>
                  <a:pt x="2028" y="7067"/>
                </a:cubicBezTo>
                <a:lnTo>
                  <a:pt x="3262" y="7067"/>
                </a:lnTo>
                <a:close/>
                <a:moveTo>
                  <a:pt x="3527" y="20804"/>
                </a:moveTo>
                <a:cubicBezTo>
                  <a:pt x="2733" y="20804"/>
                  <a:pt x="2028" y="20107"/>
                  <a:pt x="2028" y="19112"/>
                </a:cubicBezTo>
                <a:cubicBezTo>
                  <a:pt x="2028" y="18216"/>
                  <a:pt x="2733" y="17519"/>
                  <a:pt x="3527" y="17519"/>
                </a:cubicBezTo>
                <a:cubicBezTo>
                  <a:pt x="4320" y="17519"/>
                  <a:pt x="5025" y="18216"/>
                  <a:pt x="5025" y="19112"/>
                </a:cubicBezTo>
                <a:cubicBezTo>
                  <a:pt x="5025" y="20107"/>
                  <a:pt x="4320" y="20804"/>
                  <a:pt x="3527" y="20804"/>
                </a:cubicBezTo>
                <a:close/>
                <a:moveTo>
                  <a:pt x="14282" y="18216"/>
                </a:moveTo>
                <a:cubicBezTo>
                  <a:pt x="5466" y="18216"/>
                  <a:pt x="5466" y="18216"/>
                  <a:pt x="5466" y="18216"/>
                </a:cubicBezTo>
                <a:cubicBezTo>
                  <a:pt x="5202" y="17320"/>
                  <a:pt x="4408" y="16723"/>
                  <a:pt x="3527" y="16723"/>
                </a:cubicBezTo>
                <a:cubicBezTo>
                  <a:pt x="2645" y="16723"/>
                  <a:pt x="1851" y="17320"/>
                  <a:pt x="1499" y="18216"/>
                </a:cubicBezTo>
                <a:cubicBezTo>
                  <a:pt x="1058" y="18216"/>
                  <a:pt x="1058" y="18216"/>
                  <a:pt x="1058" y="18216"/>
                </a:cubicBezTo>
                <a:cubicBezTo>
                  <a:pt x="882" y="18216"/>
                  <a:pt x="705" y="18017"/>
                  <a:pt x="705" y="17818"/>
                </a:cubicBezTo>
                <a:cubicBezTo>
                  <a:pt x="705" y="7067"/>
                  <a:pt x="705" y="7067"/>
                  <a:pt x="705" y="7067"/>
                </a:cubicBezTo>
                <a:cubicBezTo>
                  <a:pt x="1322" y="7067"/>
                  <a:pt x="1322" y="7067"/>
                  <a:pt x="1322" y="7067"/>
                </a:cubicBezTo>
                <a:cubicBezTo>
                  <a:pt x="1411" y="8560"/>
                  <a:pt x="1940" y="10153"/>
                  <a:pt x="2909" y="11347"/>
                </a:cubicBezTo>
                <a:cubicBezTo>
                  <a:pt x="4056" y="12841"/>
                  <a:pt x="5642" y="13637"/>
                  <a:pt x="7318" y="13637"/>
                </a:cubicBezTo>
                <a:cubicBezTo>
                  <a:pt x="10844" y="13637"/>
                  <a:pt x="13224" y="10253"/>
                  <a:pt x="13313" y="7067"/>
                </a:cubicBezTo>
                <a:cubicBezTo>
                  <a:pt x="14282" y="7067"/>
                  <a:pt x="14282" y="7067"/>
                  <a:pt x="14282" y="7067"/>
                </a:cubicBezTo>
                <a:lnTo>
                  <a:pt x="14282" y="18216"/>
                </a:lnTo>
                <a:close/>
                <a:moveTo>
                  <a:pt x="14988" y="9755"/>
                </a:moveTo>
                <a:cubicBezTo>
                  <a:pt x="16927" y="9755"/>
                  <a:pt x="16927" y="9755"/>
                  <a:pt x="16927" y="9755"/>
                </a:cubicBezTo>
                <a:cubicBezTo>
                  <a:pt x="17368" y="9755"/>
                  <a:pt x="17721" y="10053"/>
                  <a:pt x="17897" y="10452"/>
                </a:cubicBezTo>
                <a:cubicBezTo>
                  <a:pt x="18779" y="12442"/>
                  <a:pt x="18779" y="12442"/>
                  <a:pt x="18779" y="12442"/>
                </a:cubicBezTo>
                <a:cubicBezTo>
                  <a:pt x="14988" y="12442"/>
                  <a:pt x="14988" y="12442"/>
                  <a:pt x="14988" y="12442"/>
                </a:cubicBezTo>
                <a:lnTo>
                  <a:pt x="14988" y="9755"/>
                </a:lnTo>
                <a:close/>
                <a:moveTo>
                  <a:pt x="17809" y="20804"/>
                </a:moveTo>
                <a:cubicBezTo>
                  <a:pt x="16927" y="20804"/>
                  <a:pt x="16310" y="20107"/>
                  <a:pt x="16310" y="19112"/>
                </a:cubicBezTo>
                <a:cubicBezTo>
                  <a:pt x="16310" y="18216"/>
                  <a:pt x="16927" y="17519"/>
                  <a:pt x="17809" y="17519"/>
                </a:cubicBezTo>
                <a:cubicBezTo>
                  <a:pt x="18602" y="17519"/>
                  <a:pt x="19220" y="18216"/>
                  <a:pt x="19220" y="19112"/>
                </a:cubicBezTo>
                <a:cubicBezTo>
                  <a:pt x="19220" y="20107"/>
                  <a:pt x="18602" y="20804"/>
                  <a:pt x="17809" y="20804"/>
                </a:cubicBezTo>
                <a:close/>
                <a:moveTo>
                  <a:pt x="20895" y="17818"/>
                </a:moveTo>
                <a:cubicBezTo>
                  <a:pt x="20895" y="18017"/>
                  <a:pt x="20807" y="18216"/>
                  <a:pt x="20630" y="18216"/>
                </a:cubicBezTo>
                <a:cubicBezTo>
                  <a:pt x="19749" y="18216"/>
                  <a:pt x="19749" y="18216"/>
                  <a:pt x="19749" y="18216"/>
                </a:cubicBezTo>
                <a:cubicBezTo>
                  <a:pt x="19396" y="17320"/>
                  <a:pt x="18602" y="16723"/>
                  <a:pt x="17809" y="16723"/>
                </a:cubicBezTo>
                <a:cubicBezTo>
                  <a:pt x="16927" y="16723"/>
                  <a:pt x="16134" y="17320"/>
                  <a:pt x="15781" y="18216"/>
                </a:cubicBezTo>
                <a:cubicBezTo>
                  <a:pt x="14988" y="18216"/>
                  <a:pt x="14988" y="18216"/>
                  <a:pt x="14988" y="18216"/>
                </a:cubicBezTo>
                <a:cubicBezTo>
                  <a:pt x="14988" y="13239"/>
                  <a:pt x="14988" y="13239"/>
                  <a:pt x="14988" y="13239"/>
                </a:cubicBezTo>
                <a:cubicBezTo>
                  <a:pt x="19308" y="13239"/>
                  <a:pt x="19308" y="13239"/>
                  <a:pt x="19308" y="13239"/>
                </a:cubicBezTo>
                <a:cubicBezTo>
                  <a:pt x="20718" y="13935"/>
                  <a:pt x="20718" y="13935"/>
                  <a:pt x="20718" y="13935"/>
                </a:cubicBezTo>
                <a:cubicBezTo>
                  <a:pt x="20807" y="14035"/>
                  <a:pt x="20895" y="14135"/>
                  <a:pt x="20895" y="14334"/>
                </a:cubicBezTo>
                <a:lnTo>
                  <a:pt x="20895" y="17818"/>
                </a:lnTo>
                <a:close/>
              </a:path>
            </a:pathLst>
          </a:custGeom>
          <a:solidFill>
            <a:srgbClr val="FFFFFF"/>
          </a:solidFill>
          <a:ln w="3175">
            <a:miter lim="400000"/>
          </a:ln>
        </p:spPr>
        <p:txBody>
          <a:bodyPr lIns="22859" tIns="22859" rIns="22859" bIns="22859"/>
          <a:lstStyle/>
          <a:p>
            <a:pPr algn="ctr" defTabSz="342900">
              <a:defRPr sz="500">
                <a:solidFill>
                  <a:srgbClr val="262626"/>
                </a:solidFill>
              </a:defRPr>
            </a:pPr>
          </a:p>
        </p:txBody>
      </p:sp>
      <p:sp>
        <p:nvSpPr>
          <p:cNvPr id="10542" name="Freeform 42"/>
          <p:cNvSpPr/>
          <p:nvPr/>
        </p:nvSpPr>
        <p:spPr>
          <a:xfrm>
            <a:off x="7878625" y="2861193"/>
            <a:ext cx="1222383" cy="612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8" y="0"/>
                </a:moveTo>
                <a:cubicBezTo>
                  <a:pt x="16757" y="0"/>
                  <a:pt x="21600" y="9671"/>
                  <a:pt x="21600" y="21600"/>
                </a:cubicBezTo>
                <a:cubicBezTo>
                  <a:pt x="0" y="21600"/>
                  <a:pt x="0" y="21600"/>
                  <a:pt x="0" y="21600"/>
                </a:cubicBezTo>
                <a:cubicBezTo>
                  <a:pt x="0" y="9671"/>
                  <a:pt x="4843" y="0"/>
                  <a:pt x="10818" y="0"/>
                </a:cubicBezTo>
                <a:close/>
              </a:path>
            </a:pathLst>
          </a:custGeom>
          <a:solidFill>
            <a:srgbClr val="929292"/>
          </a:solidFill>
          <a:ln w="3175">
            <a:miter lim="400000"/>
          </a:ln>
        </p:spPr>
        <p:txBody>
          <a:bodyPr lIns="22859" tIns="22859" rIns="22859" bIns="22859"/>
          <a:lstStyle/>
          <a:p>
            <a:pPr algn="ctr" defTabSz="342900">
              <a:defRPr sz="500">
                <a:solidFill>
                  <a:srgbClr val="262626"/>
                </a:solidFill>
              </a:defRPr>
            </a:pPr>
          </a:p>
        </p:txBody>
      </p:sp>
      <p:sp>
        <p:nvSpPr>
          <p:cNvPr id="10543" name="Freeform 43"/>
          <p:cNvSpPr/>
          <p:nvPr/>
        </p:nvSpPr>
        <p:spPr>
          <a:xfrm>
            <a:off x="7942537" y="2790931"/>
            <a:ext cx="1094557" cy="274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8" y="21600"/>
                </a:moveTo>
                <a:cubicBezTo>
                  <a:pt x="18717" y="9618"/>
                  <a:pt x="15005" y="1892"/>
                  <a:pt x="10820" y="1892"/>
                </a:cubicBezTo>
                <a:cubicBezTo>
                  <a:pt x="6634" y="1892"/>
                  <a:pt x="2922" y="9618"/>
                  <a:pt x="632" y="21600"/>
                </a:cubicBezTo>
                <a:cubicBezTo>
                  <a:pt x="0" y="21600"/>
                  <a:pt x="0" y="21600"/>
                  <a:pt x="0" y="21600"/>
                </a:cubicBezTo>
                <a:cubicBezTo>
                  <a:pt x="2330" y="8514"/>
                  <a:pt x="6318" y="0"/>
                  <a:pt x="10820" y="0"/>
                </a:cubicBezTo>
                <a:cubicBezTo>
                  <a:pt x="15282" y="0"/>
                  <a:pt x="19270" y="8514"/>
                  <a:pt x="21600" y="21600"/>
                </a:cubicBezTo>
                <a:lnTo>
                  <a:pt x="20968" y="21600"/>
                </a:lnTo>
                <a:close/>
              </a:path>
            </a:pathLst>
          </a:custGeom>
          <a:solidFill>
            <a:srgbClr val="929292"/>
          </a:solidFill>
          <a:ln w="3175">
            <a:miter lim="400000"/>
          </a:ln>
        </p:spPr>
        <p:txBody>
          <a:bodyPr lIns="22859" tIns="22859" rIns="22859" bIns="22859"/>
          <a:lstStyle/>
          <a:p>
            <a:pPr algn="ctr" defTabSz="342900">
              <a:defRPr sz="500">
                <a:solidFill>
                  <a:srgbClr val="262626"/>
                </a:solidFill>
              </a:defRPr>
            </a:pPr>
          </a:p>
        </p:txBody>
      </p:sp>
      <p:grpSp>
        <p:nvGrpSpPr>
          <p:cNvPr id="10551" name="Group 49"/>
          <p:cNvGrpSpPr/>
          <p:nvPr/>
        </p:nvGrpSpPr>
        <p:grpSpPr>
          <a:xfrm>
            <a:off x="5411191" y="-2170404"/>
            <a:ext cx="556167" cy="518921"/>
            <a:chOff x="0" y="0"/>
            <a:chExt cx="556165" cy="518919"/>
          </a:xfrm>
        </p:grpSpPr>
        <p:sp>
          <p:nvSpPr>
            <p:cNvPr id="10544" name="Freeform 47"/>
            <p:cNvSpPr/>
            <p:nvPr/>
          </p:nvSpPr>
          <p:spPr>
            <a:xfrm>
              <a:off x="60132" y="158299"/>
              <a:ext cx="437258" cy="360621"/>
            </a:xfrm>
            <a:custGeom>
              <a:avLst/>
              <a:gdLst/>
              <a:ahLst/>
              <a:cxnLst>
                <a:cxn ang="0">
                  <a:pos x="wd2" y="hd2"/>
                </a:cxn>
                <a:cxn ang="5400000">
                  <a:pos x="wd2" y="hd2"/>
                </a:cxn>
                <a:cxn ang="10800000">
                  <a:pos x="wd2" y="hd2"/>
                </a:cxn>
                <a:cxn ang="16200000">
                  <a:pos x="wd2" y="hd2"/>
                </a:cxn>
              </a:cxnLst>
              <a:rect l="0" t="0" r="r" b="b"/>
              <a:pathLst>
                <a:path w="21374" h="21600" fill="norm" stroke="1" extrusionOk="0">
                  <a:moveTo>
                    <a:pt x="18193" y="720"/>
                  </a:moveTo>
                  <a:cubicBezTo>
                    <a:pt x="17997" y="240"/>
                    <a:pt x="17606" y="0"/>
                    <a:pt x="17216" y="0"/>
                  </a:cubicBezTo>
                  <a:cubicBezTo>
                    <a:pt x="4216" y="0"/>
                    <a:pt x="4216" y="0"/>
                    <a:pt x="4216" y="0"/>
                  </a:cubicBezTo>
                  <a:cubicBezTo>
                    <a:pt x="3728" y="0"/>
                    <a:pt x="3337" y="240"/>
                    <a:pt x="3141" y="720"/>
                  </a:cubicBezTo>
                  <a:cubicBezTo>
                    <a:pt x="209" y="6240"/>
                    <a:pt x="209" y="6240"/>
                    <a:pt x="209" y="6240"/>
                  </a:cubicBezTo>
                  <a:cubicBezTo>
                    <a:pt x="-84" y="6840"/>
                    <a:pt x="-84" y="7560"/>
                    <a:pt x="307" y="8160"/>
                  </a:cubicBezTo>
                  <a:cubicBezTo>
                    <a:pt x="9787" y="21120"/>
                    <a:pt x="9787" y="21120"/>
                    <a:pt x="9787" y="21120"/>
                  </a:cubicBezTo>
                  <a:cubicBezTo>
                    <a:pt x="9983" y="21480"/>
                    <a:pt x="10276" y="21600"/>
                    <a:pt x="10667" y="21600"/>
                  </a:cubicBezTo>
                  <a:cubicBezTo>
                    <a:pt x="10667" y="21600"/>
                    <a:pt x="10667" y="21600"/>
                    <a:pt x="10667" y="21600"/>
                  </a:cubicBezTo>
                  <a:cubicBezTo>
                    <a:pt x="11058" y="21600"/>
                    <a:pt x="11351" y="21480"/>
                    <a:pt x="11547" y="21120"/>
                  </a:cubicBezTo>
                  <a:cubicBezTo>
                    <a:pt x="21027" y="8160"/>
                    <a:pt x="21027" y="8160"/>
                    <a:pt x="21027" y="8160"/>
                  </a:cubicBezTo>
                  <a:cubicBezTo>
                    <a:pt x="21418" y="7560"/>
                    <a:pt x="21516" y="6840"/>
                    <a:pt x="21125" y="6240"/>
                  </a:cubicBezTo>
                  <a:lnTo>
                    <a:pt x="18193" y="720"/>
                  </a:lnTo>
                  <a:close/>
                  <a:moveTo>
                    <a:pt x="13404" y="7800"/>
                  </a:moveTo>
                  <a:cubicBezTo>
                    <a:pt x="10667" y="18720"/>
                    <a:pt x="10667" y="18720"/>
                    <a:pt x="10667" y="18720"/>
                  </a:cubicBezTo>
                  <a:cubicBezTo>
                    <a:pt x="7930" y="7800"/>
                    <a:pt x="7930" y="7800"/>
                    <a:pt x="7930" y="7800"/>
                  </a:cubicBezTo>
                  <a:lnTo>
                    <a:pt x="13404" y="7800"/>
                  </a:lnTo>
                  <a:close/>
                  <a:moveTo>
                    <a:pt x="8224" y="6600"/>
                  </a:moveTo>
                  <a:cubicBezTo>
                    <a:pt x="10667" y="1920"/>
                    <a:pt x="10667" y="1920"/>
                    <a:pt x="10667" y="1920"/>
                  </a:cubicBezTo>
                  <a:cubicBezTo>
                    <a:pt x="13111" y="6600"/>
                    <a:pt x="13111" y="6600"/>
                    <a:pt x="13111" y="6600"/>
                  </a:cubicBezTo>
                  <a:lnTo>
                    <a:pt x="8224" y="6600"/>
                  </a:lnTo>
                  <a:close/>
                  <a:moveTo>
                    <a:pt x="11645" y="1320"/>
                  </a:moveTo>
                  <a:cubicBezTo>
                    <a:pt x="16629" y="1320"/>
                    <a:pt x="16629" y="1320"/>
                    <a:pt x="16629" y="1320"/>
                  </a:cubicBezTo>
                  <a:cubicBezTo>
                    <a:pt x="14088" y="6000"/>
                    <a:pt x="14088" y="6000"/>
                    <a:pt x="14088" y="6000"/>
                  </a:cubicBezTo>
                  <a:lnTo>
                    <a:pt x="11645" y="1320"/>
                  </a:lnTo>
                  <a:close/>
                  <a:moveTo>
                    <a:pt x="7246" y="6000"/>
                  </a:moveTo>
                  <a:cubicBezTo>
                    <a:pt x="4803" y="1320"/>
                    <a:pt x="4803" y="1320"/>
                    <a:pt x="4803" y="1320"/>
                  </a:cubicBezTo>
                  <a:cubicBezTo>
                    <a:pt x="9690" y="1320"/>
                    <a:pt x="9690" y="1320"/>
                    <a:pt x="9690" y="1320"/>
                  </a:cubicBezTo>
                  <a:lnTo>
                    <a:pt x="7246" y="6000"/>
                  </a:lnTo>
                  <a:close/>
                  <a:moveTo>
                    <a:pt x="9690" y="19080"/>
                  </a:moveTo>
                  <a:cubicBezTo>
                    <a:pt x="1480" y="7800"/>
                    <a:pt x="1480" y="7800"/>
                    <a:pt x="1480" y="7800"/>
                  </a:cubicBezTo>
                  <a:cubicBezTo>
                    <a:pt x="6855" y="7800"/>
                    <a:pt x="6855" y="7800"/>
                    <a:pt x="6855" y="7800"/>
                  </a:cubicBezTo>
                  <a:lnTo>
                    <a:pt x="9690" y="19080"/>
                  </a:lnTo>
                  <a:close/>
                  <a:moveTo>
                    <a:pt x="14479" y="7800"/>
                  </a:moveTo>
                  <a:cubicBezTo>
                    <a:pt x="19854" y="7800"/>
                    <a:pt x="19854" y="7800"/>
                    <a:pt x="19854" y="7800"/>
                  </a:cubicBezTo>
                  <a:cubicBezTo>
                    <a:pt x="11645" y="19080"/>
                    <a:pt x="11645" y="19080"/>
                    <a:pt x="11645" y="19080"/>
                  </a:cubicBezTo>
                  <a:lnTo>
                    <a:pt x="14479" y="7800"/>
                  </a:lnTo>
                  <a:close/>
                  <a:moveTo>
                    <a:pt x="20050" y="6600"/>
                  </a:moveTo>
                  <a:cubicBezTo>
                    <a:pt x="15065" y="6600"/>
                    <a:pt x="15065" y="6600"/>
                    <a:pt x="15065" y="6600"/>
                  </a:cubicBezTo>
                  <a:cubicBezTo>
                    <a:pt x="17606" y="1800"/>
                    <a:pt x="17606" y="1800"/>
                    <a:pt x="17606" y="1800"/>
                  </a:cubicBezTo>
                  <a:lnTo>
                    <a:pt x="20050" y="6600"/>
                  </a:lnTo>
                  <a:close/>
                  <a:moveTo>
                    <a:pt x="3826" y="1800"/>
                  </a:moveTo>
                  <a:cubicBezTo>
                    <a:pt x="6269" y="6600"/>
                    <a:pt x="6269" y="6600"/>
                    <a:pt x="6269" y="6600"/>
                  </a:cubicBezTo>
                  <a:cubicBezTo>
                    <a:pt x="1284" y="6600"/>
                    <a:pt x="1284" y="6600"/>
                    <a:pt x="1284" y="6600"/>
                  </a:cubicBezTo>
                  <a:lnTo>
                    <a:pt x="3826" y="1800"/>
                  </a:ln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45" name="Freeform 48"/>
            <p:cNvSpPr/>
            <p:nvPr/>
          </p:nvSpPr>
          <p:spPr>
            <a:xfrm>
              <a:off x="0" y="268347"/>
              <a:ext cx="44020" cy="20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91" y="0"/>
                  </a:moveTo>
                  <a:cubicBezTo>
                    <a:pt x="5891" y="0"/>
                    <a:pt x="5891" y="0"/>
                    <a:pt x="5891" y="0"/>
                  </a:cubicBezTo>
                  <a:cubicBezTo>
                    <a:pt x="2945" y="0"/>
                    <a:pt x="0" y="4320"/>
                    <a:pt x="0" y="10800"/>
                  </a:cubicBezTo>
                  <a:cubicBezTo>
                    <a:pt x="0" y="17280"/>
                    <a:pt x="2945" y="21600"/>
                    <a:pt x="5891" y="21600"/>
                  </a:cubicBezTo>
                  <a:cubicBezTo>
                    <a:pt x="16691" y="21600"/>
                    <a:pt x="16691" y="21600"/>
                    <a:pt x="16691" y="21600"/>
                  </a:cubicBezTo>
                  <a:cubicBezTo>
                    <a:pt x="19636" y="21600"/>
                    <a:pt x="21600" y="17280"/>
                    <a:pt x="21600" y="10800"/>
                  </a:cubicBezTo>
                  <a:cubicBezTo>
                    <a:pt x="21600" y="4320"/>
                    <a:pt x="19636" y="0"/>
                    <a:pt x="16691" y="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46" name="Freeform 49"/>
            <p:cNvSpPr/>
            <p:nvPr/>
          </p:nvSpPr>
          <p:spPr>
            <a:xfrm>
              <a:off x="512146" y="268347"/>
              <a:ext cx="44020" cy="20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09" y="0"/>
                  </a:moveTo>
                  <a:cubicBezTo>
                    <a:pt x="4909" y="0"/>
                    <a:pt x="4909" y="0"/>
                    <a:pt x="4909" y="0"/>
                  </a:cubicBezTo>
                  <a:cubicBezTo>
                    <a:pt x="1964" y="0"/>
                    <a:pt x="0" y="4320"/>
                    <a:pt x="0" y="10800"/>
                  </a:cubicBezTo>
                  <a:cubicBezTo>
                    <a:pt x="0" y="17280"/>
                    <a:pt x="1964" y="21600"/>
                    <a:pt x="4909" y="21600"/>
                  </a:cubicBezTo>
                  <a:cubicBezTo>
                    <a:pt x="15709" y="21600"/>
                    <a:pt x="15709" y="21600"/>
                    <a:pt x="15709" y="21600"/>
                  </a:cubicBezTo>
                  <a:cubicBezTo>
                    <a:pt x="18655" y="21600"/>
                    <a:pt x="21600" y="17280"/>
                    <a:pt x="21600" y="10800"/>
                  </a:cubicBezTo>
                  <a:cubicBezTo>
                    <a:pt x="21600" y="4320"/>
                    <a:pt x="18655" y="0"/>
                    <a:pt x="15709" y="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47" name="Freeform 50"/>
            <p:cNvSpPr/>
            <p:nvPr/>
          </p:nvSpPr>
          <p:spPr>
            <a:xfrm>
              <a:off x="419685" y="78887"/>
              <a:ext cx="57600" cy="57404"/>
            </a:xfrm>
            <a:custGeom>
              <a:avLst/>
              <a:gdLst/>
              <a:ahLst/>
              <a:cxnLst>
                <a:cxn ang="0">
                  <a:pos x="wd2" y="hd2"/>
                </a:cxn>
                <a:cxn ang="5400000">
                  <a:pos x="wd2" y="hd2"/>
                </a:cxn>
                <a:cxn ang="10800000">
                  <a:pos x="wd2" y="hd2"/>
                </a:cxn>
                <a:cxn ang="16200000">
                  <a:pos x="wd2" y="hd2"/>
                </a:cxn>
              </a:cxnLst>
              <a:rect l="0" t="0" r="r" b="b"/>
              <a:pathLst>
                <a:path w="20700" h="21228" fill="norm" stroke="1" extrusionOk="0">
                  <a:moveTo>
                    <a:pt x="3780" y="21228"/>
                  </a:moveTo>
                  <a:cubicBezTo>
                    <a:pt x="5220" y="21228"/>
                    <a:pt x="5940" y="21228"/>
                    <a:pt x="6660" y="20483"/>
                  </a:cubicBezTo>
                  <a:cubicBezTo>
                    <a:pt x="19620" y="7076"/>
                    <a:pt x="19620" y="7076"/>
                    <a:pt x="19620" y="7076"/>
                  </a:cubicBezTo>
                  <a:cubicBezTo>
                    <a:pt x="21060" y="4842"/>
                    <a:pt x="21060" y="2607"/>
                    <a:pt x="19620" y="1118"/>
                  </a:cubicBezTo>
                  <a:cubicBezTo>
                    <a:pt x="18180" y="-372"/>
                    <a:pt x="16020" y="-372"/>
                    <a:pt x="13860" y="1118"/>
                  </a:cubicBezTo>
                  <a:cubicBezTo>
                    <a:pt x="1620" y="14525"/>
                    <a:pt x="1620" y="14525"/>
                    <a:pt x="1620" y="14525"/>
                  </a:cubicBezTo>
                  <a:cubicBezTo>
                    <a:pt x="-540" y="16014"/>
                    <a:pt x="-540" y="18249"/>
                    <a:pt x="1620" y="20483"/>
                  </a:cubicBezTo>
                  <a:cubicBezTo>
                    <a:pt x="2340" y="21228"/>
                    <a:pt x="3060" y="21228"/>
                    <a:pt x="3780" y="21228"/>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48" name="Freeform 51"/>
            <p:cNvSpPr/>
            <p:nvPr/>
          </p:nvSpPr>
          <p:spPr>
            <a:xfrm>
              <a:off x="78882" y="78887"/>
              <a:ext cx="58101" cy="57404"/>
            </a:xfrm>
            <a:custGeom>
              <a:avLst/>
              <a:gdLst/>
              <a:ahLst/>
              <a:cxnLst>
                <a:cxn ang="0">
                  <a:pos x="wd2" y="hd2"/>
                </a:cxn>
                <a:cxn ang="5400000">
                  <a:pos x="wd2" y="hd2"/>
                </a:cxn>
                <a:cxn ang="10800000">
                  <a:pos x="wd2" y="hd2"/>
                </a:cxn>
                <a:cxn ang="16200000">
                  <a:pos x="wd2" y="hd2"/>
                </a:cxn>
              </a:cxnLst>
              <a:rect l="0" t="0" r="r" b="b"/>
              <a:pathLst>
                <a:path w="20880" h="21228" fill="norm" stroke="1" extrusionOk="0">
                  <a:moveTo>
                    <a:pt x="14040" y="20483"/>
                  </a:moveTo>
                  <a:cubicBezTo>
                    <a:pt x="14760" y="21228"/>
                    <a:pt x="16200" y="21228"/>
                    <a:pt x="16920" y="21228"/>
                  </a:cubicBezTo>
                  <a:cubicBezTo>
                    <a:pt x="17640" y="21228"/>
                    <a:pt x="19080" y="21228"/>
                    <a:pt x="19800" y="20483"/>
                  </a:cubicBezTo>
                  <a:cubicBezTo>
                    <a:pt x="21240" y="18249"/>
                    <a:pt x="21240" y="16014"/>
                    <a:pt x="19800" y="14525"/>
                  </a:cubicBezTo>
                  <a:cubicBezTo>
                    <a:pt x="6840" y="1118"/>
                    <a:pt x="6840" y="1118"/>
                    <a:pt x="6840" y="1118"/>
                  </a:cubicBezTo>
                  <a:cubicBezTo>
                    <a:pt x="5400" y="-372"/>
                    <a:pt x="2520" y="-372"/>
                    <a:pt x="1080" y="1118"/>
                  </a:cubicBezTo>
                  <a:cubicBezTo>
                    <a:pt x="-360" y="2607"/>
                    <a:pt x="-360" y="4842"/>
                    <a:pt x="1080" y="7076"/>
                  </a:cubicBezTo>
                  <a:lnTo>
                    <a:pt x="14040" y="20483"/>
                  </a:ln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49" name="Freeform 52"/>
            <p:cNvSpPr/>
            <p:nvPr/>
          </p:nvSpPr>
          <p:spPr>
            <a:xfrm>
              <a:off x="268347" y="-1"/>
              <a:ext cx="22011" cy="92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18" y="21600"/>
                  </a:moveTo>
                  <a:cubicBezTo>
                    <a:pt x="15709" y="21600"/>
                    <a:pt x="21600" y="20661"/>
                    <a:pt x="21600" y="19252"/>
                  </a:cubicBezTo>
                  <a:cubicBezTo>
                    <a:pt x="21600" y="2817"/>
                    <a:pt x="21600" y="2817"/>
                    <a:pt x="21600" y="2817"/>
                  </a:cubicBezTo>
                  <a:cubicBezTo>
                    <a:pt x="21600" y="1409"/>
                    <a:pt x="15709" y="0"/>
                    <a:pt x="9818" y="0"/>
                  </a:cubicBezTo>
                  <a:cubicBezTo>
                    <a:pt x="3927" y="0"/>
                    <a:pt x="0" y="1409"/>
                    <a:pt x="0" y="2817"/>
                  </a:cubicBezTo>
                  <a:cubicBezTo>
                    <a:pt x="0" y="19252"/>
                    <a:pt x="0" y="19252"/>
                    <a:pt x="0" y="19252"/>
                  </a:cubicBezTo>
                  <a:cubicBezTo>
                    <a:pt x="0" y="20661"/>
                    <a:pt x="3927" y="21600"/>
                    <a:pt x="9818" y="2160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50" name="Freeform 53"/>
            <p:cNvSpPr/>
            <p:nvPr/>
          </p:nvSpPr>
          <p:spPr>
            <a:xfrm>
              <a:off x="268347" y="108354"/>
              <a:ext cx="22011" cy="22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18" y="21600"/>
                  </a:moveTo>
                  <a:cubicBezTo>
                    <a:pt x="13745" y="21600"/>
                    <a:pt x="15709" y="19636"/>
                    <a:pt x="17673" y="17673"/>
                  </a:cubicBezTo>
                  <a:cubicBezTo>
                    <a:pt x="19636" y="15709"/>
                    <a:pt x="21600" y="13745"/>
                    <a:pt x="21600" y="9818"/>
                  </a:cubicBezTo>
                  <a:cubicBezTo>
                    <a:pt x="21600" y="7855"/>
                    <a:pt x="19636" y="5891"/>
                    <a:pt x="17673" y="3927"/>
                  </a:cubicBezTo>
                  <a:cubicBezTo>
                    <a:pt x="15709" y="1964"/>
                    <a:pt x="13745" y="0"/>
                    <a:pt x="9818" y="0"/>
                  </a:cubicBezTo>
                  <a:cubicBezTo>
                    <a:pt x="7855" y="0"/>
                    <a:pt x="3927" y="1964"/>
                    <a:pt x="1964" y="3927"/>
                  </a:cubicBezTo>
                  <a:cubicBezTo>
                    <a:pt x="0" y="5891"/>
                    <a:pt x="0" y="7855"/>
                    <a:pt x="0" y="9818"/>
                  </a:cubicBezTo>
                  <a:cubicBezTo>
                    <a:pt x="0" y="13745"/>
                    <a:pt x="0" y="15709"/>
                    <a:pt x="1964" y="17673"/>
                  </a:cubicBezTo>
                  <a:cubicBezTo>
                    <a:pt x="3927" y="19636"/>
                    <a:pt x="7855" y="21600"/>
                    <a:pt x="9818" y="2160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grpSp>
      <p:grpSp>
        <p:nvGrpSpPr>
          <p:cNvPr id="10558" name="Group 57"/>
          <p:cNvGrpSpPr/>
          <p:nvPr/>
        </p:nvGrpSpPr>
        <p:grpSpPr>
          <a:xfrm>
            <a:off x="7903522" y="-2211037"/>
            <a:ext cx="454457" cy="545163"/>
            <a:chOff x="0" y="0"/>
            <a:chExt cx="454456" cy="545162"/>
          </a:xfrm>
        </p:grpSpPr>
        <p:sp>
          <p:nvSpPr>
            <p:cNvPr id="10552" name="Freeform 54"/>
            <p:cNvSpPr/>
            <p:nvPr/>
          </p:nvSpPr>
          <p:spPr>
            <a:xfrm>
              <a:off x="215922" y="164226"/>
              <a:ext cx="72622" cy="158301"/>
            </a:xfrm>
            <a:custGeom>
              <a:avLst/>
              <a:gdLst/>
              <a:ahLst/>
              <a:cxnLst>
                <a:cxn ang="0">
                  <a:pos x="wd2" y="hd2"/>
                </a:cxn>
                <a:cxn ang="5400000">
                  <a:pos x="wd2" y="hd2"/>
                </a:cxn>
                <a:cxn ang="10800000">
                  <a:pos x="wd2" y="hd2"/>
                </a:cxn>
                <a:cxn ang="16200000">
                  <a:pos x="wd2" y="hd2"/>
                </a:cxn>
              </a:cxnLst>
              <a:rect l="0" t="0" r="r" b="b"/>
              <a:pathLst>
                <a:path w="20589" h="21600" fill="norm" stroke="1" extrusionOk="0">
                  <a:moveTo>
                    <a:pt x="10303" y="4375"/>
                  </a:moveTo>
                  <a:cubicBezTo>
                    <a:pt x="13145" y="4375"/>
                    <a:pt x="15419" y="5742"/>
                    <a:pt x="15419" y="7109"/>
                  </a:cubicBezTo>
                  <a:cubicBezTo>
                    <a:pt x="15419" y="7656"/>
                    <a:pt x="16556" y="8203"/>
                    <a:pt x="18261" y="8203"/>
                  </a:cubicBezTo>
                  <a:cubicBezTo>
                    <a:pt x="19398" y="8203"/>
                    <a:pt x="20535" y="7656"/>
                    <a:pt x="20535" y="7109"/>
                  </a:cubicBezTo>
                  <a:cubicBezTo>
                    <a:pt x="20535" y="4648"/>
                    <a:pt x="17124" y="2734"/>
                    <a:pt x="12008" y="2187"/>
                  </a:cubicBezTo>
                  <a:cubicBezTo>
                    <a:pt x="12008" y="1094"/>
                    <a:pt x="12008" y="1094"/>
                    <a:pt x="12008" y="1094"/>
                  </a:cubicBezTo>
                  <a:cubicBezTo>
                    <a:pt x="12008" y="547"/>
                    <a:pt x="11440" y="0"/>
                    <a:pt x="9735" y="0"/>
                  </a:cubicBezTo>
                  <a:cubicBezTo>
                    <a:pt x="8598" y="0"/>
                    <a:pt x="7461" y="547"/>
                    <a:pt x="7461" y="1094"/>
                  </a:cubicBezTo>
                  <a:cubicBezTo>
                    <a:pt x="7461" y="2187"/>
                    <a:pt x="7461" y="2187"/>
                    <a:pt x="7461" y="2187"/>
                  </a:cubicBezTo>
                  <a:cubicBezTo>
                    <a:pt x="2345" y="3008"/>
                    <a:pt x="-497" y="5195"/>
                    <a:pt x="71" y="7656"/>
                  </a:cubicBezTo>
                  <a:cubicBezTo>
                    <a:pt x="640" y="10116"/>
                    <a:pt x="5187" y="12030"/>
                    <a:pt x="10303" y="12030"/>
                  </a:cubicBezTo>
                  <a:cubicBezTo>
                    <a:pt x="13145" y="12030"/>
                    <a:pt x="15419" y="13124"/>
                    <a:pt x="15419" y="14491"/>
                  </a:cubicBezTo>
                  <a:cubicBezTo>
                    <a:pt x="15419" y="16132"/>
                    <a:pt x="13145" y="17225"/>
                    <a:pt x="10303" y="17225"/>
                  </a:cubicBezTo>
                  <a:cubicBezTo>
                    <a:pt x="10303" y="17225"/>
                    <a:pt x="9735" y="17225"/>
                    <a:pt x="9735" y="17225"/>
                  </a:cubicBezTo>
                  <a:cubicBezTo>
                    <a:pt x="6892" y="16952"/>
                    <a:pt x="4619" y="15858"/>
                    <a:pt x="4619" y="14765"/>
                  </a:cubicBezTo>
                  <a:cubicBezTo>
                    <a:pt x="4619" y="13944"/>
                    <a:pt x="3482" y="13397"/>
                    <a:pt x="2345" y="13397"/>
                  </a:cubicBezTo>
                  <a:cubicBezTo>
                    <a:pt x="1208" y="13397"/>
                    <a:pt x="71" y="13944"/>
                    <a:pt x="71" y="14765"/>
                  </a:cubicBezTo>
                  <a:cubicBezTo>
                    <a:pt x="71" y="16952"/>
                    <a:pt x="2914" y="18866"/>
                    <a:pt x="7461" y="19413"/>
                  </a:cubicBezTo>
                  <a:cubicBezTo>
                    <a:pt x="7461" y="20506"/>
                    <a:pt x="7461" y="20506"/>
                    <a:pt x="7461" y="20506"/>
                  </a:cubicBezTo>
                  <a:cubicBezTo>
                    <a:pt x="7461" y="21053"/>
                    <a:pt x="8598" y="21600"/>
                    <a:pt x="9735" y="21600"/>
                  </a:cubicBezTo>
                  <a:cubicBezTo>
                    <a:pt x="11440" y="21600"/>
                    <a:pt x="12008" y="21053"/>
                    <a:pt x="12008" y="20506"/>
                  </a:cubicBezTo>
                  <a:cubicBezTo>
                    <a:pt x="12008" y="19413"/>
                    <a:pt x="12008" y="19413"/>
                    <a:pt x="12008" y="19413"/>
                  </a:cubicBezTo>
                  <a:cubicBezTo>
                    <a:pt x="17124" y="18866"/>
                    <a:pt x="21103" y="16678"/>
                    <a:pt x="20535" y="14218"/>
                  </a:cubicBezTo>
                  <a:cubicBezTo>
                    <a:pt x="19966" y="11484"/>
                    <a:pt x="15419" y="9570"/>
                    <a:pt x="10303" y="9570"/>
                  </a:cubicBezTo>
                  <a:cubicBezTo>
                    <a:pt x="6892" y="9570"/>
                    <a:pt x="4619" y="8476"/>
                    <a:pt x="4619" y="7109"/>
                  </a:cubicBezTo>
                  <a:cubicBezTo>
                    <a:pt x="4619" y="5742"/>
                    <a:pt x="6892" y="4375"/>
                    <a:pt x="10303" y="4375"/>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53" name="Freeform 55"/>
            <p:cNvSpPr/>
            <p:nvPr/>
          </p:nvSpPr>
          <p:spPr>
            <a:xfrm>
              <a:off x="127825" y="123593"/>
              <a:ext cx="246340" cy="247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88" y="0"/>
                  </a:moveTo>
                  <a:cubicBezTo>
                    <a:pt x="4917" y="0"/>
                    <a:pt x="176" y="4917"/>
                    <a:pt x="0" y="10888"/>
                  </a:cubicBezTo>
                  <a:cubicBezTo>
                    <a:pt x="0" y="16859"/>
                    <a:pt x="4917" y="21600"/>
                    <a:pt x="10888" y="21600"/>
                  </a:cubicBezTo>
                  <a:cubicBezTo>
                    <a:pt x="16859" y="21600"/>
                    <a:pt x="21600" y="16859"/>
                    <a:pt x="21600" y="10888"/>
                  </a:cubicBezTo>
                  <a:cubicBezTo>
                    <a:pt x="21600" y="4917"/>
                    <a:pt x="16859" y="0"/>
                    <a:pt x="10888" y="0"/>
                  </a:cubicBezTo>
                  <a:close/>
                  <a:moveTo>
                    <a:pt x="10888" y="20195"/>
                  </a:moveTo>
                  <a:cubicBezTo>
                    <a:pt x="5795" y="20195"/>
                    <a:pt x="1580" y="15980"/>
                    <a:pt x="1580" y="10888"/>
                  </a:cubicBezTo>
                  <a:cubicBezTo>
                    <a:pt x="1580" y="5795"/>
                    <a:pt x="5795" y="1580"/>
                    <a:pt x="10888" y="1580"/>
                  </a:cubicBezTo>
                  <a:cubicBezTo>
                    <a:pt x="15980" y="1580"/>
                    <a:pt x="20195" y="5795"/>
                    <a:pt x="20195" y="10888"/>
                  </a:cubicBezTo>
                  <a:cubicBezTo>
                    <a:pt x="20195" y="15980"/>
                    <a:pt x="15980" y="20195"/>
                    <a:pt x="10888" y="20195"/>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54" name="Freeform 56"/>
            <p:cNvSpPr/>
            <p:nvPr/>
          </p:nvSpPr>
          <p:spPr>
            <a:xfrm>
              <a:off x="0" y="374164"/>
              <a:ext cx="454457" cy="170999"/>
            </a:xfrm>
            <a:custGeom>
              <a:avLst/>
              <a:gdLst/>
              <a:ahLst/>
              <a:cxnLst>
                <a:cxn ang="0">
                  <a:pos x="wd2" y="hd2"/>
                </a:cxn>
                <a:cxn ang="5400000">
                  <a:pos x="wd2" y="hd2"/>
                </a:cxn>
                <a:cxn ang="10800000">
                  <a:pos x="wd2" y="hd2"/>
                </a:cxn>
                <a:cxn ang="16200000">
                  <a:pos x="wd2" y="hd2"/>
                </a:cxn>
              </a:cxnLst>
              <a:rect l="0" t="0" r="r" b="b"/>
              <a:pathLst>
                <a:path w="21514" h="21600" fill="norm" stroke="1" extrusionOk="0">
                  <a:moveTo>
                    <a:pt x="14211" y="20329"/>
                  </a:moveTo>
                  <a:cubicBezTo>
                    <a:pt x="21316" y="7878"/>
                    <a:pt x="21316" y="7878"/>
                    <a:pt x="21316" y="7878"/>
                  </a:cubicBezTo>
                  <a:cubicBezTo>
                    <a:pt x="21505" y="7624"/>
                    <a:pt x="21600" y="6861"/>
                    <a:pt x="21411" y="6353"/>
                  </a:cubicBezTo>
                  <a:cubicBezTo>
                    <a:pt x="20937" y="3812"/>
                    <a:pt x="19705" y="3049"/>
                    <a:pt x="18758" y="4320"/>
                  </a:cubicBezTo>
                  <a:cubicBezTo>
                    <a:pt x="15632" y="8132"/>
                    <a:pt x="15632" y="8132"/>
                    <a:pt x="15632" y="8132"/>
                  </a:cubicBezTo>
                  <a:cubicBezTo>
                    <a:pt x="15253" y="6099"/>
                    <a:pt x="14400" y="4574"/>
                    <a:pt x="13453" y="4574"/>
                  </a:cubicBezTo>
                  <a:cubicBezTo>
                    <a:pt x="10611" y="4320"/>
                    <a:pt x="10611" y="4320"/>
                    <a:pt x="10611" y="4320"/>
                  </a:cubicBezTo>
                  <a:cubicBezTo>
                    <a:pt x="10137" y="4320"/>
                    <a:pt x="9663" y="4066"/>
                    <a:pt x="9284" y="3558"/>
                  </a:cubicBezTo>
                  <a:cubicBezTo>
                    <a:pt x="9000" y="3049"/>
                    <a:pt x="9000" y="3049"/>
                    <a:pt x="9000" y="3049"/>
                  </a:cubicBezTo>
                  <a:cubicBezTo>
                    <a:pt x="7484" y="1016"/>
                    <a:pt x="5684" y="1016"/>
                    <a:pt x="4168" y="3049"/>
                  </a:cubicBezTo>
                  <a:cubicBezTo>
                    <a:pt x="4168" y="1271"/>
                    <a:pt x="4168" y="1271"/>
                    <a:pt x="4168" y="1271"/>
                  </a:cubicBezTo>
                  <a:cubicBezTo>
                    <a:pt x="4168" y="762"/>
                    <a:pt x="3979" y="254"/>
                    <a:pt x="3789" y="254"/>
                  </a:cubicBezTo>
                  <a:cubicBezTo>
                    <a:pt x="568" y="0"/>
                    <a:pt x="568" y="0"/>
                    <a:pt x="568" y="0"/>
                  </a:cubicBezTo>
                  <a:cubicBezTo>
                    <a:pt x="379" y="0"/>
                    <a:pt x="189" y="508"/>
                    <a:pt x="189" y="1016"/>
                  </a:cubicBezTo>
                  <a:cubicBezTo>
                    <a:pt x="0" y="19567"/>
                    <a:pt x="0" y="19567"/>
                    <a:pt x="0" y="19567"/>
                  </a:cubicBezTo>
                  <a:cubicBezTo>
                    <a:pt x="0" y="20329"/>
                    <a:pt x="189" y="20838"/>
                    <a:pt x="379" y="20838"/>
                  </a:cubicBezTo>
                  <a:cubicBezTo>
                    <a:pt x="3600" y="21092"/>
                    <a:pt x="3600" y="21092"/>
                    <a:pt x="3600" y="21092"/>
                  </a:cubicBezTo>
                  <a:cubicBezTo>
                    <a:pt x="3600" y="21092"/>
                    <a:pt x="3600" y="21092"/>
                    <a:pt x="3600" y="21092"/>
                  </a:cubicBezTo>
                  <a:cubicBezTo>
                    <a:pt x="3789" y="21092"/>
                    <a:pt x="3979" y="20584"/>
                    <a:pt x="3979" y="20075"/>
                  </a:cubicBezTo>
                  <a:cubicBezTo>
                    <a:pt x="3979" y="19059"/>
                    <a:pt x="3979" y="19059"/>
                    <a:pt x="3979" y="19059"/>
                  </a:cubicBezTo>
                  <a:cubicBezTo>
                    <a:pt x="4832" y="17788"/>
                    <a:pt x="4832" y="17788"/>
                    <a:pt x="4832" y="17788"/>
                  </a:cubicBezTo>
                  <a:cubicBezTo>
                    <a:pt x="5116" y="17534"/>
                    <a:pt x="5495" y="17280"/>
                    <a:pt x="5874" y="17534"/>
                  </a:cubicBezTo>
                  <a:cubicBezTo>
                    <a:pt x="10800" y="21346"/>
                    <a:pt x="10800" y="21346"/>
                    <a:pt x="10800" y="21346"/>
                  </a:cubicBezTo>
                  <a:cubicBezTo>
                    <a:pt x="10800" y="21346"/>
                    <a:pt x="10800" y="21346"/>
                    <a:pt x="10800" y="21346"/>
                  </a:cubicBezTo>
                  <a:cubicBezTo>
                    <a:pt x="11179" y="21600"/>
                    <a:pt x="11558" y="21600"/>
                    <a:pt x="11937" y="21600"/>
                  </a:cubicBezTo>
                  <a:cubicBezTo>
                    <a:pt x="12695" y="21600"/>
                    <a:pt x="13453" y="21092"/>
                    <a:pt x="14116" y="20329"/>
                  </a:cubicBezTo>
                  <a:cubicBezTo>
                    <a:pt x="14116" y="20329"/>
                    <a:pt x="14211" y="20329"/>
                    <a:pt x="14211" y="20329"/>
                  </a:cubicBezTo>
                  <a:close/>
                  <a:moveTo>
                    <a:pt x="3221" y="18805"/>
                  </a:moveTo>
                  <a:cubicBezTo>
                    <a:pt x="853" y="18551"/>
                    <a:pt x="853" y="18551"/>
                    <a:pt x="853" y="18551"/>
                  </a:cubicBezTo>
                  <a:cubicBezTo>
                    <a:pt x="947" y="2033"/>
                    <a:pt x="947" y="2033"/>
                    <a:pt x="947" y="2033"/>
                  </a:cubicBezTo>
                  <a:cubicBezTo>
                    <a:pt x="3411" y="2287"/>
                    <a:pt x="3411" y="2287"/>
                    <a:pt x="3411" y="2287"/>
                  </a:cubicBezTo>
                  <a:lnTo>
                    <a:pt x="3221" y="18805"/>
                  </a:lnTo>
                  <a:close/>
                  <a:moveTo>
                    <a:pt x="10989" y="19313"/>
                  </a:moveTo>
                  <a:cubicBezTo>
                    <a:pt x="6063" y="15501"/>
                    <a:pt x="6063" y="15501"/>
                    <a:pt x="6063" y="15501"/>
                  </a:cubicBezTo>
                  <a:cubicBezTo>
                    <a:pt x="5495" y="14993"/>
                    <a:pt x="4926" y="15247"/>
                    <a:pt x="4453" y="16009"/>
                  </a:cubicBezTo>
                  <a:cubicBezTo>
                    <a:pt x="3979" y="16518"/>
                    <a:pt x="3979" y="16518"/>
                    <a:pt x="3979" y="16518"/>
                  </a:cubicBezTo>
                  <a:cubicBezTo>
                    <a:pt x="4168" y="5591"/>
                    <a:pt x="4168" y="5591"/>
                    <a:pt x="4168" y="5591"/>
                  </a:cubicBezTo>
                  <a:cubicBezTo>
                    <a:pt x="5495" y="3304"/>
                    <a:pt x="7200" y="3049"/>
                    <a:pt x="8621" y="5082"/>
                  </a:cubicBezTo>
                  <a:cubicBezTo>
                    <a:pt x="8905" y="5336"/>
                    <a:pt x="8905" y="5336"/>
                    <a:pt x="8905" y="5336"/>
                  </a:cubicBezTo>
                  <a:cubicBezTo>
                    <a:pt x="9379" y="6099"/>
                    <a:pt x="9947" y="6607"/>
                    <a:pt x="10516" y="6607"/>
                  </a:cubicBezTo>
                  <a:cubicBezTo>
                    <a:pt x="13453" y="6861"/>
                    <a:pt x="13453" y="6861"/>
                    <a:pt x="13453" y="6861"/>
                  </a:cubicBezTo>
                  <a:cubicBezTo>
                    <a:pt x="14305" y="6861"/>
                    <a:pt x="14968" y="8386"/>
                    <a:pt x="15158" y="10419"/>
                  </a:cubicBezTo>
                  <a:cubicBezTo>
                    <a:pt x="10800" y="10165"/>
                    <a:pt x="10800" y="10165"/>
                    <a:pt x="10800" y="10165"/>
                  </a:cubicBezTo>
                  <a:cubicBezTo>
                    <a:pt x="10611" y="10165"/>
                    <a:pt x="10421" y="10673"/>
                    <a:pt x="10421" y="11181"/>
                  </a:cubicBezTo>
                  <a:cubicBezTo>
                    <a:pt x="10421" y="11689"/>
                    <a:pt x="10611" y="12198"/>
                    <a:pt x="10800" y="12198"/>
                  </a:cubicBezTo>
                  <a:cubicBezTo>
                    <a:pt x="15537" y="12706"/>
                    <a:pt x="15537" y="12706"/>
                    <a:pt x="15537" y="12706"/>
                  </a:cubicBezTo>
                  <a:cubicBezTo>
                    <a:pt x="15537" y="12706"/>
                    <a:pt x="15537" y="12706"/>
                    <a:pt x="15537" y="12706"/>
                  </a:cubicBezTo>
                  <a:cubicBezTo>
                    <a:pt x="15726" y="12706"/>
                    <a:pt x="15916" y="12198"/>
                    <a:pt x="15916" y="11689"/>
                  </a:cubicBezTo>
                  <a:cubicBezTo>
                    <a:pt x="15916" y="11181"/>
                    <a:pt x="15916" y="10673"/>
                    <a:pt x="15916" y="10165"/>
                  </a:cubicBezTo>
                  <a:cubicBezTo>
                    <a:pt x="19137" y="6099"/>
                    <a:pt x="19137" y="6099"/>
                    <a:pt x="19137" y="6099"/>
                  </a:cubicBezTo>
                  <a:cubicBezTo>
                    <a:pt x="19137" y="6099"/>
                    <a:pt x="19137" y="6099"/>
                    <a:pt x="19137" y="6099"/>
                  </a:cubicBezTo>
                  <a:cubicBezTo>
                    <a:pt x="19611" y="5591"/>
                    <a:pt x="20179" y="5845"/>
                    <a:pt x="20558" y="6607"/>
                  </a:cubicBezTo>
                  <a:cubicBezTo>
                    <a:pt x="13737" y="18296"/>
                    <a:pt x="13737" y="18296"/>
                    <a:pt x="13737" y="18296"/>
                  </a:cubicBezTo>
                  <a:cubicBezTo>
                    <a:pt x="12884" y="19313"/>
                    <a:pt x="11937" y="19821"/>
                    <a:pt x="10989" y="19313"/>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55" name="Freeform 57"/>
            <p:cNvSpPr/>
            <p:nvPr/>
          </p:nvSpPr>
          <p:spPr>
            <a:xfrm>
              <a:off x="242106" y="0"/>
              <a:ext cx="16085" cy="95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00"/>
                  </a:moveTo>
                  <a:cubicBezTo>
                    <a:pt x="0" y="19800"/>
                    <a:pt x="0" y="19800"/>
                    <a:pt x="0" y="19800"/>
                  </a:cubicBezTo>
                  <a:cubicBezTo>
                    <a:pt x="0" y="21150"/>
                    <a:pt x="5400" y="21600"/>
                    <a:pt x="10800" y="21600"/>
                  </a:cubicBezTo>
                  <a:cubicBezTo>
                    <a:pt x="16200" y="21600"/>
                    <a:pt x="21600" y="21150"/>
                    <a:pt x="21600" y="19800"/>
                  </a:cubicBezTo>
                  <a:cubicBezTo>
                    <a:pt x="21600" y="1800"/>
                    <a:pt x="21600" y="1800"/>
                    <a:pt x="21600" y="1800"/>
                  </a:cubicBezTo>
                  <a:cubicBezTo>
                    <a:pt x="21600" y="900"/>
                    <a:pt x="16200" y="0"/>
                    <a:pt x="10800" y="0"/>
                  </a:cubicBezTo>
                  <a:cubicBezTo>
                    <a:pt x="5400" y="0"/>
                    <a:pt x="0" y="900"/>
                    <a:pt x="0" y="180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56" name="Freeform 58"/>
            <p:cNvSpPr/>
            <p:nvPr/>
          </p:nvSpPr>
          <p:spPr>
            <a:xfrm>
              <a:off x="300516" y="54177"/>
              <a:ext cx="17778" cy="55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00" y="21600"/>
                  </a:moveTo>
                  <a:cubicBezTo>
                    <a:pt x="16800" y="21600"/>
                    <a:pt x="21600" y="20057"/>
                    <a:pt x="21600" y="18514"/>
                  </a:cubicBezTo>
                  <a:cubicBezTo>
                    <a:pt x="21600" y="3857"/>
                    <a:pt x="21600" y="3857"/>
                    <a:pt x="21600" y="3857"/>
                  </a:cubicBezTo>
                  <a:cubicBezTo>
                    <a:pt x="21600" y="1543"/>
                    <a:pt x="16800" y="0"/>
                    <a:pt x="9600" y="0"/>
                  </a:cubicBezTo>
                  <a:cubicBezTo>
                    <a:pt x="4800" y="0"/>
                    <a:pt x="0" y="1543"/>
                    <a:pt x="0" y="3857"/>
                  </a:cubicBezTo>
                  <a:cubicBezTo>
                    <a:pt x="0" y="18514"/>
                    <a:pt x="0" y="18514"/>
                    <a:pt x="0" y="18514"/>
                  </a:cubicBezTo>
                  <a:cubicBezTo>
                    <a:pt x="0" y="20057"/>
                    <a:pt x="4800" y="21600"/>
                    <a:pt x="9600" y="2160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57" name="Freeform 59"/>
            <p:cNvSpPr/>
            <p:nvPr/>
          </p:nvSpPr>
          <p:spPr>
            <a:xfrm>
              <a:off x="186235" y="54177"/>
              <a:ext cx="16086" cy="55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200" y="21600"/>
                    <a:pt x="21600" y="20057"/>
                    <a:pt x="21600" y="18514"/>
                  </a:cubicBezTo>
                  <a:cubicBezTo>
                    <a:pt x="21600" y="3857"/>
                    <a:pt x="21600" y="3857"/>
                    <a:pt x="21600" y="3857"/>
                  </a:cubicBezTo>
                  <a:cubicBezTo>
                    <a:pt x="21600" y="1543"/>
                    <a:pt x="16200" y="0"/>
                    <a:pt x="10800" y="0"/>
                  </a:cubicBezTo>
                  <a:cubicBezTo>
                    <a:pt x="5400" y="0"/>
                    <a:pt x="0" y="1543"/>
                    <a:pt x="0" y="3857"/>
                  </a:cubicBezTo>
                  <a:cubicBezTo>
                    <a:pt x="0" y="18514"/>
                    <a:pt x="0" y="18514"/>
                    <a:pt x="0" y="18514"/>
                  </a:cubicBezTo>
                  <a:cubicBezTo>
                    <a:pt x="0" y="20057"/>
                    <a:pt x="5400" y="21600"/>
                    <a:pt x="10800" y="2160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grpSp>
      <p:sp>
        <p:nvSpPr>
          <p:cNvPr id="10559" name="TextBox 77"/>
          <p:cNvSpPr txBox="1"/>
          <p:nvPr/>
        </p:nvSpPr>
        <p:spPr>
          <a:xfrm>
            <a:off x="502695" y="4297460"/>
            <a:ext cx="1290424" cy="93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342900">
              <a:defRPr sz="1000">
                <a:solidFill>
                  <a:srgbClr val="B69B6A"/>
                </a:solidFill>
              </a:defRPr>
            </a:lvl1pPr>
          </a:lstStyle>
          <a:p>
            <a:pPr/>
            <a:r>
              <a:t>Lurem Ipsum</a:t>
            </a:r>
          </a:p>
        </p:txBody>
      </p:sp>
      <p:sp>
        <p:nvSpPr>
          <p:cNvPr id="10560" name="Freeform 36"/>
          <p:cNvSpPr/>
          <p:nvPr/>
        </p:nvSpPr>
        <p:spPr>
          <a:xfrm>
            <a:off x="9099070" y="3474077"/>
            <a:ext cx="1224922" cy="613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65" y="21600"/>
                  <a:pt x="21600" y="11929"/>
                  <a:pt x="21600" y="0"/>
                </a:cubicBezTo>
                <a:cubicBezTo>
                  <a:pt x="0" y="0"/>
                  <a:pt x="0" y="0"/>
                  <a:pt x="0" y="0"/>
                </a:cubicBezTo>
                <a:cubicBezTo>
                  <a:pt x="0" y="11929"/>
                  <a:pt x="4835" y="21600"/>
                  <a:pt x="10800" y="21600"/>
                </a:cubicBezTo>
                <a:close/>
              </a:path>
            </a:pathLst>
          </a:custGeom>
          <a:solidFill>
            <a:srgbClr val="3F130F"/>
          </a:solidFill>
          <a:ln w="3175">
            <a:miter lim="400000"/>
          </a:ln>
        </p:spPr>
        <p:txBody>
          <a:bodyPr lIns="22859" tIns="22859" rIns="22859" bIns="22859"/>
          <a:lstStyle/>
          <a:p>
            <a:pPr algn="ctr" defTabSz="342900">
              <a:defRPr sz="500">
                <a:solidFill>
                  <a:srgbClr val="262626"/>
                </a:solidFill>
              </a:defRPr>
            </a:pPr>
          </a:p>
        </p:txBody>
      </p:sp>
      <p:sp>
        <p:nvSpPr>
          <p:cNvPr id="10561" name="Freeform 37"/>
          <p:cNvSpPr/>
          <p:nvPr/>
        </p:nvSpPr>
        <p:spPr>
          <a:xfrm>
            <a:off x="9165098" y="3882949"/>
            <a:ext cx="1092865" cy="275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07" y="0"/>
                </a:moveTo>
                <a:cubicBezTo>
                  <a:pt x="18712" y="11982"/>
                  <a:pt x="14993" y="19708"/>
                  <a:pt x="10800" y="19708"/>
                </a:cubicBezTo>
                <a:cubicBezTo>
                  <a:pt x="6607" y="19708"/>
                  <a:pt x="2888" y="11982"/>
                  <a:pt x="593" y="0"/>
                </a:cubicBezTo>
                <a:cubicBezTo>
                  <a:pt x="0" y="0"/>
                  <a:pt x="0" y="0"/>
                  <a:pt x="0" y="0"/>
                </a:cubicBezTo>
                <a:cubicBezTo>
                  <a:pt x="2334" y="13086"/>
                  <a:pt x="6290" y="21600"/>
                  <a:pt x="10800" y="21600"/>
                </a:cubicBezTo>
                <a:cubicBezTo>
                  <a:pt x="15310" y="21600"/>
                  <a:pt x="19266" y="13086"/>
                  <a:pt x="21600" y="0"/>
                </a:cubicBezTo>
                <a:lnTo>
                  <a:pt x="21007" y="0"/>
                </a:lnTo>
                <a:close/>
              </a:path>
            </a:pathLst>
          </a:custGeom>
          <a:solidFill>
            <a:srgbClr val="3F130F"/>
          </a:solidFill>
          <a:ln w="3175">
            <a:miter lim="400000"/>
          </a:ln>
        </p:spPr>
        <p:txBody>
          <a:bodyPr lIns="22859" tIns="22859" rIns="22859" bIns="22859"/>
          <a:lstStyle/>
          <a:p>
            <a:pPr algn="ctr" defTabSz="342900">
              <a:defRPr sz="500">
                <a:solidFill>
                  <a:srgbClr val="262626"/>
                </a:solidFill>
              </a:defRPr>
            </a:pPr>
          </a:p>
        </p:txBody>
      </p:sp>
      <p:sp>
        <p:nvSpPr>
          <p:cNvPr id="10562" name="Freeform 41"/>
          <p:cNvSpPr/>
          <p:nvPr/>
        </p:nvSpPr>
        <p:spPr>
          <a:xfrm>
            <a:off x="9137770" y="-1573905"/>
            <a:ext cx="490139" cy="435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83" y="13239"/>
                </a:moveTo>
                <a:cubicBezTo>
                  <a:pt x="19660" y="12542"/>
                  <a:pt x="19660" y="12542"/>
                  <a:pt x="19660" y="12542"/>
                </a:cubicBezTo>
                <a:cubicBezTo>
                  <a:pt x="18514" y="10053"/>
                  <a:pt x="18514" y="10053"/>
                  <a:pt x="18514" y="10053"/>
                </a:cubicBezTo>
                <a:cubicBezTo>
                  <a:pt x="18162" y="9357"/>
                  <a:pt x="17633" y="8959"/>
                  <a:pt x="16927" y="8959"/>
                </a:cubicBezTo>
                <a:cubicBezTo>
                  <a:pt x="14988" y="8959"/>
                  <a:pt x="14988" y="8959"/>
                  <a:pt x="14988" y="8959"/>
                </a:cubicBezTo>
                <a:cubicBezTo>
                  <a:pt x="14988" y="6669"/>
                  <a:pt x="14988" y="6669"/>
                  <a:pt x="14988" y="6669"/>
                </a:cubicBezTo>
                <a:cubicBezTo>
                  <a:pt x="14988" y="6570"/>
                  <a:pt x="14900" y="6470"/>
                  <a:pt x="14811" y="6371"/>
                </a:cubicBezTo>
                <a:cubicBezTo>
                  <a:pt x="14811" y="6271"/>
                  <a:pt x="14723" y="6271"/>
                  <a:pt x="14635" y="6271"/>
                </a:cubicBezTo>
                <a:cubicBezTo>
                  <a:pt x="13313" y="6271"/>
                  <a:pt x="13313" y="6271"/>
                  <a:pt x="13313" y="6271"/>
                </a:cubicBezTo>
                <a:cubicBezTo>
                  <a:pt x="13048" y="3086"/>
                  <a:pt x="10756" y="0"/>
                  <a:pt x="7318" y="0"/>
                </a:cubicBezTo>
                <a:cubicBezTo>
                  <a:pt x="5466" y="0"/>
                  <a:pt x="3879" y="1095"/>
                  <a:pt x="2909" y="2289"/>
                </a:cubicBezTo>
                <a:cubicBezTo>
                  <a:pt x="2909" y="1394"/>
                  <a:pt x="2909" y="1394"/>
                  <a:pt x="2909" y="1394"/>
                </a:cubicBezTo>
                <a:cubicBezTo>
                  <a:pt x="2909" y="1194"/>
                  <a:pt x="2733" y="995"/>
                  <a:pt x="2557" y="995"/>
                </a:cubicBezTo>
                <a:cubicBezTo>
                  <a:pt x="2380" y="995"/>
                  <a:pt x="2204" y="1194"/>
                  <a:pt x="2204" y="1394"/>
                </a:cubicBezTo>
                <a:cubicBezTo>
                  <a:pt x="2116" y="3384"/>
                  <a:pt x="2116" y="3384"/>
                  <a:pt x="2116" y="3384"/>
                </a:cubicBezTo>
                <a:cubicBezTo>
                  <a:pt x="2116" y="3484"/>
                  <a:pt x="2204" y="3583"/>
                  <a:pt x="2204" y="3683"/>
                </a:cubicBezTo>
                <a:cubicBezTo>
                  <a:pt x="2292" y="3683"/>
                  <a:pt x="2380" y="3782"/>
                  <a:pt x="2469" y="3782"/>
                </a:cubicBezTo>
                <a:cubicBezTo>
                  <a:pt x="2557" y="3782"/>
                  <a:pt x="2557" y="3782"/>
                  <a:pt x="2557" y="3782"/>
                </a:cubicBezTo>
                <a:cubicBezTo>
                  <a:pt x="2557" y="3782"/>
                  <a:pt x="2557" y="3782"/>
                  <a:pt x="2557" y="3782"/>
                </a:cubicBezTo>
                <a:cubicBezTo>
                  <a:pt x="4144" y="3683"/>
                  <a:pt x="4144" y="3683"/>
                  <a:pt x="4144" y="3683"/>
                </a:cubicBezTo>
                <a:cubicBezTo>
                  <a:pt x="4320" y="3683"/>
                  <a:pt x="4496" y="3484"/>
                  <a:pt x="4496" y="3285"/>
                </a:cubicBezTo>
                <a:cubicBezTo>
                  <a:pt x="4496" y="3086"/>
                  <a:pt x="4320" y="2887"/>
                  <a:pt x="4144" y="2887"/>
                </a:cubicBezTo>
                <a:cubicBezTo>
                  <a:pt x="3262" y="2887"/>
                  <a:pt x="3262" y="2887"/>
                  <a:pt x="3262" y="2887"/>
                </a:cubicBezTo>
                <a:cubicBezTo>
                  <a:pt x="4144" y="1891"/>
                  <a:pt x="5554" y="796"/>
                  <a:pt x="7318" y="796"/>
                </a:cubicBezTo>
                <a:cubicBezTo>
                  <a:pt x="8816" y="796"/>
                  <a:pt x="10227" y="1493"/>
                  <a:pt x="11197" y="2787"/>
                </a:cubicBezTo>
                <a:cubicBezTo>
                  <a:pt x="11990" y="3782"/>
                  <a:pt x="12519" y="4977"/>
                  <a:pt x="12607" y="6271"/>
                </a:cubicBezTo>
                <a:cubicBezTo>
                  <a:pt x="11373" y="6271"/>
                  <a:pt x="11373" y="6271"/>
                  <a:pt x="11373" y="6271"/>
                </a:cubicBezTo>
                <a:cubicBezTo>
                  <a:pt x="11109" y="3982"/>
                  <a:pt x="9345" y="2289"/>
                  <a:pt x="7318" y="2289"/>
                </a:cubicBezTo>
                <a:cubicBezTo>
                  <a:pt x="5290" y="2289"/>
                  <a:pt x="3615" y="3982"/>
                  <a:pt x="3262" y="6271"/>
                </a:cubicBezTo>
                <a:cubicBezTo>
                  <a:pt x="353" y="6271"/>
                  <a:pt x="353" y="6271"/>
                  <a:pt x="353" y="6271"/>
                </a:cubicBezTo>
                <a:cubicBezTo>
                  <a:pt x="264" y="6271"/>
                  <a:pt x="176" y="6271"/>
                  <a:pt x="88" y="6371"/>
                </a:cubicBezTo>
                <a:cubicBezTo>
                  <a:pt x="88" y="6470"/>
                  <a:pt x="0" y="6570"/>
                  <a:pt x="0" y="6669"/>
                </a:cubicBezTo>
                <a:cubicBezTo>
                  <a:pt x="0" y="17818"/>
                  <a:pt x="0" y="17818"/>
                  <a:pt x="0" y="17818"/>
                </a:cubicBezTo>
                <a:cubicBezTo>
                  <a:pt x="0" y="18415"/>
                  <a:pt x="441" y="19012"/>
                  <a:pt x="1058" y="19012"/>
                </a:cubicBezTo>
                <a:cubicBezTo>
                  <a:pt x="1322" y="19012"/>
                  <a:pt x="1322" y="19012"/>
                  <a:pt x="1322" y="19012"/>
                </a:cubicBezTo>
                <a:cubicBezTo>
                  <a:pt x="1322" y="19012"/>
                  <a:pt x="1322" y="19112"/>
                  <a:pt x="1322" y="19112"/>
                </a:cubicBezTo>
                <a:cubicBezTo>
                  <a:pt x="1322" y="20505"/>
                  <a:pt x="2292" y="21600"/>
                  <a:pt x="3527" y="21600"/>
                </a:cubicBezTo>
                <a:cubicBezTo>
                  <a:pt x="4673" y="21600"/>
                  <a:pt x="5642" y="20505"/>
                  <a:pt x="5731" y="19112"/>
                </a:cubicBezTo>
                <a:cubicBezTo>
                  <a:pt x="5731" y="19112"/>
                  <a:pt x="5731" y="19012"/>
                  <a:pt x="5642" y="19012"/>
                </a:cubicBezTo>
                <a:cubicBezTo>
                  <a:pt x="15605" y="19012"/>
                  <a:pt x="15605" y="19012"/>
                  <a:pt x="15605" y="19012"/>
                </a:cubicBezTo>
                <a:cubicBezTo>
                  <a:pt x="15605" y="19012"/>
                  <a:pt x="15605" y="19112"/>
                  <a:pt x="15605" y="19112"/>
                </a:cubicBezTo>
                <a:cubicBezTo>
                  <a:pt x="15605" y="20505"/>
                  <a:pt x="16575" y="21600"/>
                  <a:pt x="17809" y="21600"/>
                </a:cubicBezTo>
                <a:cubicBezTo>
                  <a:pt x="18955" y="21600"/>
                  <a:pt x="19925" y="20505"/>
                  <a:pt x="19925" y="19112"/>
                </a:cubicBezTo>
                <a:cubicBezTo>
                  <a:pt x="19925" y="19112"/>
                  <a:pt x="19925" y="19012"/>
                  <a:pt x="19925" y="19012"/>
                </a:cubicBezTo>
                <a:cubicBezTo>
                  <a:pt x="20630" y="19012"/>
                  <a:pt x="20630" y="19012"/>
                  <a:pt x="20630" y="19012"/>
                </a:cubicBezTo>
                <a:cubicBezTo>
                  <a:pt x="21159" y="19012"/>
                  <a:pt x="21600" y="18415"/>
                  <a:pt x="21600" y="17818"/>
                </a:cubicBezTo>
                <a:cubicBezTo>
                  <a:pt x="21600" y="14334"/>
                  <a:pt x="21600" y="14334"/>
                  <a:pt x="21600" y="14334"/>
                </a:cubicBezTo>
                <a:cubicBezTo>
                  <a:pt x="21600" y="13836"/>
                  <a:pt x="21336" y="13438"/>
                  <a:pt x="20983" y="13239"/>
                </a:cubicBezTo>
                <a:close/>
                <a:moveTo>
                  <a:pt x="10668" y="6570"/>
                </a:moveTo>
                <a:cubicBezTo>
                  <a:pt x="9786" y="6570"/>
                  <a:pt x="9786" y="6570"/>
                  <a:pt x="9786" y="6570"/>
                </a:cubicBezTo>
                <a:cubicBezTo>
                  <a:pt x="9786" y="6072"/>
                  <a:pt x="9698" y="5674"/>
                  <a:pt x="9610" y="5176"/>
                </a:cubicBezTo>
                <a:cubicBezTo>
                  <a:pt x="9786" y="5076"/>
                  <a:pt x="9962" y="4877"/>
                  <a:pt x="10139" y="4778"/>
                </a:cubicBezTo>
                <a:cubicBezTo>
                  <a:pt x="10491" y="5276"/>
                  <a:pt x="10668" y="5873"/>
                  <a:pt x="10668" y="6570"/>
                </a:cubicBezTo>
                <a:close/>
                <a:moveTo>
                  <a:pt x="9610" y="8660"/>
                </a:moveTo>
                <a:cubicBezTo>
                  <a:pt x="9698" y="8162"/>
                  <a:pt x="9786" y="7764"/>
                  <a:pt x="9786" y="7266"/>
                </a:cubicBezTo>
                <a:cubicBezTo>
                  <a:pt x="10668" y="7266"/>
                  <a:pt x="10668" y="7266"/>
                  <a:pt x="10668" y="7266"/>
                </a:cubicBezTo>
                <a:cubicBezTo>
                  <a:pt x="10668" y="7963"/>
                  <a:pt x="10403" y="8560"/>
                  <a:pt x="10139" y="9058"/>
                </a:cubicBezTo>
                <a:cubicBezTo>
                  <a:pt x="9962" y="8959"/>
                  <a:pt x="9786" y="8759"/>
                  <a:pt x="9610" y="8660"/>
                </a:cubicBezTo>
                <a:close/>
                <a:moveTo>
                  <a:pt x="9698" y="9655"/>
                </a:moveTo>
                <a:cubicBezTo>
                  <a:pt x="9433" y="9954"/>
                  <a:pt x="9169" y="10153"/>
                  <a:pt x="8816" y="10352"/>
                </a:cubicBezTo>
                <a:cubicBezTo>
                  <a:pt x="9081" y="10053"/>
                  <a:pt x="9257" y="9755"/>
                  <a:pt x="9345" y="9357"/>
                </a:cubicBezTo>
                <a:cubicBezTo>
                  <a:pt x="9433" y="9456"/>
                  <a:pt x="9610" y="9556"/>
                  <a:pt x="9698" y="9655"/>
                </a:cubicBezTo>
                <a:close/>
                <a:moveTo>
                  <a:pt x="9698" y="4081"/>
                </a:moveTo>
                <a:cubicBezTo>
                  <a:pt x="9610" y="4280"/>
                  <a:pt x="9433" y="4380"/>
                  <a:pt x="9345" y="4380"/>
                </a:cubicBezTo>
                <a:cubicBezTo>
                  <a:pt x="9345" y="4380"/>
                  <a:pt x="9345" y="4380"/>
                  <a:pt x="9345" y="4380"/>
                </a:cubicBezTo>
                <a:cubicBezTo>
                  <a:pt x="9257" y="4081"/>
                  <a:pt x="9081" y="3782"/>
                  <a:pt x="8816" y="3484"/>
                </a:cubicBezTo>
                <a:cubicBezTo>
                  <a:pt x="9169" y="3683"/>
                  <a:pt x="9433" y="3882"/>
                  <a:pt x="9698" y="4081"/>
                </a:cubicBezTo>
                <a:close/>
                <a:moveTo>
                  <a:pt x="7670" y="5176"/>
                </a:moveTo>
                <a:cubicBezTo>
                  <a:pt x="7670" y="3285"/>
                  <a:pt x="7670" y="3285"/>
                  <a:pt x="7670" y="3285"/>
                </a:cubicBezTo>
                <a:cubicBezTo>
                  <a:pt x="8111" y="3683"/>
                  <a:pt x="8552" y="4181"/>
                  <a:pt x="8728" y="4877"/>
                </a:cubicBezTo>
                <a:cubicBezTo>
                  <a:pt x="8376" y="4977"/>
                  <a:pt x="8023" y="5076"/>
                  <a:pt x="7670" y="5176"/>
                </a:cubicBezTo>
                <a:close/>
                <a:moveTo>
                  <a:pt x="7670" y="5972"/>
                </a:moveTo>
                <a:cubicBezTo>
                  <a:pt x="8111" y="5873"/>
                  <a:pt x="8552" y="5773"/>
                  <a:pt x="8993" y="5574"/>
                </a:cubicBezTo>
                <a:cubicBezTo>
                  <a:pt x="9081" y="5873"/>
                  <a:pt x="9081" y="6171"/>
                  <a:pt x="9081" y="6570"/>
                </a:cubicBezTo>
                <a:cubicBezTo>
                  <a:pt x="7670" y="6570"/>
                  <a:pt x="7670" y="6570"/>
                  <a:pt x="7670" y="6570"/>
                </a:cubicBezTo>
                <a:lnTo>
                  <a:pt x="7670" y="5972"/>
                </a:lnTo>
                <a:close/>
                <a:moveTo>
                  <a:pt x="7670" y="7266"/>
                </a:moveTo>
                <a:cubicBezTo>
                  <a:pt x="9081" y="7266"/>
                  <a:pt x="9081" y="7266"/>
                  <a:pt x="9081" y="7266"/>
                </a:cubicBezTo>
                <a:cubicBezTo>
                  <a:pt x="9081" y="7665"/>
                  <a:pt x="9081" y="7963"/>
                  <a:pt x="8993" y="8262"/>
                </a:cubicBezTo>
                <a:cubicBezTo>
                  <a:pt x="8552" y="8063"/>
                  <a:pt x="8111" y="7963"/>
                  <a:pt x="7670" y="7864"/>
                </a:cubicBezTo>
                <a:lnTo>
                  <a:pt x="7670" y="7266"/>
                </a:lnTo>
                <a:close/>
                <a:moveTo>
                  <a:pt x="7670" y="8660"/>
                </a:moveTo>
                <a:cubicBezTo>
                  <a:pt x="8023" y="8660"/>
                  <a:pt x="8376" y="8859"/>
                  <a:pt x="8728" y="8959"/>
                </a:cubicBezTo>
                <a:cubicBezTo>
                  <a:pt x="8552" y="9655"/>
                  <a:pt x="8111" y="10153"/>
                  <a:pt x="7670" y="10551"/>
                </a:cubicBezTo>
                <a:lnTo>
                  <a:pt x="7670" y="8660"/>
                </a:lnTo>
                <a:close/>
                <a:moveTo>
                  <a:pt x="6965" y="3285"/>
                </a:moveTo>
                <a:cubicBezTo>
                  <a:pt x="6965" y="5176"/>
                  <a:pt x="6965" y="5176"/>
                  <a:pt x="6965" y="5176"/>
                </a:cubicBezTo>
                <a:cubicBezTo>
                  <a:pt x="6612" y="5076"/>
                  <a:pt x="6260" y="4977"/>
                  <a:pt x="5907" y="4778"/>
                </a:cubicBezTo>
                <a:cubicBezTo>
                  <a:pt x="6171" y="4181"/>
                  <a:pt x="6524" y="3683"/>
                  <a:pt x="6965" y="3285"/>
                </a:cubicBezTo>
                <a:close/>
                <a:moveTo>
                  <a:pt x="5642" y="8262"/>
                </a:moveTo>
                <a:cubicBezTo>
                  <a:pt x="5642" y="7963"/>
                  <a:pt x="5554" y="7665"/>
                  <a:pt x="5554" y="7266"/>
                </a:cubicBezTo>
                <a:cubicBezTo>
                  <a:pt x="6965" y="7266"/>
                  <a:pt x="6965" y="7266"/>
                  <a:pt x="6965" y="7266"/>
                </a:cubicBezTo>
                <a:cubicBezTo>
                  <a:pt x="6965" y="7864"/>
                  <a:pt x="6965" y="7864"/>
                  <a:pt x="6965" y="7864"/>
                </a:cubicBezTo>
                <a:cubicBezTo>
                  <a:pt x="6524" y="7963"/>
                  <a:pt x="6083" y="8063"/>
                  <a:pt x="5642" y="8262"/>
                </a:cubicBezTo>
                <a:close/>
                <a:moveTo>
                  <a:pt x="6965" y="8660"/>
                </a:moveTo>
                <a:cubicBezTo>
                  <a:pt x="6965" y="10551"/>
                  <a:pt x="6965" y="10551"/>
                  <a:pt x="6965" y="10551"/>
                </a:cubicBezTo>
                <a:cubicBezTo>
                  <a:pt x="6524" y="10153"/>
                  <a:pt x="6171" y="9655"/>
                  <a:pt x="5907" y="8959"/>
                </a:cubicBezTo>
                <a:cubicBezTo>
                  <a:pt x="6260" y="8859"/>
                  <a:pt x="6612" y="8660"/>
                  <a:pt x="6965" y="8660"/>
                </a:cubicBezTo>
                <a:close/>
                <a:moveTo>
                  <a:pt x="5819" y="10352"/>
                </a:moveTo>
                <a:cubicBezTo>
                  <a:pt x="5554" y="10153"/>
                  <a:pt x="5202" y="9954"/>
                  <a:pt x="5025" y="9655"/>
                </a:cubicBezTo>
                <a:cubicBezTo>
                  <a:pt x="5113" y="9556"/>
                  <a:pt x="5202" y="9456"/>
                  <a:pt x="5290" y="9357"/>
                </a:cubicBezTo>
                <a:cubicBezTo>
                  <a:pt x="5466" y="9755"/>
                  <a:pt x="5642" y="10053"/>
                  <a:pt x="5819" y="10352"/>
                </a:cubicBezTo>
                <a:close/>
                <a:moveTo>
                  <a:pt x="5554" y="6570"/>
                </a:moveTo>
                <a:cubicBezTo>
                  <a:pt x="5554" y="6171"/>
                  <a:pt x="5642" y="5873"/>
                  <a:pt x="5642" y="5574"/>
                </a:cubicBezTo>
                <a:cubicBezTo>
                  <a:pt x="6083" y="5773"/>
                  <a:pt x="6524" y="5873"/>
                  <a:pt x="6965" y="5972"/>
                </a:cubicBezTo>
                <a:cubicBezTo>
                  <a:pt x="6965" y="5972"/>
                  <a:pt x="6965" y="5972"/>
                  <a:pt x="6965" y="5972"/>
                </a:cubicBezTo>
                <a:cubicBezTo>
                  <a:pt x="6965" y="5972"/>
                  <a:pt x="6965" y="5972"/>
                  <a:pt x="6965" y="5972"/>
                </a:cubicBezTo>
                <a:cubicBezTo>
                  <a:pt x="6965" y="6570"/>
                  <a:pt x="6965" y="6570"/>
                  <a:pt x="6965" y="6570"/>
                </a:cubicBezTo>
                <a:lnTo>
                  <a:pt x="5554" y="6570"/>
                </a:lnTo>
                <a:close/>
                <a:moveTo>
                  <a:pt x="5819" y="3484"/>
                </a:moveTo>
                <a:cubicBezTo>
                  <a:pt x="5642" y="3782"/>
                  <a:pt x="5466" y="4081"/>
                  <a:pt x="5290" y="4380"/>
                </a:cubicBezTo>
                <a:cubicBezTo>
                  <a:pt x="5202" y="4280"/>
                  <a:pt x="5113" y="4280"/>
                  <a:pt x="5025" y="4081"/>
                </a:cubicBezTo>
                <a:cubicBezTo>
                  <a:pt x="5202" y="3882"/>
                  <a:pt x="5554" y="3683"/>
                  <a:pt x="5819" y="3484"/>
                </a:cubicBezTo>
                <a:close/>
                <a:moveTo>
                  <a:pt x="4584" y="4778"/>
                </a:moveTo>
                <a:cubicBezTo>
                  <a:pt x="4673" y="4877"/>
                  <a:pt x="4849" y="5076"/>
                  <a:pt x="5025" y="5176"/>
                </a:cubicBezTo>
                <a:cubicBezTo>
                  <a:pt x="4937" y="5674"/>
                  <a:pt x="4849" y="6072"/>
                  <a:pt x="4849" y="6570"/>
                </a:cubicBezTo>
                <a:cubicBezTo>
                  <a:pt x="3967" y="6570"/>
                  <a:pt x="3967" y="6570"/>
                  <a:pt x="3967" y="6570"/>
                </a:cubicBezTo>
                <a:cubicBezTo>
                  <a:pt x="3967" y="5873"/>
                  <a:pt x="4232" y="5276"/>
                  <a:pt x="4584" y="4778"/>
                </a:cubicBezTo>
                <a:close/>
                <a:moveTo>
                  <a:pt x="4849" y="7266"/>
                </a:moveTo>
                <a:cubicBezTo>
                  <a:pt x="4849" y="7764"/>
                  <a:pt x="4937" y="8162"/>
                  <a:pt x="5025" y="8660"/>
                </a:cubicBezTo>
                <a:cubicBezTo>
                  <a:pt x="4849" y="8759"/>
                  <a:pt x="4673" y="8959"/>
                  <a:pt x="4584" y="9058"/>
                </a:cubicBezTo>
                <a:cubicBezTo>
                  <a:pt x="4232" y="8560"/>
                  <a:pt x="4056" y="7963"/>
                  <a:pt x="3967" y="7266"/>
                </a:cubicBezTo>
                <a:lnTo>
                  <a:pt x="4849" y="7266"/>
                </a:lnTo>
                <a:close/>
                <a:moveTo>
                  <a:pt x="3262" y="7067"/>
                </a:moveTo>
                <a:cubicBezTo>
                  <a:pt x="3262" y="9556"/>
                  <a:pt x="5113" y="11547"/>
                  <a:pt x="7318" y="11547"/>
                </a:cubicBezTo>
                <a:cubicBezTo>
                  <a:pt x="9522" y="11547"/>
                  <a:pt x="11373" y="9556"/>
                  <a:pt x="11461" y="7067"/>
                </a:cubicBezTo>
                <a:cubicBezTo>
                  <a:pt x="12607" y="7067"/>
                  <a:pt x="12607" y="7067"/>
                  <a:pt x="12607" y="7067"/>
                </a:cubicBezTo>
                <a:cubicBezTo>
                  <a:pt x="12607" y="8361"/>
                  <a:pt x="12078" y="9755"/>
                  <a:pt x="11197" y="10850"/>
                </a:cubicBezTo>
                <a:cubicBezTo>
                  <a:pt x="10227" y="12144"/>
                  <a:pt x="8816" y="12841"/>
                  <a:pt x="7318" y="12841"/>
                </a:cubicBezTo>
                <a:cubicBezTo>
                  <a:pt x="5819" y="12841"/>
                  <a:pt x="4496" y="12144"/>
                  <a:pt x="3438" y="10850"/>
                </a:cubicBezTo>
                <a:cubicBezTo>
                  <a:pt x="2557" y="9755"/>
                  <a:pt x="2028" y="8361"/>
                  <a:pt x="2028" y="7067"/>
                </a:cubicBezTo>
                <a:lnTo>
                  <a:pt x="3262" y="7067"/>
                </a:lnTo>
                <a:close/>
                <a:moveTo>
                  <a:pt x="3527" y="20804"/>
                </a:moveTo>
                <a:cubicBezTo>
                  <a:pt x="2733" y="20804"/>
                  <a:pt x="2028" y="20107"/>
                  <a:pt x="2028" y="19112"/>
                </a:cubicBezTo>
                <a:cubicBezTo>
                  <a:pt x="2028" y="18216"/>
                  <a:pt x="2733" y="17519"/>
                  <a:pt x="3527" y="17519"/>
                </a:cubicBezTo>
                <a:cubicBezTo>
                  <a:pt x="4320" y="17519"/>
                  <a:pt x="5025" y="18216"/>
                  <a:pt x="5025" y="19112"/>
                </a:cubicBezTo>
                <a:cubicBezTo>
                  <a:pt x="5025" y="20107"/>
                  <a:pt x="4320" y="20804"/>
                  <a:pt x="3527" y="20804"/>
                </a:cubicBezTo>
                <a:close/>
                <a:moveTo>
                  <a:pt x="14282" y="18216"/>
                </a:moveTo>
                <a:cubicBezTo>
                  <a:pt x="5466" y="18216"/>
                  <a:pt x="5466" y="18216"/>
                  <a:pt x="5466" y="18216"/>
                </a:cubicBezTo>
                <a:cubicBezTo>
                  <a:pt x="5202" y="17320"/>
                  <a:pt x="4408" y="16723"/>
                  <a:pt x="3527" y="16723"/>
                </a:cubicBezTo>
                <a:cubicBezTo>
                  <a:pt x="2645" y="16723"/>
                  <a:pt x="1851" y="17320"/>
                  <a:pt x="1499" y="18216"/>
                </a:cubicBezTo>
                <a:cubicBezTo>
                  <a:pt x="1058" y="18216"/>
                  <a:pt x="1058" y="18216"/>
                  <a:pt x="1058" y="18216"/>
                </a:cubicBezTo>
                <a:cubicBezTo>
                  <a:pt x="882" y="18216"/>
                  <a:pt x="705" y="18017"/>
                  <a:pt x="705" y="17818"/>
                </a:cubicBezTo>
                <a:cubicBezTo>
                  <a:pt x="705" y="7067"/>
                  <a:pt x="705" y="7067"/>
                  <a:pt x="705" y="7067"/>
                </a:cubicBezTo>
                <a:cubicBezTo>
                  <a:pt x="1322" y="7067"/>
                  <a:pt x="1322" y="7067"/>
                  <a:pt x="1322" y="7067"/>
                </a:cubicBezTo>
                <a:cubicBezTo>
                  <a:pt x="1411" y="8560"/>
                  <a:pt x="1940" y="10153"/>
                  <a:pt x="2909" y="11347"/>
                </a:cubicBezTo>
                <a:cubicBezTo>
                  <a:pt x="4056" y="12841"/>
                  <a:pt x="5642" y="13637"/>
                  <a:pt x="7318" y="13637"/>
                </a:cubicBezTo>
                <a:cubicBezTo>
                  <a:pt x="10844" y="13637"/>
                  <a:pt x="13224" y="10253"/>
                  <a:pt x="13313" y="7067"/>
                </a:cubicBezTo>
                <a:cubicBezTo>
                  <a:pt x="14282" y="7067"/>
                  <a:pt x="14282" y="7067"/>
                  <a:pt x="14282" y="7067"/>
                </a:cubicBezTo>
                <a:lnTo>
                  <a:pt x="14282" y="18216"/>
                </a:lnTo>
                <a:close/>
                <a:moveTo>
                  <a:pt x="14988" y="9755"/>
                </a:moveTo>
                <a:cubicBezTo>
                  <a:pt x="16927" y="9755"/>
                  <a:pt x="16927" y="9755"/>
                  <a:pt x="16927" y="9755"/>
                </a:cubicBezTo>
                <a:cubicBezTo>
                  <a:pt x="17368" y="9755"/>
                  <a:pt x="17721" y="10053"/>
                  <a:pt x="17897" y="10452"/>
                </a:cubicBezTo>
                <a:cubicBezTo>
                  <a:pt x="18779" y="12442"/>
                  <a:pt x="18779" y="12442"/>
                  <a:pt x="18779" y="12442"/>
                </a:cubicBezTo>
                <a:cubicBezTo>
                  <a:pt x="14988" y="12442"/>
                  <a:pt x="14988" y="12442"/>
                  <a:pt x="14988" y="12442"/>
                </a:cubicBezTo>
                <a:lnTo>
                  <a:pt x="14988" y="9755"/>
                </a:lnTo>
                <a:close/>
                <a:moveTo>
                  <a:pt x="17809" y="20804"/>
                </a:moveTo>
                <a:cubicBezTo>
                  <a:pt x="16927" y="20804"/>
                  <a:pt x="16310" y="20107"/>
                  <a:pt x="16310" y="19112"/>
                </a:cubicBezTo>
                <a:cubicBezTo>
                  <a:pt x="16310" y="18216"/>
                  <a:pt x="16927" y="17519"/>
                  <a:pt x="17809" y="17519"/>
                </a:cubicBezTo>
                <a:cubicBezTo>
                  <a:pt x="18602" y="17519"/>
                  <a:pt x="19220" y="18216"/>
                  <a:pt x="19220" y="19112"/>
                </a:cubicBezTo>
                <a:cubicBezTo>
                  <a:pt x="19220" y="20107"/>
                  <a:pt x="18602" y="20804"/>
                  <a:pt x="17809" y="20804"/>
                </a:cubicBezTo>
                <a:close/>
                <a:moveTo>
                  <a:pt x="20895" y="17818"/>
                </a:moveTo>
                <a:cubicBezTo>
                  <a:pt x="20895" y="18017"/>
                  <a:pt x="20807" y="18216"/>
                  <a:pt x="20630" y="18216"/>
                </a:cubicBezTo>
                <a:cubicBezTo>
                  <a:pt x="19749" y="18216"/>
                  <a:pt x="19749" y="18216"/>
                  <a:pt x="19749" y="18216"/>
                </a:cubicBezTo>
                <a:cubicBezTo>
                  <a:pt x="19396" y="17320"/>
                  <a:pt x="18602" y="16723"/>
                  <a:pt x="17809" y="16723"/>
                </a:cubicBezTo>
                <a:cubicBezTo>
                  <a:pt x="16927" y="16723"/>
                  <a:pt x="16134" y="17320"/>
                  <a:pt x="15781" y="18216"/>
                </a:cubicBezTo>
                <a:cubicBezTo>
                  <a:pt x="14988" y="18216"/>
                  <a:pt x="14988" y="18216"/>
                  <a:pt x="14988" y="18216"/>
                </a:cubicBezTo>
                <a:cubicBezTo>
                  <a:pt x="14988" y="13239"/>
                  <a:pt x="14988" y="13239"/>
                  <a:pt x="14988" y="13239"/>
                </a:cubicBezTo>
                <a:cubicBezTo>
                  <a:pt x="19308" y="13239"/>
                  <a:pt x="19308" y="13239"/>
                  <a:pt x="19308" y="13239"/>
                </a:cubicBezTo>
                <a:cubicBezTo>
                  <a:pt x="20718" y="13935"/>
                  <a:pt x="20718" y="13935"/>
                  <a:pt x="20718" y="13935"/>
                </a:cubicBezTo>
                <a:cubicBezTo>
                  <a:pt x="20807" y="14035"/>
                  <a:pt x="20895" y="14135"/>
                  <a:pt x="20895" y="14334"/>
                </a:cubicBezTo>
                <a:lnTo>
                  <a:pt x="20895" y="17818"/>
                </a:lnTo>
                <a:close/>
              </a:path>
            </a:pathLst>
          </a:custGeom>
          <a:solidFill>
            <a:srgbClr val="FFFFFF"/>
          </a:solidFill>
          <a:ln w="3175">
            <a:miter lim="400000"/>
          </a:ln>
        </p:spPr>
        <p:txBody>
          <a:bodyPr lIns="22859" tIns="22859" rIns="22859" bIns="22859"/>
          <a:lstStyle/>
          <a:p>
            <a:pPr algn="ctr" defTabSz="342900">
              <a:defRPr sz="500">
                <a:solidFill>
                  <a:srgbClr val="262626"/>
                </a:solidFill>
              </a:defRPr>
            </a:pPr>
          </a:p>
        </p:txBody>
      </p:sp>
      <p:sp>
        <p:nvSpPr>
          <p:cNvPr id="10563" name="Freeform 42"/>
          <p:cNvSpPr/>
          <p:nvPr/>
        </p:nvSpPr>
        <p:spPr>
          <a:xfrm>
            <a:off x="10323011" y="2861193"/>
            <a:ext cx="1222383" cy="612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8" y="0"/>
                </a:moveTo>
                <a:cubicBezTo>
                  <a:pt x="16757" y="0"/>
                  <a:pt x="21600" y="9671"/>
                  <a:pt x="21600" y="21600"/>
                </a:cubicBezTo>
                <a:cubicBezTo>
                  <a:pt x="0" y="21600"/>
                  <a:pt x="0" y="21600"/>
                  <a:pt x="0" y="21600"/>
                </a:cubicBezTo>
                <a:cubicBezTo>
                  <a:pt x="0" y="9671"/>
                  <a:pt x="4843" y="0"/>
                  <a:pt x="10818" y="0"/>
                </a:cubicBezTo>
                <a:close/>
              </a:path>
            </a:pathLst>
          </a:custGeom>
          <a:solidFill>
            <a:srgbClr val="8E4C47"/>
          </a:solidFill>
          <a:ln w="3175">
            <a:miter lim="400000"/>
          </a:ln>
        </p:spPr>
        <p:txBody>
          <a:bodyPr lIns="22859" tIns="22859" rIns="22859" bIns="22859"/>
          <a:lstStyle/>
          <a:p>
            <a:pPr algn="ctr" defTabSz="342900">
              <a:defRPr sz="500">
                <a:solidFill>
                  <a:srgbClr val="262626"/>
                </a:solidFill>
              </a:defRPr>
            </a:pPr>
          </a:p>
        </p:txBody>
      </p:sp>
      <p:sp>
        <p:nvSpPr>
          <p:cNvPr id="10564" name="Freeform 43"/>
          <p:cNvSpPr/>
          <p:nvPr/>
        </p:nvSpPr>
        <p:spPr>
          <a:xfrm>
            <a:off x="10386924" y="2790931"/>
            <a:ext cx="1094558" cy="274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8" y="21600"/>
                </a:moveTo>
                <a:cubicBezTo>
                  <a:pt x="18717" y="9618"/>
                  <a:pt x="15005" y="1892"/>
                  <a:pt x="10820" y="1892"/>
                </a:cubicBezTo>
                <a:cubicBezTo>
                  <a:pt x="6634" y="1892"/>
                  <a:pt x="2922" y="9618"/>
                  <a:pt x="632" y="21600"/>
                </a:cubicBezTo>
                <a:cubicBezTo>
                  <a:pt x="0" y="21600"/>
                  <a:pt x="0" y="21600"/>
                  <a:pt x="0" y="21600"/>
                </a:cubicBezTo>
                <a:cubicBezTo>
                  <a:pt x="2330" y="8514"/>
                  <a:pt x="6318" y="0"/>
                  <a:pt x="10820" y="0"/>
                </a:cubicBezTo>
                <a:cubicBezTo>
                  <a:pt x="15282" y="0"/>
                  <a:pt x="19270" y="8514"/>
                  <a:pt x="21600" y="21600"/>
                </a:cubicBezTo>
                <a:lnTo>
                  <a:pt x="20968" y="21600"/>
                </a:lnTo>
                <a:close/>
              </a:path>
            </a:pathLst>
          </a:custGeom>
          <a:solidFill>
            <a:srgbClr val="8E4C47"/>
          </a:solidFill>
          <a:ln w="3175">
            <a:miter lim="400000"/>
          </a:ln>
        </p:spPr>
        <p:txBody>
          <a:bodyPr lIns="22859" tIns="22859" rIns="22859" bIns="22859"/>
          <a:lstStyle/>
          <a:p>
            <a:pPr algn="ctr" defTabSz="342900">
              <a:defRPr sz="500">
                <a:solidFill>
                  <a:srgbClr val="262626"/>
                </a:solidFill>
              </a:defRPr>
            </a:pPr>
          </a:p>
        </p:txBody>
      </p:sp>
      <p:grpSp>
        <p:nvGrpSpPr>
          <p:cNvPr id="10571" name="Group 57"/>
          <p:cNvGrpSpPr/>
          <p:nvPr/>
        </p:nvGrpSpPr>
        <p:grpSpPr>
          <a:xfrm>
            <a:off x="10347908" y="-2211037"/>
            <a:ext cx="454458" cy="545163"/>
            <a:chOff x="0" y="0"/>
            <a:chExt cx="454456" cy="545162"/>
          </a:xfrm>
        </p:grpSpPr>
        <p:sp>
          <p:nvSpPr>
            <p:cNvPr id="10565" name="Freeform 54"/>
            <p:cNvSpPr/>
            <p:nvPr/>
          </p:nvSpPr>
          <p:spPr>
            <a:xfrm>
              <a:off x="215922" y="164226"/>
              <a:ext cx="72622" cy="158301"/>
            </a:xfrm>
            <a:custGeom>
              <a:avLst/>
              <a:gdLst/>
              <a:ahLst/>
              <a:cxnLst>
                <a:cxn ang="0">
                  <a:pos x="wd2" y="hd2"/>
                </a:cxn>
                <a:cxn ang="5400000">
                  <a:pos x="wd2" y="hd2"/>
                </a:cxn>
                <a:cxn ang="10800000">
                  <a:pos x="wd2" y="hd2"/>
                </a:cxn>
                <a:cxn ang="16200000">
                  <a:pos x="wd2" y="hd2"/>
                </a:cxn>
              </a:cxnLst>
              <a:rect l="0" t="0" r="r" b="b"/>
              <a:pathLst>
                <a:path w="20589" h="21600" fill="norm" stroke="1" extrusionOk="0">
                  <a:moveTo>
                    <a:pt x="10303" y="4375"/>
                  </a:moveTo>
                  <a:cubicBezTo>
                    <a:pt x="13145" y="4375"/>
                    <a:pt x="15419" y="5742"/>
                    <a:pt x="15419" y="7109"/>
                  </a:cubicBezTo>
                  <a:cubicBezTo>
                    <a:pt x="15419" y="7656"/>
                    <a:pt x="16556" y="8203"/>
                    <a:pt x="18261" y="8203"/>
                  </a:cubicBezTo>
                  <a:cubicBezTo>
                    <a:pt x="19398" y="8203"/>
                    <a:pt x="20535" y="7656"/>
                    <a:pt x="20535" y="7109"/>
                  </a:cubicBezTo>
                  <a:cubicBezTo>
                    <a:pt x="20535" y="4648"/>
                    <a:pt x="17124" y="2734"/>
                    <a:pt x="12008" y="2187"/>
                  </a:cubicBezTo>
                  <a:cubicBezTo>
                    <a:pt x="12008" y="1094"/>
                    <a:pt x="12008" y="1094"/>
                    <a:pt x="12008" y="1094"/>
                  </a:cubicBezTo>
                  <a:cubicBezTo>
                    <a:pt x="12008" y="547"/>
                    <a:pt x="11440" y="0"/>
                    <a:pt x="9735" y="0"/>
                  </a:cubicBezTo>
                  <a:cubicBezTo>
                    <a:pt x="8598" y="0"/>
                    <a:pt x="7461" y="547"/>
                    <a:pt x="7461" y="1094"/>
                  </a:cubicBezTo>
                  <a:cubicBezTo>
                    <a:pt x="7461" y="2187"/>
                    <a:pt x="7461" y="2187"/>
                    <a:pt x="7461" y="2187"/>
                  </a:cubicBezTo>
                  <a:cubicBezTo>
                    <a:pt x="2345" y="3008"/>
                    <a:pt x="-497" y="5195"/>
                    <a:pt x="71" y="7656"/>
                  </a:cubicBezTo>
                  <a:cubicBezTo>
                    <a:pt x="640" y="10116"/>
                    <a:pt x="5187" y="12030"/>
                    <a:pt x="10303" y="12030"/>
                  </a:cubicBezTo>
                  <a:cubicBezTo>
                    <a:pt x="13145" y="12030"/>
                    <a:pt x="15419" y="13124"/>
                    <a:pt x="15419" y="14491"/>
                  </a:cubicBezTo>
                  <a:cubicBezTo>
                    <a:pt x="15419" y="16132"/>
                    <a:pt x="13145" y="17225"/>
                    <a:pt x="10303" y="17225"/>
                  </a:cubicBezTo>
                  <a:cubicBezTo>
                    <a:pt x="10303" y="17225"/>
                    <a:pt x="9735" y="17225"/>
                    <a:pt x="9735" y="17225"/>
                  </a:cubicBezTo>
                  <a:cubicBezTo>
                    <a:pt x="6892" y="16952"/>
                    <a:pt x="4619" y="15858"/>
                    <a:pt x="4619" y="14765"/>
                  </a:cubicBezTo>
                  <a:cubicBezTo>
                    <a:pt x="4619" y="13944"/>
                    <a:pt x="3482" y="13397"/>
                    <a:pt x="2345" y="13397"/>
                  </a:cubicBezTo>
                  <a:cubicBezTo>
                    <a:pt x="1208" y="13397"/>
                    <a:pt x="71" y="13944"/>
                    <a:pt x="71" y="14765"/>
                  </a:cubicBezTo>
                  <a:cubicBezTo>
                    <a:pt x="71" y="16952"/>
                    <a:pt x="2914" y="18866"/>
                    <a:pt x="7461" y="19413"/>
                  </a:cubicBezTo>
                  <a:cubicBezTo>
                    <a:pt x="7461" y="20506"/>
                    <a:pt x="7461" y="20506"/>
                    <a:pt x="7461" y="20506"/>
                  </a:cubicBezTo>
                  <a:cubicBezTo>
                    <a:pt x="7461" y="21053"/>
                    <a:pt x="8598" y="21600"/>
                    <a:pt x="9735" y="21600"/>
                  </a:cubicBezTo>
                  <a:cubicBezTo>
                    <a:pt x="11440" y="21600"/>
                    <a:pt x="12008" y="21053"/>
                    <a:pt x="12008" y="20506"/>
                  </a:cubicBezTo>
                  <a:cubicBezTo>
                    <a:pt x="12008" y="19413"/>
                    <a:pt x="12008" y="19413"/>
                    <a:pt x="12008" y="19413"/>
                  </a:cubicBezTo>
                  <a:cubicBezTo>
                    <a:pt x="17124" y="18866"/>
                    <a:pt x="21103" y="16678"/>
                    <a:pt x="20535" y="14218"/>
                  </a:cubicBezTo>
                  <a:cubicBezTo>
                    <a:pt x="19966" y="11484"/>
                    <a:pt x="15419" y="9570"/>
                    <a:pt x="10303" y="9570"/>
                  </a:cubicBezTo>
                  <a:cubicBezTo>
                    <a:pt x="6892" y="9570"/>
                    <a:pt x="4619" y="8476"/>
                    <a:pt x="4619" y="7109"/>
                  </a:cubicBezTo>
                  <a:cubicBezTo>
                    <a:pt x="4619" y="5742"/>
                    <a:pt x="6892" y="4375"/>
                    <a:pt x="10303" y="4375"/>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66" name="Freeform 55"/>
            <p:cNvSpPr/>
            <p:nvPr/>
          </p:nvSpPr>
          <p:spPr>
            <a:xfrm>
              <a:off x="127825" y="123593"/>
              <a:ext cx="246340" cy="247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88" y="0"/>
                  </a:moveTo>
                  <a:cubicBezTo>
                    <a:pt x="4917" y="0"/>
                    <a:pt x="176" y="4917"/>
                    <a:pt x="0" y="10888"/>
                  </a:cubicBezTo>
                  <a:cubicBezTo>
                    <a:pt x="0" y="16859"/>
                    <a:pt x="4917" y="21600"/>
                    <a:pt x="10888" y="21600"/>
                  </a:cubicBezTo>
                  <a:cubicBezTo>
                    <a:pt x="16859" y="21600"/>
                    <a:pt x="21600" y="16859"/>
                    <a:pt x="21600" y="10888"/>
                  </a:cubicBezTo>
                  <a:cubicBezTo>
                    <a:pt x="21600" y="4917"/>
                    <a:pt x="16859" y="0"/>
                    <a:pt x="10888" y="0"/>
                  </a:cubicBezTo>
                  <a:close/>
                  <a:moveTo>
                    <a:pt x="10888" y="20195"/>
                  </a:moveTo>
                  <a:cubicBezTo>
                    <a:pt x="5795" y="20195"/>
                    <a:pt x="1580" y="15980"/>
                    <a:pt x="1580" y="10888"/>
                  </a:cubicBezTo>
                  <a:cubicBezTo>
                    <a:pt x="1580" y="5795"/>
                    <a:pt x="5795" y="1580"/>
                    <a:pt x="10888" y="1580"/>
                  </a:cubicBezTo>
                  <a:cubicBezTo>
                    <a:pt x="15980" y="1580"/>
                    <a:pt x="20195" y="5795"/>
                    <a:pt x="20195" y="10888"/>
                  </a:cubicBezTo>
                  <a:cubicBezTo>
                    <a:pt x="20195" y="15980"/>
                    <a:pt x="15980" y="20195"/>
                    <a:pt x="10888" y="20195"/>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67" name="Freeform 56"/>
            <p:cNvSpPr/>
            <p:nvPr/>
          </p:nvSpPr>
          <p:spPr>
            <a:xfrm>
              <a:off x="0" y="374164"/>
              <a:ext cx="454457" cy="170999"/>
            </a:xfrm>
            <a:custGeom>
              <a:avLst/>
              <a:gdLst/>
              <a:ahLst/>
              <a:cxnLst>
                <a:cxn ang="0">
                  <a:pos x="wd2" y="hd2"/>
                </a:cxn>
                <a:cxn ang="5400000">
                  <a:pos x="wd2" y="hd2"/>
                </a:cxn>
                <a:cxn ang="10800000">
                  <a:pos x="wd2" y="hd2"/>
                </a:cxn>
                <a:cxn ang="16200000">
                  <a:pos x="wd2" y="hd2"/>
                </a:cxn>
              </a:cxnLst>
              <a:rect l="0" t="0" r="r" b="b"/>
              <a:pathLst>
                <a:path w="21514" h="21600" fill="norm" stroke="1" extrusionOk="0">
                  <a:moveTo>
                    <a:pt x="14211" y="20329"/>
                  </a:moveTo>
                  <a:cubicBezTo>
                    <a:pt x="21316" y="7878"/>
                    <a:pt x="21316" y="7878"/>
                    <a:pt x="21316" y="7878"/>
                  </a:cubicBezTo>
                  <a:cubicBezTo>
                    <a:pt x="21505" y="7624"/>
                    <a:pt x="21600" y="6861"/>
                    <a:pt x="21411" y="6353"/>
                  </a:cubicBezTo>
                  <a:cubicBezTo>
                    <a:pt x="20937" y="3812"/>
                    <a:pt x="19705" y="3049"/>
                    <a:pt x="18758" y="4320"/>
                  </a:cubicBezTo>
                  <a:cubicBezTo>
                    <a:pt x="15632" y="8132"/>
                    <a:pt x="15632" y="8132"/>
                    <a:pt x="15632" y="8132"/>
                  </a:cubicBezTo>
                  <a:cubicBezTo>
                    <a:pt x="15253" y="6099"/>
                    <a:pt x="14400" y="4574"/>
                    <a:pt x="13453" y="4574"/>
                  </a:cubicBezTo>
                  <a:cubicBezTo>
                    <a:pt x="10611" y="4320"/>
                    <a:pt x="10611" y="4320"/>
                    <a:pt x="10611" y="4320"/>
                  </a:cubicBezTo>
                  <a:cubicBezTo>
                    <a:pt x="10137" y="4320"/>
                    <a:pt x="9663" y="4066"/>
                    <a:pt x="9284" y="3558"/>
                  </a:cubicBezTo>
                  <a:cubicBezTo>
                    <a:pt x="9000" y="3049"/>
                    <a:pt x="9000" y="3049"/>
                    <a:pt x="9000" y="3049"/>
                  </a:cubicBezTo>
                  <a:cubicBezTo>
                    <a:pt x="7484" y="1016"/>
                    <a:pt x="5684" y="1016"/>
                    <a:pt x="4168" y="3049"/>
                  </a:cubicBezTo>
                  <a:cubicBezTo>
                    <a:pt x="4168" y="1271"/>
                    <a:pt x="4168" y="1271"/>
                    <a:pt x="4168" y="1271"/>
                  </a:cubicBezTo>
                  <a:cubicBezTo>
                    <a:pt x="4168" y="762"/>
                    <a:pt x="3979" y="254"/>
                    <a:pt x="3789" y="254"/>
                  </a:cubicBezTo>
                  <a:cubicBezTo>
                    <a:pt x="568" y="0"/>
                    <a:pt x="568" y="0"/>
                    <a:pt x="568" y="0"/>
                  </a:cubicBezTo>
                  <a:cubicBezTo>
                    <a:pt x="379" y="0"/>
                    <a:pt x="189" y="508"/>
                    <a:pt x="189" y="1016"/>
                  </a:cubicBezTo>
                  <a:cubicBezTo>
                    <a:pt x="0" y="19567"/>
                    <a:pt x="0" y="19567"/>
                    <a:pt x="0" y="19567"/>
                  </a:cubicBezTo>
                  <a:cubicBezTo>
                    <a:pt x="0" y="20329"/>
                    <a:pt x="189" y="20838"/>
                    <a:pt x="379" y="20838"/>
                  </a:cubicBezTo>
                  <a:cubicBezTo>
                    <a:pt x="3600" y="21092"/>
                    <a:pt x="3600" y="21092"/>
                    <a:pt x="3600" y="21092"/>
                  </a:cubicBezTo>
                  <a:cubicBezTo>
                    <a:pt x="3600" y="21092"/>
                    <a:pt x="3600" y="21092"/>
                    <a:pt x="3600" y="21092"/>
                  </a:cubicBezTo>
                  <a:cubicBezTo>
                    <a:pt x="3789" y="21092"/>
                    <a:pt x="3979" y="20584"/>
                    <a:pt x="3979" y="20075"/>
                  </a:cubicBezTo>
                  <a:cubicBezTo>
                    <a:pt x="3979" y="19059"/>
                    <a:pt x="3979" y="19059"/>
                    <a:pt x="3979" y="19059"/>
                  </a:cubicBezTo>
                  <a:cubicBezTo>
                    <a:pt x="4832" y="17788"/>
                    <a:pt x="4832" y="17788"/>
                    <a:pt x="4832" y="17788"/>
                  </a:cubicBezTo>
                  <a:cubicBezTo>
                    <a:pt x="5116" y="17534"/>
                    <a:pt x="5495" y="17280"/>
                    <a:pt x="5874" y="17534"/>
                  </a:cubicBezTo>
                  <a:cubicBezTo>
                    <a:pt x="10800" y="21346"/>
                    <a:pt x="10800" y="21346"/>
                    <a:pt x="10800" y="21346"/>
                  </a:cubicBezTo>
                  <a:cubicBezTo>
                    <a:pt x="10800" y="21346"/>
                    <a:pt x="10800" y="21346"/>
                    <a:pt x="10800" y="21346"/>
                  </a:cubicBezTo>
                  <a:cubicBezTo>
                    <a:pt x="11179" y="21600"/>
                    <a:pt x="11558" y="21600"/>
                    <a:pt x="11937" y="21600"/>
                  </a:cubicBezTo>
                  <a:cubicBezTo>
                    <a:pt x="12695" y="21600"/>
                    <a:pt x="13453" y="21092"/>
                    <a:pt x="14116" y="20329"/>
                  </a:cubicBezTo>
                  <a:cubicBezTo>
                    <a:pt x="14116" y="20329"/>
                    <a:pt x="14211" y="20329"/>
                    <a:pt x="14211" y="20329"/>
                  </a:cubicBezTo>
                  <a:close/>
                  <a:moveTo>
                    <a:pt x="3221" y="18805"/>
                  </a:moveTo>
                  <a:cubicBezTo>
                    <a:pt x="853" y="18551"/>
                    <a:pt x="853" y="18551"/>
                    <a:pt x="853" y="18551"/>
                  </a:cubicBezTo>
                  <a:cubicBezTo>
                    <a:pt x="947" y="2033"/>
                    <a:pt x="947" y="2033"/>
                    <a:pt x="947" y="2033"/>
                  </a:cubicBezTo>
                  <a:cubicBezTo>
                    <a:pt x="3411" y="2287"/>
                    <a:pt x="3411" y="2287"/>
                    <a:pt x="3411" y="2287"/>
                  </a:cubicBezTo>
                  <a:lnTo>
                    <a:pt x="3221" y="18805"/>
                  </a:lnTo>
                  <a:close/>
                  <a:moveTo>
                    <a:pt x="10989" y="19313"/>
                  </a:moveTo>
                  <a:cubicBezTo>
                    <a:pt x="6063" y="15501"/>
                    <a:pt x="6063" y="15501"/>
                    <a:pt x="6063" y="15501"/>
                  </a:cubicBezTo>
                  <a:cubicBezTo>
                    <a:pt x="5495" y="14993"/>
                    <a:pt x="4926" y="15247"/>
                    <a:pt x="4453" y="16009"/>
                  </a:cubicBezTo>
                  <a:cubicBezTo>
                    <a:pt x="3979" y="16518"/>
                    <a:pt x="3979" y="16518"/>
                    <a:pt x="3979" y="16518"/>
                  </a:cubicBezTo>
                  <a:cubicBezTo>
                    <a:pt x="4168" y="5591"/>
                    <a:pt x="4168" y="5591"/>
                    <a:pt x="4168" y="5591"/>
                  </a:cubicBezTo>
                  <a:cubicBezTo>
                    <a:pt x="5495" y="3304"/>
                    <a:pt x="7200" y="3049"/>
                    <a:pt x="8621" y="5082"/>
                  </a:cubicBezTo>
                  <a:cubicBezTo>
                    <a:pt x="8905" y="5336"/>
                    <a:pt x="8905" y="5336"/>
                    <a:pt x="8905" y="5336"/>
                  </a:cubicBezTo>
                  <a:cubicBezTo>
                    <a:pt x="9379" y="6099"/>
                    <a:pt x="9947" y="6607"/>
                    <a:pt x="10516" y="6607"/>
                  </a:cubicBezTo>
                  <a:cubicBezTo>
                    <a:pt x="13453" y="6861"/>
                    <a:pt x="13453" y="6861"/>
                    <a:pt x="13453" y="6861"/>
                  </a:cubicBezTo>
                  <a:cubicBezTo>
                    <a:pt x="14305" y="6861"/>
                    <a:pt x="14968" y="8386"/>
                    <a:pt x="15158" y="10419"/>
                  </a:cubicBezTo>
                  <a:cubicBezTo>
                    <a:pt x="10800" y="10165"/>
                    <a:pt x="10800" y="10165"/>
                    <a:pt x="10800" y="10165"/>
                  </a:cubicBezTo>
                  <a:cubicBezTo>
                    <a:pt x="10611" y="10165"/>
                    <a:pt x="10421" y="10673"/>
                    <a:pt x="10421" y="11181"/>
                  </a:cubicBezTo>
                  <a:cubicBezTo>
                    <a:pt x="10421" y="11689"/>
                    <a:pt x="10611" y="12198"/>
                    <a:pt x="10800" y="12198"/>
                  </a:cubicBezTo>
                  <a:cubicBezTo>
                    <a:pt x="15537" y="12706"/>
                    <a:pt x="15537" y="12706"/>
                    <a:pt x="15537" y="12706"/>
                  </a:cubicBezTo>
                  <a:cubicBezTo>
                    <a:pt x="15537" y="12706"/>
                    <a:pt x="15537" y="12706"/>
                    <a:pt x="15537" y="12706"/>
                  </a:cubicBezTo>
                  <a:cubicBezTo>
                    <a:pt x="15726" y="12706"/>
                    <a:pt x="15916" y="12198"/>
                    <a:pt x="15916" y="11689"/>
                  </a:cubicBezTo>
                  <a:cubicBezTo>
                    <a:pt x="15916" y="11181"/>
                    <a:pt x="15916" y="10673"/>
                    <a:pt x="15916" y="10165"/>
                  </a:cubicBezTo>
                  <a:cubicBezTo>
                    <a:pt x="19137" y="6099"/>
                    <a:pt x="19137" y="6099"/>
                    <a:pt x="19137" y="6099"/>
                  </a:cubicBezTo>
                  <a:cubicBezTo>
                    <a:pt x="19137" y="6099"/>
                    <a:pt x="19137" y="6099"/>
                    <a:pt x="19137" y="6099"/>
                  </a:cubicBezTo>
                  <a:cubicBezTo>
                    <a:pt x="19611" y="5591"/>
                    <a:pt x="20179" y="5845"/>
                    <a:pt x="20558" y="6607"/>
                  </a:cubicBezTo>
                  <a:cubicBezTo>
                    <a:pt x="13737" y="18296"/>
                    <a:pt x="13737" y="18296"/>
                    <a:pt x="13737" y="18296"/>
                  </a:cubicBezTo>
                  <a:cubicBezTo>
                    <a:pt x="12884" y="19313"/>
                    <a:pt x="11937" y="19821"/>
                    <a:pt x="10989" y="19313"/>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68" name="Freeform 57"/>
            <p:cNvSpPr/>
            <p:nvPr/>
          </p:nvSpPr>
          <p:spPr>
            <a:xfrm>
              <a:off x="242106" y="0"/>
              <a:ext cx="16085" cy="95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00"/>
                  </a:moveTo>
                  <a:cubicBezTo>
                    <a:pt x="0" y="19800"/>
                    <a:pt x="0" y="19800"/>
                    <a:pt x="0" y="19800"/>
                  </a:cubicBezTo>
                  <a:cubicBezTo>
                    <a:pt x="0" y="21150"/>
                    <a:pt x="5400" y="21600"/>
                    <a:pt x="10800" y="21600"/>
                  </a:cubicBezTo>
                  <a:cubicBezTo>
                    <a:pt x="16200" y="21600"/>
                    <a:pt x="21600" y="21150"/>
                    <a:pt x="21600" y="19800"/>
                  </a:cubicBezTo>
                  <a:cubicBezTo>
                    <a:pt x="21600" y="1800"/>
                    <a:pt x="21600" y="1800"/>
                    <a:pt x="21600" y="1800"/>
                  </a:cubicBezTo>
                  <a:cubicBezTo>
                    <a:pt x="21600" y="900"/>
                    <a:pt x="16200" y="0"/>
                    <a:pt x="10800" y="0"/>
                  </a:cubicBezTo>
                  <a:cubicBezTo>
                    <a:pt x="5400" y="0"/>
                    <a:pt x="0" y="900"/>
                    <a:pt x="0" y="180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69" name="Freeform 58"/>
            <p:cNvSpPr/>
            <p:nvPr/>
          </p:nvSpPr>
          <p:spPr>
            <a:xfrm>
              <a:off x="300516" y="54177"/>
              <a:ext cx="17778" cy="55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00" y="21600"/>
                  </a:moveTo>
                  <a:cubicBezTo>
                    <a:pt x="16800" y="21600"/>
                    <a:pt x="21600" y="20057"/>
                    <a:pt x="21600" y="18514"/>
                  </a:cubicBezTo>
                  <a:cubicBezTo>
                    <a:pt x="21600" y="3857"/>
                    <a:pt x="21600" y="3857"/>
                    <a:pt x="21600" y="3857"/>
                  </a:cubicBezTo>
                  <a:cubicBezTo>
                    <a:pt x="21600" y="1543"/>
                    <a:pt x="16800" y="0"/>
                    <a:pt x="9600" y="0"/>
                  </a:cubicBezTo>
                  <a:cubicBezTo>
                    <a:pt x="4800" y="0"/>
                    <a:pt x="0" y="1543"/>
                    <a:pt x="0" y="3857"/>
                  </a:cubicBezTo>
                  <a:cubicBezTo>
                    <a:pt x="0" y="18514"/>
                    <a:pt x="0" y="18514"/>
                    <a:pt x="0" y="18514"/>
                  </a:cubicBezTo>
                  <a:cubicBezTo>
                    <a:pt x="0" y="20057"/>
                    <a:pt x="4800" y="21600"/>
                    <a:pt x="9600" y="2160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sp>
          <p:nvSpPr>
            <p:cNvPr id="10570" name="Freeform 59"/>
            <p:cNvSpPr/>
            <p:nvPr/>
          </p:nvSpPr>
          <p:spPr>
            <a:xfrm>
              <a:off x="186235" y="54177"/>
              <a:ext cx="16086" cy="55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200" y="21600"/>
                    <a:pt x="21600" y="20057"/>
                    <a:pt x="21600" y="18514"/>
                  </a:cubicBezTo>
                  <a:cubicBezTo>
                    <a:pt x="21600" y="3857"/>
                    <a:pt x="21600" y="3857"/>
                    <a:pt x="21600" y="3857"/>
                  </a:cubicBezTo>
                  <a:cubicBezTo>
                    <a:pt x="21600" y="1543"/>
                    <a:pt x="16200" y="0"/>
                    <a:pt x="10800" y="0"/>
                  </a:cubicBezTo>
                  <a:cubicBezTo>
                    <a:pt x="5400" y="0"/>
                    <a:pt x="0" y="1543"/>
                    <a:pt x="0" y="3857"/>
                  </a:cubicBezTo>
                  <a:cubicBezTo>
                    <a:pt x="0" y="18514"/>
                    <a:pt x="0" y="18514"/>
                    <a:pt x="0" y="18514"/>
                  </a:cubicBezTo>
                  <a:cubicBezTo>
                    <a:pt x="0" y="20057"/>
                    <a:pt x="5400" y="21600"/>
                    <a:pt x="10800" y="21600"/>
                  </a:cubicBezTo>
                  <a:close/>
                </a:path>
              </a:pathLst>
            </a:custGeom>
            <a:solidFill>
              <a:srgbClr val="FFFFFF"/>
            </a:solidFill>
            <a:ln w="3175" cap="flat">
              <a:noFill/>
              <a:miter lim="400000"/>
            </a:ln>
            <a:effectLst/>
          </p:spPr>
          <p:txBody>
            <a:bodyPr wrap="square" lIns="22859" tIns="22859" rIns="22859" bIns="22859" numCol="1" anchor="t">
              <a:noAutofit/>
            </a:bodyPr>
            <a:lstStyle/>
            <a:p>
              <a:pPr algn="ctr" defTabSz="342900">
                <a:defRPr sz="500">
                  <a:solidFill>
                    <a:srgbClr val="262626"/>
                  </a:solidFill>
                </a:defRPr>
              </a:pPr>
            </a:p>
          </p:txBody>
        </p:sp>
      </p:grpSp>
      <p:sp>
        <p:nvSpPr>
          <p:cNvPr id="10572" name="Rectangle 6"/>
          <p:cNvSpPr txBox="1"/>
          <p:nvPr/>
        </p:nvSpPr>
        <p:spPr>
          <a:xfrm>
            <a:off x="922950" y="3014467"/>
            <a:ext cx="436657" cy="3461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457200">
              <a:defRPr sz="2200">
                <a:solidFill>
                  <a:srgbClr val="FFFFFF"/>
                </a:solidFill>
                <a:latin typeface="Suisse Int'l Semi Bold"/>
                <a:ea typeface="Suisse Int'l Semi Bold"/>
                <a:cs typeface="Suisse Int'l Semi Bold"/>
                <a:sym typeface="Suisse Int'l Semi Bold"/>
              </a:defRPr>
            </a:lvl1pPr>
          </a:lstStyle>
          <a:p>
            <a:pPr/>
            <a:r>
              <a:t>01</a:t>
            </a:r>
          </a:p>
        </p:txBody>
      </p:sp>
      <p:sp>
        <p:nvSpPr>
          <p:cNvPr id="10573" name="Rectangle"/>
          <p:cNvSpPr/>
          <p:nvPr/>
        </p:nvSpPr>
        <p:spPr>
          <a:xfrm>
            <a:off x="2869980" y="4192685"/>
            <a:ext cx="1433548" cy="1140833"/>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Raleway Medium"/>
                <a:ea typeface="Raleway Medium"/>
                <a:cs typeface="Raleway Medium"/>
                <a:sym typeface="Raleway Medium"/>
              </a:defRPr>
            </a:pPr>
          </a:p>
        </p:txBody>
      </p:sp>
      <p:sp>
        <p:nvSpPr>
          <p:cNvPr id="10574" name="Triangle"/>
          <p:cNvSpPr/>
          <p:nvPr/>
        </p:nvSpPr>
        <p:spPr>
          <a:xfrm rot="8089727">
            <a:off x="3409515" y="4019566"/>
            <a:ext cx="341219" cy="344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5F5F5"/>
          </a:solidFill>
          <a:ln w="12700">
            <a:miter lim="400000"/>
          </a:ln>
        </p:spPr>
        <p:txBody>
          <a:bodyPr lIns="25400" tIns="25400" rIns="25400" bIns="25400" anchor="ctr"/>
          <a:lstStyle/>
          <a:p>
            <a:pPr algn="ctr" defTabSz="1219168">
              <a:defRPr sz="1200">
                <a:solidFill>
                  <a:srgbClr val="5E5E5E"/>
                </a:solidFill>
              </a:defRPr>
            </a:pPr>
          </a:p>
        </p:txBody>
      </p:sp>
      <p:sp>
        <p:nvSpPr>
          <p:cNvPr id="10575" name="TextBox 77"/>
          <p:cNvSpPr txBox="1"/>
          <p:nvPr/>
        </p:nvSpPr>
        <p:spPr>
          <a:xfrm>
            <a:off x="2974293" y="4297460"/>
            <a:ext cx="1224923" cy="93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342900">
              <a:defRPr sz="1000">
                <a:solidFill>
                  <a:srgbClr val="323232"/>
                </a:solidFill>
              </a:defRPr>
            </a:lvl1pPr>
          </a:lstStyle>
          <a:p>
            <a:pPr/>
            <a:r>
              <a:t>Lurem Ipsum</a:t>
            </a:r>
          </a:p>
        </p:txBody>
      </p:sp>
      <p:sp>
        <p:nvSpPr>
          <p:cNvPr id="10576" name="Rectangle"/>
          <p:cNvSpPr/>
          <p:nvPr/>
        </p:nvSpPr>
        <p:spPr>
          <a:xfrm>
            <a:off x="5379226" y="4192685"/>
            <a:ext cx="1433548" cy="1140833"/>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Raleway Medium"/>
                <a:ea typeface="Raleway Medium"/>
                <a:cs typeface="Raleway Medium"/>
                <a:sym typeface="Raleway Medium"/>
              </a:defRPr>
            </a:pPr>
          </a:p>
        </p:txBody>
      </p:sp>
      <p:sp>
        <p:nvSpPr>
          <p:cNvPr id="10577" name="Triangle"/>
          <p:cNvSpPr/>
          <p:nvPr/>
        </p:nvSpPr>
        <p:spPr>
          <a:xfrm rot="8089727">
            <a:off x="5918760" y="4019566"/>
            <a:ext cx="341220" cy="344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5F5F5"/>
          </a:solidFill>
          <a:ln w="12700">
            <a:miter lim="400000"/>
          </a:ln>
        </p:spPr>
        <p:txBody>
          <a:bodyPr lIns="25400" tIns="25400" rIns="25400" bIns="25400" anchor="ctr"/>
          <a:lstStyle/>
          <a:p>
            <a:pPr algn="ctr" defTabSz="1219168">
              <a:defRPr sz="1200">
                <a:solidFill>
                  <a:srgbClr val="5E5E5E"/>
                </a:solidFill>
              </a:defRPr>
            </a:pPr>
          </a:p>
        </p:txBody>
      </p:sp>
      <p:sp>
        <p:nvSpPr>
          <p:cNvPr id="10578" name="TextBox 77"/>
          <p:cNvSpPr txBox="1"/>
          <p:nvPr/>
        </p:nvSpPr>
        <p:spPr>
          <a:xfrm>
            <a:off x="5483539" y="4297460"/>
            <a:ext cx="1224922" cy="93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342900">
              <a:defRPr sz="1000">
                <a:solidFill>
                  <a:srgbClr val="A78E62"/>
                </a:solidFill>
              </a:defRPr>
            </a:lvl1pPr>
          </a:lstStyle>
          <a:p>
            <a:pPr/>
            <a:r>
              <a:t>Lurem Ipsum</a:t>
            </a:r>
          </a:p>
        </p:txBody>
      </p:sp>
      <p:sp>
        <p:nvSpPr>
          <p:cNvPr id="10579" name="Rectangle"/>
          <p:cNvSpPr/>
          <p:nvPr/>
        </p:nvSpPr>
        <p:spPr>
          <a:xfrm>
            <a:off x="7773042" y="4192685"/>
            <a:ext cx="1433548" cy="1140833"/>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Raleway Medium"/>
                <a:ea typeface="Raleway Medium"/>
                <a:cs typeface="Raleway Medium"/>
                <a:sym typeface="Raleway Medium"/>
              </a:defRPr>
            </a:pPr>
          </a:p>
        </p:txBody>
      </p:sp>
      <p:sp>
        <p:nvSpPr>
          <p:cNvPr id="10580" name="Triangle"/>
          <p:cNvSpPr/>
          <p:nvPr/>
        </p:nvSpPr>
        <p:spPr>
          <a:xfrm rot="8089727">
            <a:off x="8312577" y="4019566"/>
            <a:ext cx="341219" cy="344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5F5F5"/>
          </a:solidFill>
          <a:ln w="12700">
            <a:miter lim="400000"/>
          </a:ln>
        </p:spPr>
        <p:txBody>
          <a:bodyPr lIns="25400" tIns="25400" rIns="25400" bIns="25400" anchor="ctr"/>
          <a:lstStyle/>
          <a:p>
            <a:pPr algn="ctr" defTabSz="1219168">
              <a:defRPr sz="1200">
                <a:solidFill>
                  <a:srgbClr val="5E5E5E"/>
                </a:solidFill>
              </a:defRPr>
            </a:pPr>
          </a:p>
        </p:txBody>
      </p:sp>
      <p:sp>
        <p:nvSpPr>
          <p:cNvPr id="10581" name="TextBox 77"/>
          <p:cNvSpPr txBox="1"/>
          <p:nvPr/>
        </p:nvSpPr>
        <p:spPr>
          <a:xfrm>
            <a:off x="7844604" y="4297460"/>
            <a:ext cx="1290423" cy="93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342900">
              <a:defRPr sz="1000">
                <a:solidFill>
                  <a:srgbClr val="797979"/>
                </a:solidFill>
              </a:defRPr>
            </a:lvl1pPr>
          </a:lstStyle>
          <a:p>
            <a:pPr/>
            <a:r>
              <a:t>Lurem Ipsum</a:t>
            </a:r>
          </a:p>
        </p:txBody>
      </p:sp>
      <p:sp>
        <p:nvSpPr>
          <p:cNvPr id="10582" name="Rectangle"/>
          <p:cNvSpPr/>
          <p:nvPr/>
        </p:nvSpPr>
        <p:spPr>
          <a:xfrm>
            <a:off x="10217429" y="4192685"/>
            <a:ext cx="1433548" cy="1140833"/>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Raleway Medium"/>
                <a:ea typeface="Raleway Medium"/>
                <a:cs typeface="Raleway Medium"/>
                <a:sym typeface="Raleway Medium"/>
              </a:defRPr>
            </a:pPr>
          </a:p>
        </p:txBody>
      </p:sp>
      <p:sp>
        <p:nvSpPr>
          <p:cNvPr id="10583" name="Triangle"/>
          <p:cNvSpPr/>
          <p:nvPr/>
        </p:nvSpPr>
        <p:spPr>
          <a:xfrm rot="8089727">
            <a:off x="10756963" y="4019566"/>
            <a:ext cx="341220" cy="344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5F5F5"/>
          </a:solidFill>
          <a:ln w="12700">
            <a:miter lim="400000"/>
          </a:ln>
        </p:spPr>
        <p:txBody>
          <a:bodyPr lIns="25400" tIns="25400" rIns="25400" bIns="25400" anchor="ctr"/>
          <a:lstStyle/>
          <a:p>
            <a:pPr algn="ctr" defTabSz="1219168">
              <a:defRPr sz="1200">
                <a:solidFill>
                  <a:srgbClr val="5E5E5E"/>
                </a:solidFill>
              </a:defRPr>
            </a:pPr>
          </a:p>
        </p:txBody>
      </p:sp>
      <p:sp>
        <p:nvSpPr>
          <p:cNvPr id="10584" name="TextBox 77"/>
          <p:cNvSpPr txBox="1"/>
          <p:nvPr/>
        </p:nvSpPr>
        <p:spPr>
          <a:xfrm>
            <a:off x="10337307" y="4297460"/>
            <a:ext cx="1180532" cy="93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342900">
              <a:defRPr sz="1000">
                <a:solidFill>
                  <a:srgbClr val="8E4C47"/>
                </a:solidFill>
              </a:defRPr>
            </a:lvl1pPr>
          </a:lstStyle>
          <a:p>
            <a:pPr/>
            <a:r>
              <a:t>Lurem Ipsum</a:t>
            </a:r>
          </a:p>
        </p:txBody>
      </p:sp>
      <p:sp>
        <p:nvSpPr>
          <p:cNvPr id="10585" name="Rectangle"/>
          <p:cNvSpPr/>
          <p:nvPr/>
        </p:nvSpPr>
        <p:spPr>
          <a:xfrm>
            <a:off x="1644289" y="1588709"/>
            <a:ext cx="1433548" cy="1140833"/>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Raleway Medium"/>
                <a:ea typeface="Raleway Medium"/>
                <a:cs typeface="Raleway Medium"/>
                <a:sym typeface="Raleway Medium"/>
              </a:defRPr>
            </a:pPr>
          </a:p>
        </p:txBody>
      </p:sp>
      <p:sp>
        <p:nvSpPr>
          <p:cNvPr id="10586" name="Triangle"/>
          <p:cNvSpPr/>
          <p:nvPr/>
        </p:nvSpPr>
        <p:spPr>
          <a:xfrm rot="18889728">
            <a:off x="2183823" y="2558590"/>
            <a:ext cx="341220" cy="344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5F5F5"/>
          </a:solidFill>
          <a:ln w="12700">
            <a:miter lim="400000"/>
          </a:ln>
        </p:spPr>
        <p:txBody>
          <a:bodyPr lIns="25400" tIns="25400" rIns="25400" bIns="25400" anchor="ctr"/>
          <a:lstStyle/>
          <a:p>
            <a:pPr algn="ctr" defTabSz="1219168">
              <a:defRPr sz="1200">
                <a:solidFill>
                  <a:srgbClr val="5E5E5E"/>
                </a:solidFill>
              </a:defRPr>
            </a:pPr>
          </a:p>
        </p:txBody>
      </p:sp>
      <p:sp>
        <p:nvSpPr>
          <p:cNvPr id="10587" name="TextBox 77"/>
          <p:cNvSpPr txBox="1"/>
          <p:nvPr/>
        </p:nvSpPr>
        <p:spPr>
          <a:xfrm>
            <a:off x="1715850" y="1693484"/>
            <a:ext cx="1290424" cy="93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342900">
              <a:defRPr sz="1000">
                <a:solidFill>
                  <a:srgbClr val="923339"/>
                </a:solidFill>
              </a:defRPr>
            </a:lvl1pPr>
          </a:lstStyle>
          <a:p>
            <a:pPr/>
            <a:r>
              <a:t>Lurem Ipsum</a:t>
            </a:r>
          </a:p>
        </p:txBody>
      </p:sp>
      <p:sp>
        <p:nvSpPr>
          <p:cNvPr id="10588" name="Rectangle"/>
          <p:cNvSpPr/>
          <p:nvPr/>
        </p:nvSpPr>
        <p:spPr>
          <a:xfrm>
            <a:off x="4101796" y="1588709"/>
            <a:ext cx="1433549" cy="1140833"/>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Raleway Medium"/>
                <a:ea typeface="Raleway Medium"/>
                <a:cs typeface="Raleway Medium"/>
                <a:sym typeface="Raleway Medium"/>
              </a:defRPr>
            </a:pPr>
          </a:p>
        </p:txBody>
      </p:sp>
      <p:sp>
        <p:nvSpPr>
          <p:cNvPr id="10589" name="Triangle"/>
          <p:cNvSpPr/>
          <p:nvPr/>
        </p:nvSpPr>
        <p:spPr>
          <a:xfrm rot="18889728">
            <a:off x="4641331" y="2558590"/>
            <a:ext cx="341219" cy="344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5F5F5"/>
          </a:solidFill>
          <a:ln w="12700">
            <a:miter lim="400000"/>
          </a:ln>
        </p:spPr>
        <p:txBody>
          <a:bodyPr lIns="25400" tIns="25400" rIns="25400" bIns="25400" anchor="ctr"/>
          <a:lstStyle/>
          <a:p>
            <a:pPr algn="ctr" defTabSz="1219168">
              <a:defRPr sz="1200">
                <a:solidFill>
                  <a:srgbClr val="5E5E5E"/>
                </a:solidFill>
              </a:defRPr>
            </a:pPr>
          </a:p>
        </p:txBody>
      </p:sp>
      <p:sp>
        <p:nvSpPr>
          <p:cNvPr id="10590" name="TextBox 77"/>
          <p:cNvSpPr txBox="1"/>
          <p:nvPr/>
        </p:nvSpPr>
        <p:spPr>
          <a:xfrm>
            <a:off x="4173358" y="1693484"/>
            <a:ext cx="1290423" cy="93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342900">
              <a:defRPr sz="1000">
                <a:solidFill>
                  <a:srgbClr val="B87C79"/>
                </a:solidFill>
              </a:defRPr>
            </a:lvl1pPr>
          </a:lstStyle>
          <a:p>
            <a:pPr/>
            <a:r>
              <a:t>Lurem Ipsum</a:t>
            </a:r>
          </a:p>
        </p:txBody>
      </p:sp>
      <p:sp>
        <p:nvSpPr>
          <p:cNvPr id="10591" name="Rectangle"/>
          <p:cNvSpPr/>
          <p:nvPr/>
        </p:nvSpPr>
        <p:spPr>
          <a:xfrm>
            <a:off x="6579836" y="1588709"/>
            <a:ext cx="1433548" cy="1140833"/>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Raleway Medium"/>
                <a:ea typeface="Raleway Medium"/>
                <a:cs typeface="Raleway Medium"/>
                <a:sym typeface="Raleway Medium"/>
              </a:defRPr>
            </a:pPr>
          </a:p>
        </p:txBody>
      </p:sp>
      <p:sp>
        <p:nvSpPr>
          <p:cNvPr id="10592" name="Triangle"/>
          <p:cNvSpPr/>
          <p:nvPr/>
        </p:nvSpPr>
        <p:spPr>
          <a:xfrm rot="18889728">
            <a:off x="7119370" y="2558590"/>
            <a:ext cx="341220" cy="344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5F5F5"/>
          </a:solidFill>
          <a:ln w="12700">
            <a:miter lim="400000"/>
          </a:ln>
        </p:spPr>
        <p:txBody>
          <a:bodyPr lIns="25400" tIns="25400" rIns="25400" bIns="25400" anchor="ctr"/>
          <a:lstStyle/>
          <a:p>
            <a:pPr algn="ctr" defTabSz="1219168">
              <a:defRPr sz="1200">
                <a:solidFill>
                  <a:srgbClr val="5E5E5E"/>
                </a:solidFill>
              </a:defRPr>
            </a:pPr>
          </a:p>
        </p:txBody>
      </p:sp>
      <p:sp>
        <p:nvSpPr>
          <p:cNvPr id="10593" name="TextBox 77"/>
          <p:cNvSpPr txBox="1"/>
          <p:nvPr/>
        </p:nvSpPr>
        <p:spPr>
          <a:xfrm>
            <a:off x="6651397" y="1693484"/>
            <a:ext cx="1290424" cy="93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342900">
              <a:defRPr sz="1000">
                <a:solidFill>
                  <a:srgbClr val="2D5779"/>
                </a:solidFill>
              </a:defRPr>
            </a:lvl1pPr>
          </a:lstStyle>
          <a:p>
            <a:pPr/>
            <a:r>
              <a:t>Lurem Ipsum</a:t>
            </a:r>
          </a:p>
        </p:txBody>
      </p:sp>
      <p:sp>
        <p:nvSpPr>
          <p:cNvPr id="10594" name="Rectangle"/>
          <p:cNvSpPr/>
          <p:nvPr/>
        </p:nvSpPr>
        <p:spPr>
          <a:xfrm>
            <a:off x="8994757" y="1588709"/>
            <a:ext cx="1433548" cy="1140833"/>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Raleway Medium"/>
                <a:ea typeface="Raleway Medium"/>
                <a:cs typeface="Raleway Medium"/>
                <a:sym typeface="Raleway Medium"/>
              </a:defRPr>
            </a:pPr>
          </a:p>
        </p:txBody>
      </p:sp>
      <p:sp>
        <p:nvSpPr>
          <p:cNvPr id="10595" name="Triangle"/>
          <p:cNvSpPr/>
          <p:nvPr/>
        </p:nvSpPr>
        <p:spPr>
          <a:xfrm rot="18889728">
            <a:off x="9534291" y="2558590"/>
            <a:ext cx="341220" cy="344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5F5F5"/>
          </a:solidFill>
          <a:ln w="12700">
            <a:miter lim="400000"/>
          </a:ln>
        </p:spPr>
        <p:txBody>
          <a:bodyPr lIns="25400" tIns="25400" rIns="25400" bIns="25400" anchor="ctr"/>
          <a:lstStyle/>
          <a:p>
            <a:pPr algn="ctr" defTabSz="1219168">
              <a:defRPr sz="1200">
                <a:solidFill>
                  <a:srgbClr val="5E5E5E"/>
                </a:solidFill>
              </a:defRPr>
            </a:pPr>
          </a:p>
        </p:txBody>
      </p:sp>
      <p:sp>
        <p:nvSpPr>
          <p:cNvPr id="10596" name="TextBox 77"/>
          <p:cNvSpPr txBox="1"/>
          <p:nvPr/>
        </p:nvSpPr>
        <p:spPr>
          <a:xfrm>
            <a:off x="9066318" y="1693484"/>
            <a:ext cx="1290423" cy="931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342900">
              <a:defRPr sz="1000">
                <a:solidFill>
                  <a:srgbClr val="3F130F"/>
                </a:solidFill>
              </a:defRPr>
            </a:lvl1pPr>
          </a:lstStyle>
          <a:p>
            <a:pPr/>
            <a:r>
              <a:t>Lurem Ipsum</a:t>
            </a:r>
          </a:p>
        </p:txBody>
      </p:sp>
      <p:sp>
        <p:nvSpPr>
          <p:cNvPr id="10597" name="Rectangle 6"/>
          <p:cNvSpPr txBox="1"/>
          <p:nvPr/>
        </p:nvSpPr>
        <p:spPr>
          <a:xfrm>
            <a:off x="2136105" y="3607880"/>
            <a:ext cx="436657" cy="3461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457200">
              <a:defRPr sz="2200">
                <a:solidFill>
                  <a:srgbClr val="FFFFFF"/>
                </a:solidFill>
                <a:latin typeface="Suisse Int'l Semi Bold"/>
                <a:ea typeface="Suisse Int'l Semi Bold"/>
                <a:cs typeface="Suisse Int'l Semi Bold"/>
                <a:sym typeface="Suisse Int'l Semi Bold"/>
              </a:defRPr>
            </a:lvl1pPr>
          </a:lstStyle>
          <a:p>
            <a:pPr/>
            <a:r>
              <a:t>02</a:t>
            </a:r>
          </a:p>
        </p:txBody>
      </p:sp>
      <p:sp>
        <p:nvSpPr>
          <p:cNvPr id="10598" name="Rectangle 6"/>
          <p:cNvSpPr txBox="1"/>
          <p:nvPr/>
        </p:nvSpPr>
        <p:spPr>
          <a:xfrm>
            <a:off x="3368426" y="3014467"/>
            <a:ext cx="436657" cy="3461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457200">
              <a:defRPr sz="2200">
                <a:solidFill>
                  <a:srgbClr val="FFFFFF"/>
                </a:solidFill>
                <a:latin typeface="Suisse Int'l Semi Bold"/>
                <a:ea typeface="Suisse Int'l Semi Bold"/>
                <a:cs typeface="Suisse Int'l Semi Bold"/>
                <a:sym typeface="Suisse Int'l Semi Bold"/>
              </a:defRPr>
            </a:lvl1pPr>
          </a:lstStyle>
          <a:p>
            <a:pPr/>
            <a:r>
              <a:t>03</a:t>
            </a:r>
          </a:p>
        </p:txBody>
      </p:sp>
      <p:sp>
        <p:nvSpPr>
          <p:cNvPr id="10599" name="Rectangle 6"/>
          <p:cNvSpPr txBox="1"/>
          <p:nvPr/>
        </p:nvSpPr>
        <p:spPr>
          <a:xfrm>
            <a:off x="5822727" y="3014467"/>
            <a:ext cx="436657" cy="3461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457200">
              <a:defRPr sz="2200">
                <a:solidFill>
                  <a:srgbClr val="FFFFFF"/>
                </a:solidFill>
                <a:latin typeface="Suisse Int'l Semi Bold"/>
                <a:ea typeface="Suisse Int'l Semi Bold"/>
                <a:cs typeface="Suisse Int'l Semi Bold"/>
                <a:sym typeface="Suisse Int'l Semi Bold"/>
              </a:defRPr>
            </a:lvl1pPr>
          </a:lstStyle>
          <a:p>
            <a:pPr/>
            <a:r>
              <a:t>05</a:t>
            </a:r>
          </a:p>
        </p:txBody>
      </p:sp>
      <p:sp>
        <p:nvSpPr>
          <p:cNvPr id="10600" name="Rectangle 6"/>
          <p:cNvSpPr txBox="1"/>
          <p:nvPr/>
        </p:nvSpPr>
        <p:spPr>
          <a:xfrm>
            <a:off x="8264858" y="3014467"/>
            <a:ext cx="436657" cy="3461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457200">
              <a:defRPr sz="2200">
                <a:solidFill>
                  <a:srgbClr val="FFFFFF"/>
                </a:solidFill>
                <a:latin typeface="Suisse Int'l Semi Bold"/>
                <a:ea typeface="Suisse Int'l Semi Bold"/>
                <a:cs typeface="Suisse Int'l Semi Bold"/>
                <a:sym typeface="Suisse Int'l Semi Bold"/>
              </a:defRPr>
            </a:lvl1pPr>
          </a:lstStyle>
          <a:p>
            <a:pPr/>
            <a:r>
              <a:t>07</a:t>
            </a:r>
          </a:p>
        </p:txBody>
      </p:sp>
      <p:sp>
        <p:nvSpPr>
          <p:cNvPr id="10601" name="Rectangle 6"/>
          <p:cNvSpPr txBox="1"/>
          <p:nvPr/>
        </p:nvSpPr>
        <p:spPr>
          <a:xfrm>
            <a:off x="10709244" y="3014467"/>
            <a:ext cx="436658" cy="3461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457200">
              <a:defRPr sz="2200">
                <a:solidFill>
                  <a:srgbClr val="FFFFFF"/>
                </a:solidFill>
                <a:latin typeface="Suisse Int'l Semi Bold"/>
                <a:ea typeface="Suisse Int'l Semi Bold"/>
                <a:cs typeface="Suisse Int'l Semi Bold"/>
                <a:sym typeface="Suisse Int'l Semi Bold"/>
              </a:defRPr>
            </a:lvl1pPr>
          </a:lstStyle>
          <a:p>
            <a:pPr/>
            <a:r>
              <a:t>09</a:t>
            </a:r>
          </a:p>
        </p:txBody>
      </p:sp>
      <p:sp>
        <p:nvSpPr>
          <p:cNvPr id="10602" name="Rectangle 6"/>
          <p:cNvSpPr txBox="1"/>
          <p:nvPr/>
        </p:nvSpPr>
        <p:spPr>
          <a:xfrm>
            <a:off x="4593612" y="3607880"/>
            <a:ext cx="436657" cy="3461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457200">
              <a:defRPr sz="2200">
                <a:solidFill>
                  <a:srgbClr val="FFFFFF"/>
                </a:solidFill>
                <a:latin typeface="Suisse Int'l Semi Bold"/>
                <a:ea typeface="Suisse Int'l Semi Bold"/>
                <a:cs typeface="Suisse Int'l Semi Bold"/>
                <a:sym typeface="Suisse Int'l Semi Bold"/>
              </a:defRPr>
            </a:lvl1pPr>
          </a:lstStyle>
          <a:p>
            <a:pPr/>
            <a:r>
              <a:t>04</a:t>
            </a:r>
          </a:p>
        </p:txBody>
      </p:sp>
      <p:sp>
        <p:nvSpPr>
          <p:cNvPr id="10603" name="Rectangle 6"/>
          <p:cNvSpPr txBox="1"/>
          <p:nvPr/>
        </p:nvSpPr>
        <p:spPr>
          <a:xfrm>
            <a:off x="7048815" y="3607880"/>
            <a:ext cx="436657" cy="3461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457200">
              <a:defRPr sz="2200">
                <a:solidFill>
                  <a:srgbClr val="FFFFFF"/>
                </a:solidFill>
                <a:latin typeface="Suisse Int'l Semi Bold"/>
                <a:ea typeface="Suisse Int'l Semi Bold"/>
                <a:cs typeface="Suisse Int'l Semi Bold"/>
                <a:sym typeface="Suisse Int'l Semi Bold"/>
              </a:defRPr>
            </a:lvl1pPr>
          </a:lstStyle>
          <a:p>
            <a:pPr/>
            <a:r>
              <a:t>06</a:t>
            </a:r>
          </a:p>
        </p:txBody>
      </p:sp>
      <p:sp>
        <p:nvSpPr>
          <p:cNvPr id="10604" name="Rectangle 6"/>
          <p:cNvSpPr txBox="1"/>
          <p:nvPr/>
        </p:nvSpPr>
        <p:spPr>
          <a:xfrm>
            <a:off x="9486572" y="3607880"/>
            <a:ext cx="436658" cy="3461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457200">
              <a:defRPr sz="2200">
                <a:solidFill>
                  <a:srgbClr val="FFFFFF"/>
                </a:solidFill>
                <a:latin typeface="Suisse Int'l Semi Bold"/>
                <a:ea typeface="Suisse Int'l Semi Bold"/>
                <a:cs typeface="Suisse Int'l Semi Bold"/>
                <a:sym typeface="Suisse Int'l Semi Bold"/>
              </a:defRPr>
            </a:lvl1pPr>
          </a:lstStyle>
          <a:p>
            <a:pPr/>
            <a:r>
              <a:t>08</a:t>
            </a:r>
          </a:p>
        </p:txBody>
      </p:sp>
      <p:sp>
        <p:nvSpPr>
          <p:cNvPr id="10605" name="Rectangle 21"/>
          <p:cNvSpPr/>
          <p:nvPr/>
        </p:nvSpPr>
        <p:spPr>
          <a:xfrm flipH="1">
            <a:off x="2976" y="6824633"/>
            <a:ext cx="7746896" cy="25373"/>
          </a:xfrm>
          <a:prstGeom prst="rect">
            <a:avLst/>
          </a:prstGeom>
          <a:solidFill>
            <a:srgbClr val="C00000"/>
          </a:solidFill>
          <a:ln w="12700">
            <a:solidFill>
              <a:srgbClr val="C00000"/>
            </a:solidFill>
            <a:miter lim="400000"/>
          </a:ln>
        </p:spPr>
        <p:txBody>
          <a:bodyPr lIns="25400" tIns="25400" rIns="25400" bIns="25400" anchor="ctr"/>
          <a:lstStyle/>
          <a:p>
            <a:pPr algn="ctr" defTabSz="913963">
              <a:defRPr sz="1600">
                <a:solidFill>
                  <a:srgbClr val="FFFFFF"/>
                </a:solidFill>
              </a:defRPr>
            </a:pPr>
          </a:p>
        </p:txBody>
      </p:sp>
      <p:pic>
        <p:nvPicPr>
          <p:cNvPr id="10606" name="object 4" descr="object 4"/>
          <p:cNvPicPr>
            <a:picLocks noChangeAspect="1"/>
          </p:cNvPicPr>
          <p:nvPr/>
        </p:nvPicPr>
        <p:blipFill>
          <a:blip r:embed="rId3">
            <a:extLst/>
          </a:blip>
          <a:stretch>
            <a:fillRect/>
          </a:stretch>
        </p:blipFill>
        <p:spPr>
          <a:xfrm>
            <a:off x="10698618" y="198434"/>
            <a:ext cx="1323861" cy="358142"/>
          </a:xfrm>
          <a:prstGeom prst="rect">
            <a:avLst/>
          </a:prstGeom>
          <a:ln w="12700">
            <a:miter lim="400000"/>
          </a:ln>
        </p:spPr>
      </p:pic>
      <p:sp>
        <p:nvSpPr>
          <p:cNvPr id="10607" name="Rectangle 49"/>
          <p:cNvSpPr/>
          <p:nvPr/>
        </p:nvSpPr>
        <p:spPr>
          <a:xfrm flipH="1" rot="10800000">
            <a:off x="206771" y="579844"/>
            <a:ext cx="393029" cy="45705"/>
          </a:xfrm>
          <a:prstGeom prst="rect">
            <a:avLst/>
          </a:prstGeom>
          <a:solidFill>
            <a:srgbClr val="B02418"/>
          </a:solidFill>
          <a:ln w="12700">
            <a:miter lim="400000"/>
          </a:ln>
        </p:spPr>
        <p:txBody>
          <a:bodyPr lIns="25400" tIns="25400" rIns="25400" bIns="25400" anchor="ctr"/>
          <a:lstStyle/>
          <a:p>
            <a:pPr algn="ctr" defTabSz="913963">
              <a:defRPr sz="1600">
                <a:solidFill>
                  <a:srgbClr val="FFFFFF"/>
                </a:solidFill>
              </a:defRPr>
            </a:pPr>
          </a:p>
        </p:txBody>
      </p:sp>
      <p:sp>
        <p:nvSpPr>
          <p:cNvPr id="10608" name="Rectangle 54"/>
          <p:cNvSpPr txBox="1"/>
          <p:nvPr/>
        </p:nvSpPr>
        <p:spPr>
          <a:xfrm>
            <a:off x="124221" y="121287"/>
            <a:ext cx="1839623" cy="472391"/>
          </a:xfrm>
          <a:prstGeom prst="rect">
            <a:avLst/>
          </a:prstGeom>
          <a:ln w="12700">
            <a:miter lim="400000"/>
          </a:ln>
          <a:extLst>
            <a:ext uri="{C572A759-6A51-4108-AA02-DFA0A04FC94B}">
              <ma14:wrappingTextBoxFlag xmlns:ma14="http://schemas.microsoft.com/office/mac/drawingml/2011/main" val="1"/>
            </a:ext>
          </a:extLst>
        </p:spPr>
        <p:txBody>
          <a:bodyPr wrap="none" lIns="45695" tIns="45695" rIns="45695" bIns="45695">
            <a:spAutoFit/>
          </a:bodyPr>
          <a:lstStyle>
            <a:lvl1pPr defTabSz="913963">
              <a:defRPr b="1" sz="2600">
                <a:solidFill>
                  <a:srgbClr val="B02418"/>
                </a:solidFill>
                <a:latin typeface="Raleway Regular"/>
                <a:ea typeface="Raleway Regular"/>
                <a:cs typeface="Raleway Regular"/>
                <a:sym typeface="Raleway Regular"/>
              </a:defRPr>
            </a:lvl1pPr>
          </a:lstStyle>
          <a:p>
            <a:pPr/>
            <a:r>
              <a:t>2023 Goals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64" name="Rounded Rectangle"/>
          <p:cNvSpPr/>
          <p:nvPr/>
        </p:nvSpPr>
        <p:spPr>
          <a:xfrm>
            <a:off x="327938" y="1421864"/>
            <a:ext cx="11536124" cy="4137646"/>
          </a:xfrm>
          <a:prstGeom prst="roundRect">
            <a:avLst>
              <a:gd name="adj" fmla="val 921"/>
            </a:avLst>
          </a:prstGeom>
          <a:solidFill>
            <a:srgbClr val="FAFAFA"/>
          </a:solidFill>
          <a:ln w="12700">
            <a:miter lim="400000"/>
          </a:ln>
          <a:effectLst>
            <a:outerShdw sx="100000" sy="100000" kx="0" ky="0" algn="b" rotWithShape="0" blurRad="63500" dist="0" dir="5400000">
              <a:srgbClr val="000000">
                <a:alpha val="12618"/>
              </a:srgbClr>
            </a:outerShdw>
          </a:effectLst>
        </p:spPr>
        <p:txBody>
          <a:bodyPr lIns="45719" rIns="45719" anchor="ctr"/>
          <a:lstStyle/>
          <a:p>
            <a:pPr>
              <a:defRPr>
                <a:solidFill>
                  <a:srgbClr val="FFFFFF"/>
                </a:solidFill>
                <a:latin typeface="Calibri"/>
                <a:ea typeface="Calibri"/>
                <a:cs typeface="Calibri"/>
                <a:sym typeface="Calibri"/>
              </a:defRPr>
            </a:pPr>
          </a:p>
        </p:txBody>
      </p:sp>
      <p:sp>
        <p:nvSpPr>
          <p:cNvPr id="9965"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9966" name="Rounded Rectangle"/>
          <p:cNvSpPr/>
          <p:nvPr/>
        </p:nvSpPr>
        <p:spPr>
          <a:xfrm>
            <a:off x="633078" y="3031076"/>
            <a:ext cx="444333" cy="444332"/>
          </a:xfrm>
          <a:prstGeom prst="roundRect">
            <a:avLst>
              <a:gd name="adj" fmla="val 12501"/>
            </a:avLst>
          </a:prstGeom>
          <a:solidFill>
            <a:srgbClr val="947543"/>
          </a:solidFill>
          <a:ln w="12700">
            <a:miter lim="400000"/>
          </a:ln>
        </p:spPr>
        <p:txBody>
          <a:bodyPr lIns="45719" rIns="45719" anchor="ctr"/>
          <a:lstStyle/>
          <a:p>
            <a:pPr/>
          </a:p>
        </p:txBody>
      </p:sp>
      <p:sp>
        <p:nvSpPr>
          <p:cNvPr id="9967" name="Rounded Rectangle"/>
          <p:cNvSpPr/>
          <p:nvPr/>
        </p:nvSpPr>
        <p:spPr>
          <a:xfrm>
            <a:off x="1220709" y="3031076"/>
            <a:ext cx="444332" cy="444332"/>
          </a:xfrm>
          <a:prstGeom prst="roundRect">
            <a:avLst>
              <a:gd name="adj" fmla="val 12501"/>
            </a:avLst>
          </a:prstGeom>
          <a:solidFill>
            <a:srgbClr val="662B2D"/>
          </a:solidFill>
          <a:ln w="12700">
            <a:miter lim="400000"/>
          </a:ln>
        </p:spPr>
        <p:txBody>
          <a:bodyPr lIns="45719" rIns="45719" anchor="ctr"/>
          <a:lstStyle/>
          <a:p>
            <a:pPr/>
          </a:p>
        </p:txBody>
      </p:sp>
      <p:sp>
        <p:nvSpPr>
          <p:cNvPr id="9968" name="Rounded Rectangle"/>
          <p:cNvSpPr/>
          <p:nvPr/>
        </p:nvSpPr>
        <p:spPr>
          <a:xfrm>
            <a:off x="1808340" y="3031076"/>
            <a:ext cx="444332" cy="444332"/>
          </a:xfrm>
          <a:prstGeom prst="roundRect">
            <a:avLst>
              <a:gd name="adj" fmla="val 12501"/>
            </a:avLst>
          </a:prstGeom>
          <a:solidFill>
            <a:srgbClr val="A97976"/>
          </a:solidFill>
          <a:ln w="12700">
            <a:miter lim="400000"/>
          </a:ln>
        </p:spPr>
        <p:txBody>
          <a:bodyPr lIns="45719" rIns="45719" anchor="ctr"/>
          <a:lstStyle/>
          <a:p>
            <a:pPr/>
          </a:p>
        </p:txBody>
      </p:sp>
      <p:sp>
        <p:nvSpPr>
          <p:cNvPr id="9969" name="Rounded Rectangle"/>
          <p:cNvSpPr/>
          <p:nvPr/>
        </p:nvSpPr>
        <p:spPr>
          <a:xfrm>
            <a:off x="2395970" y="3031076"/>
            <a:ext cx="444332" cy="444332"/>
          </a:xfrm>
          <a:prstGeom prst="roundRect">
            <a:avLst>
              <a:gd name="adj" fmla="val 12501"/>
            </a:avLst>
          </a:prstGeom>
          <a:solidFill>
            <a:srgbClr val="212121"/>
          </a:solidFill>
          <a:ln w="12700">
            <a:miter lim="400000"/>
          </a:ln>
        </p:spPr>
        <p:txBody>
          <a:bodyPr lIns="45719" rIns="45719" anchor="ctr"/>
          <a:lstStyle/>
          <a:p>
            <a:pPr/>
          </a:p>
        </p:txBody>
      </p:sp>
      <p:sp>
        <p:nvSpPr>
          <p:cNvPr id="9970" name="Rounded Rectangle"/>
          <p:cNvSpPr/>
          <p:nvPr/>
        </p:nvSpPr>
        <p:spPr>
          <a:xfrm>
            <a:off x="633078" y="4079286"/>
            <a:ext cx="444333" cy="444332"/>
          </a:xfrm>
          <a:prstGeom prst="roundRect">
            <a:avLst>
              <a:gd name="adj" fmla="val 12501"/>
            </a:avLst>
          </a:prstGeom>
          <a:solidFill>
            <a:srgbClr val="CCBFA2"/>
          </a:solidFill>
          <a:ln w="12700">
            <a:miter lim="400000"/>
          </a:ln>
        </p:spPr>
        <p:txBody>
          <a:bodyPr lIns="45719" rIns="45719" anchor="ctr"/>
          <a:lstStyle/>
          <a:p>
            <a:pPr/>
          </a:p>
        </p:txBody>
      </p:sp>
      <p:sp>
        <p:nvSpPr>
          <p:cNvPr id="9971" name="Primary colors"/>
          <p:cNvSpPr txBox="1"/>
          <p:nvPr/>
        </p:nvSpPr>
        <p:spPr>
          <a:xfrm>
            <a:off x="606329" y="1743169"/>
            <a:ext cx="1206095" cy="20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Raleway Medium"/>
                <a:ea typeface="Raleway Medium"/>
                <a:cs typeface="Raleway Medium"/>
                <a:sym typeface="Raleway Medium"/>
              </a:defRPr>
            </a:lvl1pPr>
          </a:lstStyle>
          <a:p>
            <a:pPr/>
            <a:r>
              <a:t>Primary colors</a:t>
            </a:r>
          </a:p>
        </p:txBody>
      </p:sp>
      <p:sp>
        <p:nvSpPr>
          <p:cNvPr id="9972" name="Color Palette"/>
          <p:cNvSpPr txBox="1"/>
          <p:nvPr/>
        </p:nvSpPr>
        <p:spPr>
          <a:xfrm>
            <a:off x="352329" y="966953"/>
            <a:ext cx="1447624"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solidFill>
                  <a:srgbClr val="212121"/>
                </a:solidFill>
                <a:latin typeface="Raleway Regular"/>
                <a:ea typeface="Raleway Regular"/>
                <a:cs typeface="Raleway Regular"/>
                <a:sym typeface="Raleway Regular"/>
              </a:defRPr>
            </a:lvl1pPr>
          </a:lstStyle>
          <a:p>
            <a:pPr/>
            <a:r>
              <a:t>Color Palette</a:t>
            </a:r>
          </a:p>
        </p:txBody>
      </p:sp>
      <p:sp>
        <p:nvSpPr>
          <p:cNvPr id="9973" name="Rounded Rectangle"/>
          <p:cNvSpPr/>
          <p:nvPr/>
        </p:nvSpPr>
        <p:spPr>
          <a:xfrm>
            <a:off x="1220709" y="4074036"/>
            <a:ext cx="444332" cy="444333"/>
          </a:xfrm>
          <a:prstGeom prst="roundRect">
            <a:avLst>
              <a:gd name="adj" fmla="val 12501"/>
            </a:avLst>
          </a:prstGeom>
          <a:solidFill>
            <a:srgbClr val="AB7476"/>
          </a:solidFill>
          <a:ln w="12700">
            <a:miter lim="400000"/>
          </a:ln>
        </p:spPr>
        <p:txBody>
          <a:bodyPr lIns="45719" rIns="45719" anchor="ctr"/>
          <a:lstStyle/>
          <a:p>
            <a:pPr/>
          </a:p>
        </p:txBody>
      </p:sp>
      <p:sp>
        <p:nvSpPr>
          <p:cNvPr id="9974" name="Rounded Rectangle"/>
          <p:cNvSpPr/>
          <p:nvPr/>
        </p:nvSpPr>
        <p:spPr>
          <a:xfrm>
            <a:off x="1808340" y="4074036"/>
            <a:ext cx="444332" cy="444333"/>
          </a:xfrm>
          <a:prstGeom prst="roundRect">
            <a:avLst>
              <a:gd name="adj" fmla="val 12501"/>
            </a:avLst>
          </a:prstGeom>
          <a:solidFill>
            <a:srgbClr val="DAB1AE"/>
          </a:solidFill>
          <a:ln w="12700">
            <a:miter lim="400000"/>
          </a:ln>
        </p:spPr>
        <p:txBody>
          <a:bodyPr lIns="45719" rIns="45719" anchor="ctr"/>
          <a:lstStyle/>
          <a:p>
            <a:pPr/>
          </a:p>
        </p:txBody>
      </p:sp>
      <p:sp>
        <p:nvSpPr>
          <p:cNvPr id="9975" name="Rounded Rectangle"/>
          <p:cNvSpPr/>
          <p:nvPr/>
        </p:nvSpPr>
        <p:spPr>
          <a:xfrm>
            <a:off x="2395970" y="4074036"/>
            <a:ext cx="444332" cy="444333"/>
          </a:xfrm>
          <a:prstGeom prst="roundRect">
            <a:avLst>
              <a:gd name="adj" fmla="val 12501"/>
            </a:avLst>
          </a:prstGeom>
          <a:solidFill>
            <a:srgbClr val="919191"/>
          </a:solidFill>
          <a:ln w="12700">
            <a:miter lim="400000"/>
          </a:ln>
        </p:spPr>
        <p:txBody>
          <a:bodyPr lIns="45719" rIns="45719" anchor="ctr"/>
          <a:lstStyle/>
          <a:p>
            <a:pPr/>
          </a:p>
        </p:txBody>
      </p:sp>
      <p:sp>
        <p:nvSpPr>
          <p:cNvPr id="9976" name="Dark"/>
          <p:cNvSpPr txBox="1"/>
          <p:nvPr/>
        </p:nvSpPr>
        <p:spPr>
          <a:xfrm>
            <a:off x="606329" y="2742745"/>
            <a:ext cx="397994" cy="20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Raleway Medium"/>
                <a:ea typeface="Raleway Medium"/>
                <a:cs typeface="Raleway Medium"/>
                <a:sym typeface="Raleway Medium"/>
              </a:defRPr>
            </a:lvl1pPr>
          </a:lstStyle>
          <a:p>
            <a:pPr/>
            <a:r>
              <a:t>Dark</a:t>
            </a:r>
          </a:p>
        </p:txBody>
      </p:sp>
      <p:sp>
        <p:nvSpPr>
          <p:cNvPr id="9977" name="Tint"/>
          <p:cNvSpPr txBox="1"/>
          <p:nvPr/>
        </p:nvSpPr>
        <p:spPr>
          <a:xfrm>
            <a:off x="606329" y="3810164"/>
            <a:ext cx="329363" cy="20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Raleway Medium"/>
                <a:ea typeface="Raleway Medium"/>
                <a:cs typeface="Raleway Medium"/>
                <a:sym typeface="Raleway Medium"/>
              </a:defRPr>
            </a:lvl1pPr>
          </a:lstStyle>
          <a:p>
            <a:pPr/>
            <a:r>
              <a:t>Tint</a:t>
            </a:r>
          </a:p>
        </p:txBody>
      </p:sp>
      <p:sp>
        <p:nvSpPr>
          <p:cNvPr id="9978" name="Secondary colors"/>
          <p:cNvSpPr txBox="1"/>
          <p:nvPr/>
        </p:nvSpPr>
        <p:spPr>
          <a:xfrm>
            <a:off x="4219853" y="1743169"/>
            <a:ext cx="1459815" cy="20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Raleway Medium"/>
                <a:ea typeface="Raleway Medium"/>
                <a:cs typeface="Raleway Medium"/>
                <a:sym typeface="Raleway Medium"/>
              </a:defRPr>
            </a:lvl1pPr>
          </a:lstStyle>
          <a:p>
            <a:pPr/>
            <a:r>
              <a:t>Secondary colors</a:t>
            </a:r>
          </a:p>
        </p:txBody>
      </p:sp>
      <p:sp>
        <p:nvSpPr>
          <p:cNvPr id="9979" name="Rounded Rectangle"/>
          <p:cNvSpPr/>
          <p:nvPr/>
        </p:nvSpPr>
        <p:spPr>
          <a:xfrm>
            <a:off x="4190308" y="2040909"/>
            <a:ext cx="444333" cy="444333"/>
          </a:xfrm>
          <a:prstGeom prst="roundRect">
            <a:avLst>
              <a:gd name="adj" fmla="val 12501"/>
            </a:avLst>
          </a:prstGeom>
          <a:solidFill>
            <a:srgbClr val="2D5779"/>
          </a:solidFill>
          <a:ln w="12700">
            <a:miter lim="400000"/>
          </a:ln>
        </p:spPr>
        <p:txBody>
          <a:bodyPr lIns="45719" rIns="45719" anchor="ctr"/>
          <a:lstStyle/>
          <a:p>
            <a:pPr/>
          </a:p>
        </p:txBody>
      </p:sp>
      <p:sp>
        <p:nvSpPr>
          <p:cNvPr id="9980" name="Rounded Rectangle"/>
          <p:cNvSpPr/>
          <p:nvPr/>
        </p:nvSpPr>
        <p:spPr>
          <a:xfrm>
            <a:off x="4777939" y="2040909"/>
            <a:ext cx="444333" cy="444333"/>
          </a:xfrm>
          <a:prstGeom prst="roundRect">
            <a:avLst>
              <a:gd name="adj" fmla="val 12501"/>
            </a:avLst>
          </a:prstGeom>
          <a:solidFill>
            <a:srgbClr val="AC554C"/>
          </a:solidFill>
          <a:ln w="12700">
            <a:miter lim="400000"/>
          </a:ln>
        </p:spPr>
        <p:txBody>
          <a:bodyPr lIns="45719" rIns="45719" anchor="ctr"/>
          <a:lstStyle/>
          <a:p>
            <a:pPr/>
          </a:p>
        </p:txBody>
      </p:sp>
      <p:sp>
        <p:nvSpPr>
          <p:cNvPr id="9981" name="Rounded Rectangle"/>
          <p:cNvSpPr/>
          <p:nvPr/>
        </p:nvSpPr>
        <p:spPr>
          <a:xfrm>
            <a:off x="5365570" y="2040909"/>
            <a:ext cx="444332" cy="444333"/>
          </a:xfrm>
          <a:prstGeom prst="roundRect">
            <a:avLst>
              <a:gd name="adj" fmla="val 12501"/>
            </a:avLst>
          </a:prstGeom>
          <a:solidFill>
            <a:srgbClr val="265697"/>
          </a:solidFill>
          <a:ln w="12700">
            <a:miter lim="400000"/>
          </a:ln>
        </p:spPr>
        <p:txBody>
          <a:bodyPr lIns="45719" rIns="45719" anchor="ctr"/>
          <a:lstStyle/>
          <a:p>
            <a:pPr/>
          </a:p>
        </p:txBody>
      </p:sp>
      <p:sp>
        <p:nvSpPr>
          <p:cNvPr id="9982" name="Rounded Rectangle"/>
          <p:cNvSpPr/>
          <p:nvPr/>
        </p:nvSpPr>
        <p:spPr>
          <a:xfrm>
            <a:off x="5953200" y="2040909"/>
            <a:ext cx="444332" cy="444333"/>
          </a:xfrm>
          <a:prstGeom prst="roundRect">
            <a:avLst>
              <a:gd name="adj" fmla="val 12501"/>
            </a:avLst>
          </a:prstGeom>
          <a:solidFill>
            <a:srgbClr val="CD9368"/>
          </a:solidFill>
          <a:ln w="12700">
            <a:miter lim="400000"/>
          </a:ln>
        </p:spPr>
        <p:txBody>
          <a:bodyPr lIns="45719" rIns="45719" anchor="ctr"/>
          <a:lstStyle/>
          <a:p>
            <a:pPr/>
          </a:p>
        </p:txBody>
      </p:sp>
      <p:sp>
        <p:nvSpPr>
          <p:cNvPr id="9983" name="Rounded Rectangle"/>
          <p:cNvSpPr/>
          <p:nvPr/>
        </p:nvSpPr>
        <p:spPr>
          <a:xfrm>
            <a:off x="4185611" y="4079286"/>
            <a:ext cx="444332" cy="444332"/>
          </a:xfrm>
          <a:prstGeom prst="roundRect">
            <a:avLst>
              <a:gd name="adj" fmla="val 12501"/>
            </a:avLst>
          </a:prstGeom>
          <a:solidFill>
            <a:srgbClr val="63839C"/>
          </a:solidFill>
          <a:ln w="12700">
            <a:miter lim="400000"/>
          </a:ln>
        </p:spPr>
        <p:txBody>
          <a:bodyPr lIns="45719" rIns="45719" anchor="ctr"/>
          <a:lstStyle/>
          <a:p>
            <a:pPr/>
          </a:p>
        </p:txBody>
      </p:sp>
      <p:sp>
        <p:nvSpPr>
          <p:cNvPr id="9984" name="Rounded Rectangle"/>
          <p:cNvSpPr/>
          <p:nvPr/>
        </p:nvSpPr>
        <p:spPr>
          <a:xfrm>
            <a:off x="4773241" y="4074036"/>
            <a:ext cx="444333" cy="444333"/>
          </a:xfrm>
          <a:prstGeom prst="roundRect">
            <a:avLst>
              <a:gd name="adj" fmla="val 12501"/>
            </a:avLst>
          </a:prstGeom>
          <a:solidFill>
            <a:srgbClr val="CA928C"/>
          </a:solidFill>
          <a:ln w="12700">
            <a:miter lim="400000"/>
          </a:ln>
        </p:spPr>
        <p:txBody>
          <a:bodyPr lIns="45719" rIns="45719" anchor="ctr"/>
          <a:lstStyle/>
          <a:p>
            <a:pPr/>
          </a:p>
        </p:txBody>
      </p:sp>
      <p:sp>
        <p:nvSpPr>
          <p:cNvPr id="9985" name="Rounded Rectangle"/>
          <p:cNvSpPr/>
          <p:nvPr/>
        </p:nvSpPr>
        <p:spPr>
          <a:xfrm>
            <a:off x="5360872" y="4074036"/>
            <a:ext cx="444332" cy="444333"/>
          </a:xfrm>
          <a:prstGeom prst="roundRect">
            <a:avLst>
              <a:gd name="adj" fmla="val 12501"/>
            </a:avLst>
          </a:prstGeom>
          <a:solidFill>
            <a:srgbClr val="7D9FC8"/>
          </a:solidFill>
          <a:ln w="12700">
            <a:miter lim="400000"/>
          </a:ln>
        </p:spPr>
        <p:txBody>
          <a:bodyPr lIns="45719" rIns="45719" anchor="ctr"/>
          <a:lstStyle/>
          <a:p>
            <a:pPr/>
          </a:p>
        </p:txBody>
      </p:sp>
      <p:sp>
        <p:nvSpPr>
          <p:cNvPr id="9986" name="Rounded Rectangle"/>
          <p:cNvSpPr/>
          <p:nvPr/>
        </p:nvSpPr>
        <p:spPr>
          <a:xfrm>
            <a:off x="5948502" y="4074036"/>
            <a:ext cx="444333" cy="444333"/>
          </a:xfrm>
          <a:prstGeom prst="roundRect">
            <a:avLst>
              <a:gd name="adj" fmla="val 12501"/>
            </a:avLst>
          </a:prstGeom>
          <a:solidFill>
            <a:srgbClr val="E0BCA1"/>
          </a:solidFill>
          <a:ln w="12700">
            <a:miter lim="400000"/>
          </a:ln>
        </p:spPr>
        <p:txBody>
          <a:bodyPr lIns="45719" rIns="45719" anchor="ctr"/>
          <a:lstStyle/>
          <a:p>
            <a:pPr/>
          </a:p>
        </p:txBody>
      </p:sp>
      <p:sp>
        <p:nvSpPr>
          <p:cNvPr id="9987" name="Dark"/>
          <p:cNvSpPr txBox="1"/>
          <p:nvPr/>
        </p:nvSpPr>
        <p:spPr>
          <a:xfrm>
            <a:off x="4158862" y="2742745"/>
            <a:ext cx="397993" cy="20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Raleway Medium"/>
                <a:ea typeface="Raleway Medium"/>
                <a:cs typeface="Raleway Medium"/>
                <a:sym typeface="Raleway Medium"/>
              </a:defRPr>
            </a:lvl1pPr>
          </a:lstStyle>
          <a:p>
            <a:pPr/>
            <a:r>
              <a:t>Dark</a:t>
            </a:r>
          </a:p>
        </p:txBody>
      </p:sp>
      <p:sp>
        <p:nvSpPr>
          <p:cNvPr id="9988" name="Tint"/>
          <p:cNvSpPr txBox="1"/>
          <p:nvPr/>
        </p:nvSpPr>
        <p:spPr>
          <a:xfrm>
            <a:off x="4158862" y="3810164"/>
            <a:ext cx="329362" cy="20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Raleway Medium"/>
                <a:ea typeface="Raleway Medium"/>
                <a:cs typeface="Raleway Medium"/>
                <a:sym typeface="Raleway Medium"/>
              </a:defRPr>
            </a:lvl1pPr>
          </a:lstStyle>
          <a:p>
            <a:pPr/>
            <a:r>
              <a:t>Tint</a:t>
            </a:r>
          </a:p>
        </p:txBody>
      </p:sp>
      <p:sp>
        <p:nvSpPr>
          <p:cNvPr id="9989" name="Rounded Rectangle"/>
          <p:cNvSpPr/>
          <p:nvPr/>
        </p:nvSpPr>
        <p:spPr>
          <a:xfrm>
            <a:off x="4190308" y="3031076"/>
            <a:ext cx="444333" cy="444332"/>
          </a:xfrm>
          <a:prstGeom prst="roundRect">
            <a:avLst>
              <a:gd name="adj" fmla="val 12501"/>
            </a:avLst>
          </a:prstGeom>
          <a:solidFill>
            <a:srgbClr val="23445F"/>
          </a:solidFill>
          <a:ln w="12700">
            <a:miter lim="400000"/>
          </a:ln>
        </p:spPr>
        <p:txBody>
          <a:bodyPr lIns="45719" rIns="45719" anchor="ctr"/>
          <a:lstStyle/>
          <a:p>
            <a:pPr/>
          </a:p>
        </p:txBody>
      </p:sp>
      <p:sp>
        <p:nvSpPr>
          <p:cNvPr id="9990" name="Rounded Rectangle"/>
          <p:cNvSpPr/>
          <p:nvPr/>
        </p:nvSpPr>
        <p:spPr>
          <a:xfrm>
            <a:off x="4777939" y="3031076"/>
            <a:ext cx="444333" cy="444332"/>
          </a:xfrm>
          <a:prstGeom prst="roundRect">
            <a:avLst>
              <a:gd name="adj" fmla="val 12501"/>
            </a:avLst>
          </a:prstGeom>
          <a:solidFill>
            <a:srgbClr val="86423D"/>
          </a:solidFill>
          <a:ln w="12700">
            <a:miter lim="400000"/>
          </a:ln>
        </p:spPr>
        <p:txBody>
          <a:bodyPr lIns="45719" rIns="45719" anchor="ctr"/>
          <a:lstStyle/>
          <a:p>
            <a:pPr/>
          </a:p>
        </p:txBody>
      </p:sp>
      <p:sp>
        <p:nvSpPr>
          <p:cNvPr id="9991" name="Rounded Rectangle"/>
          <p:cNvSpPr/>
          <p:nvPr/>
        </p:nvSpPr>
        <p:spPr>
          <a:xfrm>
            <a:off x="5365570" y="3031076"/>
            <a:ext cx="444332" cy="444332"/>
          </a:xfrm>
          <a:prstGeom prst="roundRect">
            <a:avLst>
              <a:gd name="adj" fmla="val 12501"/>
            </a:avLst>
          </a:prstGeom>
          <a:solidFill>
            <a:srgbClr val="1F467B"/>
          </a:solidFill>
          <a:ln w="12700">
            <a:miter lim="400000"/>
          </a:ln>
        </p:spPr>
        <p:txBody>
          <a:bodyPr lIns="45719" rIns="45719" anchor="ctr"/>
          <a:lstStyle/>
          <a:p>
            <a:pPr/>
          </a:p>
        </p:txBody>
      </p:sp>
      <p:sp>
        <p:nvSpPr>
          <p:cNvPr id="9992" name="Rounded Rectangle"/>
          <p:cNvSpPr/>
          <p:nvPr/>
        </p:nvSpPr>
        <p:spPr>
          <a:xfrm>
            <a:off x="5953200" y="3031076"/>
            <a:ext cx="444332" cy="444332"/>
          </a:xfrm>
          <a:prstGeom prst="roundRect">
            <a:avLst>
              <a:gd name="adj" fmla="val 12501"/>
            </a:avLst>
          </a:prstGeom>
          <a:solidFill>
            <a:srgbClr val="793C37"/>
          </a:solidFill>
          <a:ln w="12700">
            <a:miter lim="400000"/>
          </a:ln>
        </p:spPr>
        <p:txBody>
          <a:bodyPr lIns="45719" rIns="45719" anchor="ctr"/>
          <a:lstStyle/>
          <a:p>
            <a:pPr/>
          </a:p>
        </p:txBody>
      </p:sp>
      <p:sp>
        <p:nvSpPr>
          <p:cNvPr id="9993" name="Basic colors"/>
          <p:cNvSpPr txBox="1"/>
          <p:nvPr/>
        </p:nvSpPr>
        <p:spPr>
          <a:xfrm>
            <a:off x="8075449" y="1635548"/>
            <a:ext cx="1014426" cy="20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Raleway Medium"/>
                <a:ea typeface="Raleway Medium"/>
                <a:cs typeface="Raleway Medium"/>
                <a:sym typeface="Raleway Medium"/>
              </a:defRPr>
            </a:lvl1pPr>
          </a:lstStyle>
          <a:p>
            <a:pPr/>
            <a:r>
              <a:t>Basic colors</a:t>
            </a:r>
          </a:p>
        </p:txBody>
      </p:sp>
      <p:sp>
        <p:nvSpPr>
          <p:cNvPr id="9994" name="Rounded Rectangle"/>
          <p:cNvSpPr/>
          <p:nvPr/>
        </p:nvSpPr>
        <p:spPr>
          <a:xfrm>
            <a:off x="9243877" y="2041141"/>
            <a:ext cx="444332" cy="444332"/>
          </a:xfrm>
          <a:prstGeom prst="roundRect">
            <a:avLst>
              <a:gd name="adj" fmla="val 12501"/>
            </a:avLst>
          </a:prstGeom>
          <a:solidFill>
            <a:srgbClr val="EFEFEF"/>
          </a:solidFill>
          <a:ln w="12700">
            <a:miter lim="400000"/>
          </a:ln>
        </p:spPr>
        <p:txBody>
          <a:bodyPr lIns="45719" rIns="45719" anchor="ctr"/>
          <a:lstStyle/>
          <a:p>
            <a:pPr/>
          </a:p>
        </p:txBody>
      </p:sp>
      <p:sp>
        <p:nvSpPr>
          <p:cNvPr id="9995" name="Rounded Rectangle"/>
          <p:cNvSpPr/>
          <p:nvPr/>
        </p:nvSpPr>
        <p:spPr>
          <a:xfrm>
            <a:off x="9831508" y="2041141"/>
            <a:ext cx="444332" cy="444332"/>
          </a:xfrm>
          <a:prstGeom prst="roundRect">
            <a:avLst>
              <a:gd name="adj" fmla="val 12501"/>
            </a:avLst>
          </a:prstGeom>
          <a:solidFill>
            <a:srgbClr val="D6D6D6"/>
          </a:solidFill>
          <a:ln w="12700">
            <a:miter lim="400000"/>
          </a:ln>
        </p:spPr>
        <p:txBody>
          <a:bodyPr lIns="45719" rIns="45719" anchor="ctr"/>
          <a:lstStyle/>
          <a:p>
            <a:pPr/>
          </a:p>
        </p:txBody>
      </p:sp>
      <p:sp>
        <p:nvSpPr>
          <p:cNvPr id="9996" name="Rounded Rectangle"/>
          <p:cNvSpPr/>
          <p:nvPr/>
        </p:nvSpPr>
        <p:spPr>
          <a:xfrm>
            <a:off x="10419138" y="2041141"/>
            <a:ext cx="444332" cy="444332"/>
          </a:xfrm>
          <a:prstGeom prst="roundRect">
            <a:avLst>
              <a:gd name="adj" fmla="val 12501"/>
            </a:avLst>
          </a:prstGeom>
          <a:solidFill>
            <a:srgbClr val="A9A9A9"/>
          </a:solidFill>
          <a:ln w="12700">
            <a:miter lim="400000"/>
          </a:ln>
        </p:spPr>
        <p:txBody>
          <a:bodyPr lIns="45719" rIns="45719" anchor="ctr"/>
          <a:lstStyle/>
          <a:p>
            <a:pPr/>
          </a:p>
        </p:txBody>
      </p:sp>
      <p:sp>
        <p:nvSpPr>
          <p:cNvPr id="9997" name="Can be used for text background."/>
          <p:cNvSpPr txBox="1"/>
          <p:nvPr/>
        </p:nvSpPr>
        <p:spPr>
          <a:xfrm>
            <a:off x="8075449" y="2814865"/>
            <a:ext cx="1976655"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Can be used for text background.</a:t>
            </a:r>
          </a:p>
        </p:txBody>
      </p:sp>
      <p:sp>
        <p:nvSpPr>
          <p:cNvPr id="9998" name="Can be used for shapes, symbols and text."/>
          <p:cNvSpPr txBox="1"/>
          <p:nvPr/>
        </p:nvSpPr>
        <p:spPr>
          <a:xfrm>
            <a:off x="606329" y="4845894"/>
            <a:ext cx="2110238"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Can be used for shapes, symbols and text.</a:t>
            </a:r>
          </a:p>
        </p:txBody>
      </p:sp>
      <p:sp>
        <p:nvSpPr>
          <p:cNvPr id="9999" name="Line"/>
          <p:cNvSpPr/>
          <p:nvPr/>
        </p:nvSpPr>
        <p:spPr>
          <a:xfrm flipV="1">
            <a:off x="3577581" y="2347439"/>
            <a:ext cx="1" cy="1811607"/>
          </a:xfrm>
          <a:prstGeom prst="line">
            <a:avLst/>
          </a:prstGeom>
          <a:ln w="12700">
            <a:solidFill>
              <a:srgbClr val="EBEBEB"/>
            </a:solidFill>
            <a:miter/>
          </a:ln>
        </p:spPr>
        <p:txBody>
          <a:bodyPr lIns="45719" rIns="45719"/>
          <a:lstStyle/>
          <a:p>
            <a:pPr/>
          </a:p>
        </p:txBody>
      </p:sp>
      <p:sp>
        <p:nvSpPr>
          <p:cNvPr id="10000" name="Line"/>
          <p:cNvSpPr/>
          <p:nvPr/>
        </p:nvSpPr>
        <p:spPr>
          <a:xfrm flipV="1">
            <a:off x="7233074" y="2347439"/>
            <a:ext cx="1" cy="1811607"/>
          </a:xfrm>
          <a:prstGeom prst="line">
            <a:avLst/>
          </a:prstGeom>
          <a:ln w="12700">
            <a:solidFill>
              <a:srgbClr val="EBEBEB"/>
            </a:solidFill>
            <a:miter/>
          </a:ln>
        </p:spPr>
        <p:txBody>
          <a:bodyPr lIns="45719" rIns="45719"/>
          <a:lstStyle/>
          <a:p>
            <a:pPr/>
          </a:p>
        </p:txBody>
      </p:sp>
      <p:sp>
        <p:nvSpPr>
          <p:cNvPr id="10001" name="Can be used for shapes, symbols and text."/>
          <p:cNvSpPr txBox="1"/>
          <p:nvPr/>
        </p:nvSpPr>
        <p:spPr>
          <a:xfrm>
            <a:off x="4203700" y="4845894"/>
            <a:ext cx="2110238"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Can be used for shapes, symbols and text.</a:t>
            </a:r>
          </a:p>
        </p:txBody>
      </p:sp>
      <p:sp>
        <p:nvSpPr>
          <p:cNvPr id="10002"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003"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0004" name="Rounded Rectangle"/>
          <p:cNvSpPr/>
          <p:nvPr/>
        </p:nvSpPr>
        <p:spPr>
          <a:xfrm>
            <a:off x="633078" y="2040909"/>
            <a:ext cx="444333" cy="444333"/>
          </a:xfrm>
          <a:prstGeom prst="roundRect">
            <a:avLst>
              <a:gd name="adj" fmla="val 12501"/>
            </a:avLst>
          </a:prstGeom>
          <a:solidFill>
            <a:srgbClr val="B69B6A"/>
          </a:solidFill>
          <a:ln w="12700">
            <a:miter lim="400000"/>
          </a:ln>
        </p:spPr>
        <p:txBody>
          <a:bodyPr lIns="45719" rIns="45719" anchor="ctr"/>
          <a:lstStyle/>
          <a:p>
            <a:pPr/>
          </a:p>
        </p:txBody>
      </p:sp>
      <p:sp>
        <p:nvSpPr>
          <p:cNvPr id="10005" name="Rounded Rectangle"/>
          <p:cNvSpPr/>
          <p:nvPr/>
        </p:nvSpPr>
        <p:spPr>
          <a:xfrm>
            <a:off x="1220709" y="2040909"/>
            <a:ext cx="444333" cy="444333"/>
          </a:xfrm>
          <a:prstGeom prst="roundRect">
            <a:avLst>
              <a:gd name="adj" fmla="val 12501"/>
            </a:avLst>
          </a:prstGeom>
          <a:solidFill>
            <a:srgbClr val="923339"/>
          </a:solidFill>
          <a:ln w="12700">
            <a:miter lim="400000"/>
          </a:ln>
        </p:spPr>
        <p:txBody>
          <a:bodyPr lIns="45719" rIns="45719" anchor="ctr"/>
          <a:lstStyle/>
          <a:p>
            <a:pPr/>
          </a:p>
        </p:txBody>
      </p:sp>
      <p:sp>
        <p:nvSpPr>
          <p:cNvPr id="10006" name="Rounded Rectangle"/>
          <p:cNvSpPr/>
          <p:nvPr/>
        </p:nvSpPr>
        <p:spPr>
          <a:xfrm>
            <a:off x="1808339" y="2040909"/>
            <a:ext cx="444333" cy="444333"/>
          </a:xfrm>
          <a:prstGeom prst="roundRect">
            <a:avLst>
              <a:gd name="adj" fmla="val 12501"/>
            </a:avLst>
          </a:prstGeom>
          <a:solidFill>
            <a:srgbClr val="D49793"/>
          </a:solidFill>
          <a:ln w="12700">
            <a:miter lim="400000"/>
          </a:ln>
        </p:spPr>
        <p:txBody>
          <a:bodyPr lIns="45719" rIns="45719" anchor="ctr"/>
          <a:lstStyle/>
          <a:p>
            <a:pPr/>
          </a:p>
        </p:txBody>
      </p:sp>
      <p:sp>
        <p:nvSpPr>
          <p:cNvPr id="10007" name="Rounded Rectangle"/>
          <p:cNvSpPr/>
          <p:nvPr/>
        </p:nvSpPr>
        <p:spPr>
          <a:xfrm>
            <a:off x="2395970" y="2040909"/>
            <a:ext cx="444332" cy="444333"/>
          </a:xfrm>
          <a:prstGeom prst="roundRect">
            <a:avLst>
              <a:gd name="adj" fmla="val 12501"/>
            </a:avLst>
          </a:prstGeom>
          <a:solidFill>
            <a:srgbClr val="424242"/>
          </a:solidFill>
          <a:ln w="12700">
            <a:miter lim="400000"/>
          </a:ln>
        </p:spPr>
        <p:txBody>
          <a:bodyPr lIns="45719" rIns="45719" anchor="ctr"/>
          <a:lstStyle/>
          <a:p>
            <a:pPr/>
          </a:p>
        </p:txBody>
      </p:sp>
      <p:sp>
        <p:nvSpPr>
          <p:cNvPr id="10008" name="Rectangle 54"/>
          <p:cNvSpPr txBox="1"/>
          <p:nvPr/>
        </p:nvSpPr>
        <p:spPr>
          <a:xfrm>
            <a:off x="352329" y="175417"/>
            <a:ext cx="1698550"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latin typeface="Raleway Regular"/>
                <a:ea typeface="Raleway Regular"/>
                <a:cs typeface="Raleway Regular"/>
                <a:sym typeface="Raleway Regular"/>
              </a:defRPr>
            </a:lvl1pPr>
          </a:lstStyle>
          <a:p>
            <a:pPr/>
            <a:r>
              <a:t>Style Guide</a:t>
            </a:r>
          </a:p>
        </p:txBody>
      </p:sp>
      <p:sp>
        <p:nvSpPr>
          <p:cNvPr id="10009" name="Rounded Rectangle"/>
          <p:cNvSpPr/>
          <p:nvPr/>
        </p:nvSpPr>
        <p:spPr>
          <a:xfrm>
            <a:off x="8068616" y="2041141"/>
            <a:ext cx="444333" cy="444332"/>
          </a:xfrm>
          <a:prstGeom prst="roundRect">
            <a:avLst>
              <a:gd name="adj" fmla="val 12501"/>
            </a:avLst>
          </a:prstGeom>
          <a:solidFill>
            <a:srgbClr val="FAFAFA"/>
          </a:solidFill>
          <a:ln w="6350">
            <a:solidFill>
              <a:srgbClr val="D6D6D6"/>
            </a:solidFill>
            <a:miter/>
          </a:ln>
        </p:spPr>
        <p:txBody>
          <a:bodyPr lIns="45719" rIns="45719" anchor="ctr"/>
          <a:lstStyle/>
          <a:p>
            <a:pPr/>
          </a:p>
        </p:txBody>
      </p:sp>
      <p:sp>
        <p:nvSpPr>
          <p:cNvPr id="10010" name="Rounded Rectangle"/>
          <p:cNvSpPr/>
          <p:nvPr/>
        </p:nvSpPr>
        <p:spPr>
          <a:xfrm>
            <a:off x="8656246" y="2041141"/>
            <a:ext cx="444333" cy="444332"/>
          </a:xfrm>
          <a:prstGeom prst="roundRect">
            <a:avLst>
              <a:gd name="adj" fmla="val 12501"/>
            </a:avLst>
          </a:prstGeom>
          <a:solidFill>
            <a:srgbClr val="F5F5F5"/>
          </a:solidFill>
          <a:ln w="12700">
            <a:miter lim="400000"/>
          </a:ln>
        </p:spPr>
        <p:txBody>
          <a:bodyPr lIns="45719" rIns="45719" anchor="ctr"/>
          <a:lstStyle/>
          <a:p>
            <a:pPr/>
          </a:p>
        </p:txBody>
      </p:sp>
      <p:sp>
        <p:nvSpPr>
          <p:cNvPr id="10011" name="Rectangle 7"/>
          <p:cNvSpPr txBox="1"/>
          <p:nvPr/>
        </p:nvSpPr>
        <p:spPr>
          <a:xfrm>
            <a:off x="581700" y="2512393"/>
            <a:ext cx="547089"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#B69B6A</a:t>
            </a:r>
          </a:p>
        </p:txBody>
      </p:sp>
      <p:sp>
        <p:nvSpPr>
          <p:cNvPr id="10012" name="Rectangle 7"/>
          <p:cNvSpPr txBox="1"/>
          <p:nvPr/>
        </p:nvSpPr>
        <p:spPr>
          <a:xfrm>
            <a:off x="1219249" y="2512393"/>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#923339</a:t>
            </a:r>
          </a:p>
        </p:txBody>
      </p:sp>
      <p:sp>
        <p:nvSpPr>
          <p:cNvPr id="10013" name="Rectangle 7"/>
          <p:cNvSpPr txBox="1"/>
          <p:nvPr/>
        </p:nvSpPr>
        <p:spPr>
          <a:xfrm>
            <a:off x="1806880" y="2512393"/>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#D49793</a:t>
            </a:r>
          </a:p>
        </p:txBody>
      </p:sp>
      <p:sp>
        <p:nvSpPr>
          <p:cNvPr id="10014" name="Rectangle 7"/>
          <p:cNvSpPr txBox="1"/>
          <p:nvPr/>
        </p:nvSpPr>
        <p:spPr>
          <a:xfrm>
            <a:off x="2393051" y="2512393"/>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#424242</a:t>
            </a:r>
          </a:p>
        </p:txBody>
      </p:sp>
      <p:sp>
        <p:nvSpPr>
          <p:cNvPr id="10015" name="Rectangle 7"/>
          <p:cNvSpPr txBox="1"/>
          <p:nvPr/>
        </p:nvSpPr>
        <p:spPr>
          <a:xfrm>
            <a:off x="581700" y="3515786"/>
            <a:ext cx="547089"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#947543</a:t>
            </a:r>
          </a:p>
        </p:txBody>
      </p:sp>
      <p:sp>
        <p:nvSpPr>
          <p:cNvPr id="10016" name="Rectangle 7"/>
          <p:cNvSpPr txBox="1"/>
          <p:nvPr/>
        </p:nvSpPr>
        <p:spPr>
          <a:xfrm>
            <a:off x="1219249" y="3515786"/>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#662B2D</a:t>
            </a:r>
          </a:p>
        </p:txBody>
      </p:sp>
      <p:sp>
        <p:nvSpPr>
          <p:cNvPr id="10017" name="Rectangle 7"/>
          <p:cNvSpPr txBox="1"/>
          <p:nvPr/>
        </p:nvSpPr>
        <p:spPr>
          <a:xfrm>
            <a:off x="1806880" y="3515786"/>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#A97976</a:t>
            </a:r>
          </a:p>
        </p:txBody>
      </p:sp>
      <p:sp>
        <p:nvSpPr>
          <p:cNvPr id="10018" name="Rectangle 7"/>
          <p:cNvSpPr txBox="1"/>
          <p:nvPr/>
        </p:nvSpPr>
        <p:spPr>
          <a:xfrm>
            <a:off x="2393051" y="3515786"/>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#212121</a:t>
            </a:r>
          </a:p>
        </p:txBody>
      </p:sp>
      <p:sp>
        <p:nvSpPr>
          <p:cNvPr id="10019" name="Rectangle 7"/>
          <p:cNvSpPr txBox="1"/>
          <p:nvPr/>
        </p:nvSpPr>
        <p:spPr>
          <a:xfrm>
            <a:off x="581700" y="4557755"/>
            <a:ext cx="547089"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#CCBFA2</a:t>
            </a:r>
          </a:p>
        </p:txBody>
      </p:sp>
      <p:sp>
        <p:nvSpPr>
          <p:cNvPr id="10020" name="Rectangle 7"/>
          <p:cNvSpPr txBox="1"/>
          <p:nvPr/>
        </p:nvSpPr>
        <p:spPr>
          <a:xfrm>
            <a:off x="1219249" y="4557755"/>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#AB7476</a:t>
            </a:r>
          </a:p>
        </p:txBody>
      </p:sp>
      <p:sp>
        <p:nvSpPr>
          <p:cNvPr id="10021" name="Rectangle 7"/>
          <p:cNvSpPr txBox="1"/>
          <p:nvPr/>
        </p:nvSpPr>
        <p:spPr>
          <a:xfrm>
            <a:off x="1781921" y="4557755"/>
            <a:ext cx="4971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#DAB1AE</a:t>
            </a:r>
          </a:p>
        </p:txBody>
      </p:sp>
      <p:sp>
        <p:nvSpPr>
          <p:cNvPr id="10022" name="Rectangle 7"/>
          <p:cNvSpPr txBox="1"/>
          <p:nvPr/>
        </p:nvSpPr>
        <p:spPr>
          <a:xfrm>
            <a:off x="2393051" y="4557755"/>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#919191</a:t>
            </a:r>
          </a:p>
        </p:txBody>
      </p:sp>
      <p:sp>
        <p:nvSpPr>
          <p:cNvPr id="10023" name="Rectangle 7"/>
          <p:cNvSpPr txBox="1"/>
          <p:nvPr/>
        </p:nvSpPr>
        <p:spPr>
          <a:xfrm>
            <a:off x="4142218" y="2512393"/>
            <a:ext cx="547089"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#2D5779</a:t>
            </a:r>
          </a:p>
        </p:txBody>
      </p:sp>
      <p:sp>
        <p:nvSpPr>
          <p:cNvPr id="10024" name="Rectangle 7"/>
          <p:cNvSpPr txBox="1"/>
          <p:nvPr/>
        </p:nvSpPr>
        <p:spPr>
          <a:xfrm>
            <a:off x="4746823" y="2512393"/>
            <a:ext cx="4971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#AC554C</a:t>
            </a:r>
          </a:p>
        </p:txBody>
      </p:sp>
      <p:sp>
        <p:nvSpPr>
          <p:cNvPr id="10025" name="Rectangle 7"/>
          <p:cNvSpPr txBox="1"/>
          <p:nvPr/>
        </p:nvSpPr>
        <p:spPr>
          <a:xfrm>
            <a:off x="5367397" y="2512393"/>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#265697</a:t>
            </a:r>
          </a:p>
        </p:txBody>
      </p:sp>
      <p:sp>
        <p:nvSpPr>
          <p:cNvPr id="10026" name="Rectangle 7"/>
          <p:cNvSpPr txBox="1"/>
          <p:nvPr/>
        </p:nvSpPr>
        <p:spPr>
          <a:xfrm>
            <a:off x="5928168" y="2512393"/>
            <a:ext cx="4971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#CD9368</a:t>
            </a:r>
          </a:p>
        </p:txBody>
      </p:sp>
      <p:sp>
        <p:nvSpPr>
          <p:cNvPr id="10027" name="Rectangle 7"/>
          <p:cNvSpPr txBox="1"/>
          <p:nvPr/>
        </p:nvSpPr>
        <p:spPr>
          <a:xfrm>
            <a:off x="4142218" y="3515786"/>
            <a:ext cx="547089"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#23445F</a:t>
            </a:r>
          </a:p>
        </p:txBody>
      </p:sp>
      <p:sp>
        <p:nvSpPr>
          <p:cNvPr id="10028" name="Rectangle 7"/>
          <p:cNvSpPr txBox="1"/>
          <p:nvPr/>
        </p:nvSpPr>
        <p:spPr>
          <a:xfrm>
            <a:off x="4779767" y="3515786"/>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#86423D</a:t>
            </a:r>
          </a:p>
        </p:txBody>
      </p:sp>
      <p:sp>
        <p:nvSpPr>
          <p:cNvPr id="10029" name="Rectangle 7"/>
          <p:cNvSpPr txBox="1"/>
          <p:nvPr/>
        </p:nvSpPr>
        <p:spPr>
          <a:xfrm>
            <a:off x="5367397" y="3515786"/>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#1F467B</a:t>
            </a:r>
          </a:p>
        </p:txBody>
      </p:sp>
      <p:sp>
        <p:nvSpPr>
          <p:cNvPr id="10030" name="Rectangle 7"/>
          <p:cNvSpPr txBox="1"/>
          <p:nvPr/>
        </p:nvSpPr>
        <p:spPr>
          <a:xfrm>
            <a:off x="5928168" y="3515786"/>
            <a:ext cx="4971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#793C37</a:t>
            </a:r>
          </a:p>
        </p:txBody>
      </p:sp>
      <p:sp>
        <p:nvSpPr>
          <p:cNvPr id="10031" name="Rectangle 7"/>
          <p:cNvSpPr txBox="1"/>
          <p:nvPr/>
        </p:nvSpPr>
        <p:spPr>
          <a:xfrm>
            <a:off x="4142218" y="4557755"/>
            <a:ext cx="547089"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#63839C</a:t>
            </a:r>
          </a:p>
        </p:txBody>
      </p:sp>
      <p:sp>
        <p:nvSpPr>
          <p:cNvPr id="10032" name="Rectangle 7"/>
          <p:cNvSpPr txBox="1"/>
          <p:nvPr/>
        </p:nvSpPr>
        <p:spPr>
          <a:xfrm>
            <a:off x="4741667" y="4557755"/>
            <a:ext cx="4971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#CA928C</a:t>
            </a:r>
          </a:p>
        </p:txBody>
      </p:sp>
      <p:sp>
        <p:nvSpPr>
          <p:cNvPr id="10033" name="Rectangle 7"/>
          <p:cNvSpPr txBox="1"/>
          <p:nvPr/>
        </p:nvSpPr>
        <p:spPr>
          <a:xfrm>
            <a:off x="5342439" y="4557755"/>
            <a:ext cx="4971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#7D9FC8</a:t>
            </a:r>
          </a:p>
        </p:txBody>
      </p:sp>
      <p:sp>
        <p:nvSpPr>
          <p:cNvPr id="10034" name="Rectangle 7"/>
          <p:cNvSpPr txBox="1"/>
          <p:nvPr/>
        </p:nvSpPr>
        <p:spPr>
          <a:xfrm>
            <a:off x="5928168" y="4557755"/>
            <a:ext cx="4971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#E0BCA1</a:t>
            </a:r>
          </a:p>
        </p:txBody>
      </p:sp>
      <p:sp>
        <p:nvSpPr>
          <p:cNvPr id="10035" name="Rectangle 7"/>
          <p:cNvSpPr txBox="1"/>
          <p:nvPr/>
        </p:nvSpPr>
        <p:spPr>
          <a:xfrm>
            <a:off x="8015409" y="2512393"/>
            <a:ext cx="54709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#FAFAFA</a:t>
            </a:r>
          </a:p>
        </p:txBody>
      </p:sp>
      <p:sp>
        <p:nvSpPr>
          <p:cNvPr id="10036" name="Rectangle 7"/>
          <p:cNvSpPr txBox="1"/>
          <p:nvPr/>
        </p:nvSpPr>
        <p:spPr>
          <a:xfrm>
            <a:off x="8620014" y="2512393"/>
            <a:ext cx="4971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#F5F5F5</a:t>
            </a:r>
          </a:p>
        </p:txBody>
      </p:sp>
      <p:sp>
        <p:nvSpPr>
          <p:cNvPr id="10037" name="Rectangle 7"/>
          <p:cNvSpPr txBox="1"/>
          <p:nvPr/>
        </p:nvSpPr>
        <p:spPr>
          <a:xfrm>
            <a:off x="9240589" y="2512393"/>
            <a:ext cx="44725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#EFEFEF</a:t>
            </a:r>
          </a:p>
        </p:txBody>
      </p:sp>
      <p:sp>
        <p:nvSpPr>
          <p:cNvPr id="10038" name="Rectangle 7"/>
          <p:cNvSpPr txBox="1"/>
          <p:nvPr/>
        </p:nvSpPr>
        <p:spPr>
          <a:xfrm>
            <a:off x="9801360" y="2512393"/>
            <a:ext cx="4971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#D6D6D6</a:t>
            </a:r>
          </a:p>
        </p:txBody>
      </p:sp>
      <p:sp>
        <p:nvSpPr>
          <p:cNvPr id="10039" name="Rectangle 7"/>
          <p:cNvSpPr txBox="1"/>
          <p:nvPr/>
        </p:nvSpPr>
        <p:spPr>
          <a:xfrm>
            <a:off x="10392719" y="2512393"/>
            <a:ext cx="4971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908667">
              <a:defRPr sz="800">
                <a:solidFill>
                  <a:srgbClr val="424242"/>
                </a:solidFill>
                <a:latin typeface="Caros"/>
                <a:ea typeface="Caros"/>
                <a:cs typeface="Caros"/>
                <a:sym typeface="Caros"/>
              </a:defRPr>
            </a:lvl1pPr>
          </a:lstStyle>
          <a:p>
            <a:pPr/>
            <a:r>
              <a:t>#A9A9A9</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12" name="Oval 3"/>
          <p:cNvSpPr/>
          <p:nvPr/>
        </p:nvSpPr>
        <p:spPr>
          <a:xfrm>
            <a:off x="2192981" y="3113746"/>
            <a:ext cx="833707" cy="833707"/>
          </a:xfrm>
          <a:prstGeom prst="ellipse">
            <a:avLst/>
          </a:prstGeom>
          <a:solidFill>
            <a:srgbClr val="BB9A62">
              <a:alpha val="65213"/>
            </a:srgbClr>
          </a:solidFill>
          <a:ln w="12700">
            <a:miter lim="400000"/>
          </a:ln>
        </p:spPr>
        <p:txBody>
          <a:bodyPr lIns="45718" tIns="45718" rIns="45718" bIns="45718" anchor="ctr"/>
          <a:lstStyle/>
          <a:p>
            <a:pPr algn="ctr">
              <a:lnSpc>
                <a:spcPct val="120000"/>
              </a:lnSpc>
              <a:defRPr b="1" sz="1400">
                <a:solidFill>
                  <a:srgbClr val="964BE1"/>
                </a:solidFill>
                <a:latin typeface="Calibri"/>
                <a:ea typeface="Calibri"/>
                <a:cs typeface="Calibri"/>
                <a:sym typeface="Calibri"/>
              </a:defRPr>
            </a:pPr>
          </a:p>
        </p:txBody>
      </p:sp>
      <p:sp>
        <p:nvSpPr>
          <p:cNvPr id="10613" name="Oval 7"/>
          <p:cNvSpPr/>
          <p:nvPr/>
        </p:nvSpPr>
        <p:spPr>
          <a:xfrm>
            <a:off x="4422678" y="3114568"/>
            <a:ext cx="832065" cy="832065"/>
          </a:xfrm>
          <a:prstGeom prst="ellipse">
            <a:avLst/>
          </a:prstGeom>
          <a:solidFill>
            <a:srgbClr val="923339">
              <a:alpha val="65371"/>
            </a:srgbClr>
          </a:solidFill>
          <a:ln w="12700">
            <a:miter lim="400000"/>
          </a:ln>
        </p:spPr>
        <p:txBody>
          <a:bodyPr lIns="45718" tIns="45718" rIns="45718" bIns="45718" anchor="ctr"/>
          <a:lstStyle/>
          <a:p>
            <a:pPr algn="ctr">
              <a:lnSpc>
                <a:spcPct val="120000"/>
              </a:lnSpc>
              <a:defRPr b="1" sz="1400">
                <a:solidFill>
                  <a:srgbClr val="964BE1"/>
                </a:solidFill>
                <a:latin typeface="Calibri"/>
                <a:ea typeface="Calibri"/>
                <a:cs typeface="Calibri"/>
                <a:sym typeface="Calibri"/>
              </a:defRPr>
            </a:pPr>
          </a:p>
        </p:txBody>
      </p:sp>
      <p:sp>
        <p:nvSpPr>
          <p:cNvPr id="10614" name="Oval 11"/>
          <p:cNvSpPr/>
          <p:nvPr/>
        </p:nvSpPr>
        <p:spPr>
          <a:xfrm>
            <a:off x="6650732" y="3114568"/>
            <a:ext cx="832065" cy="832065"/>
          </a:xfrm>
          <a:prstGeom prst="ellipse">
            <a:avLst/>
          </a:prstGeom>
          <a:solidFill>
            <a:srgbClr val="D48C89">
              <a:alpha val="64916"/>
            </a:srgbClr>
          </a:solidFill>
          <a:ln w="12700">
            <a:miter lim="400000"/>
          </a:ln>
        </p:spPr>
        <p:txBody>
          <a:bodyPr lIns="45718" tIns="45718" rIns="45718" bIns="45718" anchor="ctr"/>
          <a:lstStyle/>
          <a:p>
            <a:pPr algn="ctr">
              <a:defRPr b="1" sz="1400">
                <a:solidFill>
                  <a:srgbClr val="964BE1"/>
                </a:solidFill>
                <a:latin typeface="Calibri"/>
                <a:ea typeface="Calibri"/>
                <a:cs typeface="Calibri"/>
                <a:sym typeface="Calibri"/>
              </a:defRPr>
            </a:pPr>
          </a:p>
        </p:txBody>
      </p:sp>
      <p:sp>
        <p:nvSpPr>
          <p:cNvPr id="10615" name="Oval 15"/>
          <p:cNvSpPr/>
          <p:nvPr/>
        </p:nvSpPr>
        <p:spPr>
          <a:xfrm>
            <a:off x="8878788" y="3114568"/>
            <a:ext cx="832065" cy="832065"/>
          </a:xfrm>
          <a:prstGeom prst="ellipse">
            <a:avLst/>
          </a:prstGeom>
          <a:solidFill>
            <a:srgbClr val="323232">
              <a:alpha val="64939"/>
            </a:srgbClr>
          </a:solidFill>
          <a:ln w="12700">
            <a:miter lim="400000"/>
          </a:ln>
        </p:spPr>
        <p:txBody>
          <a:bodyPr lIns="45718" tIns="45718" rIns="45718" bIns="45718" anchor="ctr"/>
          <a:lstStyle/>
          <a:p>
            <a:pPr algn="ctr">
              <a:defRPr b="1" sz="1400">
                <a:solidFill>
                  <a:srgbClr val="964BE1"/>
                </a:solidFill>
                <a:latin typeface="Calibri"/>
                <a:ea typeface="Calibri"/>
                <a:cs typeface="Calibri"/>
                <a:sym typeface="Calibri"/>
              </a:defRPr>
            </a:pPr>
          </a:p>
        </p:txBody>
      </p:sp>
      <p:sp>
        <p:nvSpPr>
          <p:cNvPr id="10616" name="Arc 26"/>
          <p:cNvSpPr/>
          <p:nvPr/>
        </p:nvSpPr>
        <p:spPr>
          <a:xfrm rot="18900000">
            <a:off x="1645810" y="2346745"/>
            <a:ext cx="1924977" cy="1920495"/>
          </a:xfrm>
          <a:custGeom>
            <a:avLst/>
            <a:gdLst/>
            <a:ahLst/>
            <a:cxnLst>
              <a:cxn ang="0">
                <a:pos x="wd2" y="hd2"/>
              </a:cxn>
              <a:cxn ang="5400000">
                <a:pos x="wd2" y="hd2"/>
              </a:cxn>
              <a:cxn ang="10800000">
                <a:pos x="wd2" y="hd2"/>
              </a:cxn>
              <a:cxn ang="16200000">
                <a:pos x="wd2" y="hd2"/>
              </a:cxn>
            </a:cxnLst>
            <a:rect l="0" t="0" r="r" b="b"/>
            <a:pathLst>
              <a:path w="20327" h="20325" fill="norm" stroke="1" extrusionOk="0">
                <a:moveTo>
                  <a:pt x="0" y="3754"/>
                </a:moveTo>
                <a:cubicBezTo>
                  <a:pt x="4411" y="-1003"/>
                  <a:pt x="11835" y="-1275"/>
                  <a:pt x="16582" y="3146"/>
                </a:cubicBezTo>
                <a:cubicBezTo>
                  <a:pt x="21328" y="7567"/>
                  <a:pt x="21600" y="15007"/>
                  <a:pt x="17189" y="19764"/>
                </a:cubicBezTo>
                <a:cubicBezTo>
                  <a:pt x="17009" y="19957"/>
                  <a:pt x="16824" y="20144"/>
                  <a:pt x="16632" y="20325"/>
                </a:cubicBezTo>
              </a:path>
            </a:pathLst>
          </a:custGeom>
          <a:ln w="165100" cap="rnd">
            <a:solidFill>
              <a:srgbClr val="BB9A62"/>
            </a:solidFill>
          </a:ln>
        </p:spPr>
        <p:txBody>
          <a:bodyPr lIns="45718" tIns="45718" rIns="45718" bIns="45718" anchor="ctr"/>
          <a:lstStyle/>
          <a:p>
            <a:pPr algn="ctr">
              <a:defRPr>
                <a:latin typeface="Calibri"/>
                <a:ea typeface="Calibri"/>
                <a:cs typeface="Calibri"/>
                <a:sym typeface="Calibri"/>
              </a:defRPr>
            </a:pPr>
          </a:p>
        </p:txBody>
      </p:sp>
      <p:sp>
        <p:nvSpPr>
          <p:cNvPr id="10617" name="Arc 27"/>
          <p:cNvSpPr/>
          <p:nvPr/>
        </p:nvSpPr>
        <p:spPr>
          <a:xfrm rot="18900000">
            <a:off x="3870015" y="2346746"/>
            <a:ext cx="1924976" cy="1920495"/>
          </a:xfrm>
          <a:custGeom>
            <a:avLst/>
            <a:gdLst/>
            <a:ahLst/>
            <a:cxnLst>
              <a:cxn ang="0">
                <a:pos x="wd2" y="hd2"/>
              </a:cxn>
              <a:cxn ang="5400000">
                <a:pos x="wd2" y="hd2"/>
              </a:cxn>
              <a:cxn ang="10800000">
                <a:pos x="wd2" y="hd2"/>
              </a:cxn>
              <a:cxn ang="16200000">
                <a:pos x="wd2" y="hd2"/>
              </a:cxn>
            </a:cxnLst>
            <a:rect l="0" t="0" r="r" b="b"/>
            <a:pathLst>
              <a:path w="20327" h="20325" fill="norm" stroke="1" extrusionOk="0">
                <a:moveTo>
                  <a:pt x="0" y="3754"/>
                </a:moveTo>
                <a:cubicBezTo>
                  <a:pt x="4411" y="-1003"/>
                  <a:pt x="11835" y="-1275"/>
                  <a:pt x="16582" y="3146"/>
                </a:cubicBezTo>
                <a:cubicBezTo>
                  <a:pt x="21328" y="7567"/>
                  <a:pt x="21600" y="15007"/>
                  <a:pt x="17189" y="19764"/>
                </a:cubicBezTo>
                <a:cubicBezTo>
                  <a:pt x="17009" y="19957"/>
                  <a:pt x="16824" y="20144"/>
                  <a:pt x="16632" y="20325"/>
                </a:cubicBezTo>
              </a:path>
            </a:pathLst>
          </a:custGeom>
          <a:ln w="165100" cap="rnd">
            <a:solidFill>
              <a:srgbClr val="923339"/>
            </a:solidFill>
          </a:ln>
        </p:spPr>
        <p:txBody>
          <a:bodyPr lIns="45718" tIns="45718" rIns="45718" bIns="45718" anchor="ctr"/>
          <a:lstStyle/>
          <a:p>
            <a:pPr algn="ctr">
              <a:defRPr>
                <a:latin typeface="Calibri"/>
                <a:ea typeface="Calibri"/>
                <a:cs typeface="Calibri"/>
                <a:sym typeface="Calibri"/>
              </a:defRPr>
            </a:pPr>
          </a:p>
        </p:txBody>
      </p:sp>
      <p:sp>
        <p:nvSpPr>
          <p:cNvPr id="10618" name="Arc 28"/>
          <p:cNvSpPr/>
          <p:nvPr/>
        </p:nvSpPr>
        <p:spPr>
          <a:xfrm rot="18900000">
            <a:off x="6094219" y="2346747"/>
            <a:ext cx="1924977" cy="1920495"/>
          </a:xfrm>
          <a:custGeom>
            <a:avLst/>
            <a:gdLst/>
            <a:ahLst/>
            <a:cxnLst>
              <a:cxn ang="0">
                <a:pos x="wd2" y="hd2"/>
              </a:cxn>
              <a:cxn ang="5400000">
                <a:pos x="wd2" y="hd2"/>
              </a:cxn>
              <a:cxn ang="10800000">
                <a:pos x="wd2" y="hd2"/>
              </a:cxn>
              <a:cxn ang="16200000">
                <a:pos x="wd2" y="hd2"/>
              </a:cxn>
            </a:cxnLst>
            <a:rect l="0" t="0" r="r" b="b"/>
            <a:pathLst>
              <a:path w="20327" h="20325" fill="norm" stroke="1" extrusionOk="0">
                <a:moveTo>
                  <a:pt x="0" y="3754"/>
                </a:moveTo>
                <a:cubicBezTo>
                  <a:pt x="4411" y="-1003"/>
                  <a:pt x="11835" y="-1275"/>
                  <a:pt x="16582" y="3146"/>
                </a:cubicBezTo>
                <a:cubicBezTo>
                  <a:pt x="21328" y="7567"/>
                  <a:pt x="21600" y="15007"/>
                  <a:pt x="17189" y="19764"/>
                </a:cubicBezTo>
                <a:cubicBezTo>
                  <a:pt x="17009" y="19957"/>
                  <a:pt x="16824" y="20144"/>
                  <a:pt x="16632" y="20325"/>
                </a:cubicBezTo>
              </a:path>
            </a:pathLst>
          </a:custGeom>
          <a:ln w="165100" cap="rnd">
            <a:solidFill>
              <a:srgbClr val="D48C89"/>
            </a:solidFill>
          </a:ln>
        </p:spPr>
        <p:txBody>
          <a:bodyPr lIns="45718" tIns="45718" rIns="45718" bIns="45718" anchor="ctr"/>
          <a:lstStyle/>
          <a:p>
            <a:pPr algn="ctr">
              <a:defRPr>
                <a:latin typeface="Calibri"/>
                <a:ea typeface="Calibri"/>
                <a:cs typeface="Calibri"/>
                <a:sym typeface="Calibri"/>
              </a:defRPr>
            </a:pPr>
          </a:p>
        </p:txBody>
      </p:sp>
      <p:sp>
        <p:nvSpPr>
          <p:cNvPr id="10619" name="Arc 29"/>
          <p:cNvSpPr/>
          <p:nvPr/>
        </p:nvSpPr>
        <p:spPr>
          <a:xfrm rot="18900000">
            <a:off x="8318425" y="2346748"/>
            <a:ext cx="1924977" cy="1920495"/>
          </a:xfrm>
          <a:custGeom>
            <a:avLst/>
            <a:gdLst/>
            <a:ahLst/>
            <a:cxnLst>
              <a:cxn ang="0">
                <a:pos x="wd2" y="hd2"/>
              </a:cxn>
              <a:cxn ang="5400000">
                <a:pos x="wd2" y="hd2"/>
              </a:cxn>
              <a:cxn ang="10800000">
                <a:pos x="wd2" y="hd2"/>
              </a:cxn>
              <a:cxn ang="16200000">
                <a:pos x="wd2" y="hd2"/>
              </a:cxn>
            </a:cxnLst>
            <a:rect l="0" t="0" r="r" b="b"/>
            <a:pathLst>
              <a:path w="20327" h="20325" fill="norm" stroke="1" extrusionOk="0">
                <a:moveTo>
                  <a:pt x="0" y="3754"/>
                </a:moveTo>
                <a:cubicBezTo>
                  <a:pt x="4411" y="-1003"/>
                  <a:pt x="11835" y="-1275"/>
                  <a:pt x="16582" y="3146"/>
                </a:cubicBezTo>
                <a:cubicBezTo>
                  <a:pt x="21328" y="7567"/>
                  <a:pt x="21600" y="15007"/>
                  <a:pt x="17189" y="19764"/>
                </a:cubicBezTo>
                <a:cubicBezTo>
                  <a:pt x="17009" y="19957"/>
                  <a:pt x="16824" y="20144"/>
                  <a:pt x="16632" y="20325"/>
                </a:cubicBezTo>
              </a:path>
            </a:pathLst>
          </a:custGeom>
          <a:ln w="165100" cap="rnd">
            <a:solidFill>
              <a:srgbClr val="323232"/>
            </a:solidFill>
          </a:ln>
        </p:spPr>
        <p:txBody>
          <a:bodyPr lIns="45718" tIns="45718" rIns="45718" bIns="45718" anchor="ctr"/>
          <a:lstStyle/>
          <a:p>
            <a:pPr algn="ctr">
              <a:defRPr>
                <a:latin typeface="Calibri"/>
                <a:ea typeface="Calibri"/>
                <a:cs typeface="Calibri"/>
                <a:sym typeface="Calibri"/>
              </a:defRPr>
            </a:pPr>
          </a:p>
        </p:txBody>
      </p:sp>
      <p:sp>
        <p:nvSpPr>
          <p:cNvPr id="10620" name="Arc 30"/>
          <p:cNvSpPr/>
          <p:nvPr/>
        </p:nvSpPr>
        <p:spPr>
          <a:xfrm rot="18900000">
            <a:off x="10083976" y="2805286"/>
            <a:ext cx="1276437" cy="354741"/>
          </a:xfrm>
          <a:custGeom>
            <a:avLst/>
            <a:gdLst/>
            <a:ahLst/>
            <a:cxnLst>
              <a:cxn ang="0">
                <a:pos x="wd2" y="hd2"/>
              </a:cxn>
              <a:cxn ang="5400000">
                <a:pos x="wd2" y="hd2"/>
              </a:cxn>
              <a:cxn ang="10800000">
                <a:pos x="wd2" y="hd2"/>
              </a:cxn>
              <a:cxn ang="16200000">
                <a:pos x="wd2" y="hd2"/>
              </a:cxn>
            </a:cxnLst>
            <a:rect l="0" t="0" r="r" b="b"/>
            <a:pathLst>
              <a:path w="21600" h="16902" fill="norm" stroke="1" extrusionOk="0">
                <a:moveTo>
                  <a:pt x="0" y="16902"/>
                </a:moveTo>
                <a:cubicBezTo>
                  <a:pt x="5520" y="177"/>
                  <a:pt x="14227" y="-4698"/>
                  <a:pt x="21600" y="4808"/>
                </a:cubicBezTo>
              </a:path>
            </a:pathLst>
          </a:custGeom>
          <a:ln w="165100" cap="rnd">
            <a:solidFill>
              <a:srgbClr val="424242"/>
            </a:solidFill>
            <a:tailEnd type="triangle"/>
          </a:ln>
        </p:spPr>
        <p:txBody>
          <a:bodyPr lIns="45718" tIns="45718" rIns="45718" bIns="45718" anchor="ctr"/>
          <a:lstStyle/>
          <a:p>
            <a:pPr algn="ctr">
              <a:defRPr>
                <a:solidFill>
                  <a:srgbClr val="424242"/>
                </a:solidFill>
                <a:latin typeface="Calibri"/>
                <a:ea typeface="Calibri"/>
                <a:cs typeface="Calibri"/>
                <a:sym typeface="Calibri"/>
              </a:defRPr>
            </a:pPr>
          </a:p>
        </p:txBody>
      </p:sp>
      <p:sp>
        <p:nvSpPr>
          <p:cNvPr id="10621" name="Digital Teleco"/>
          <p:cNvSpPr txBox="1"/>
          <p:nvPr/>
        </p:nvSpPr>
        <p:spPr>
          <a:xfrm>
            <a:off x="434052" y="3436463"/>
            <a:ext cx="553781"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i="1" sz="2400">
                <a:solidFill>
                  <a:srgbClr val="424242"/>
                </a:solidFill>
                <a:latin typeface="Raleway Medium"/>
                <a:ea typeface="Raleway Medium"/>
                <a:cs typeface="Raleway Medium"/>
                <a:sym typeface="Raleway Medium"/>
              </a:defRPr>
            </a:lvl1pPr>
          </a:lstStyle>
          <a:p>
            <a:pPr/>
            <a:r>
              <a:t>H2</a:t>
            </a:r>
          </a:p>
        </p:txBody>
      </p:sp>
      <p:sp>
        <p:nvSpPr>
          <p:cNvPr id="10622" name="To…"/>
          <p:cNvSpPr txBox="1"/>
          <p:nvPr/>
        </p:nvSpPr>
        <p:spPr>
          <a:xfrm>
            <a:off x="11085989" y="3436463"/>
            <a:ext cx="553781"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i="1" sz="2400">
                <a:solidFill>
                  <a:srgbClr val="424242"/>
                </a:solidFill>
                <a:latin typeface="Raleway Medium"/>
                <a:ea typeface="Raleway Medium"/>
                <a:cs typeface="Raleway Medium"/>
                <a:sym typeface="Raleway Medium"/>
              </a:defRPr>
            </a:lvl1pPr>
          </a:lstStyle>
          <a:p>
            <a:pPr/>
            <a:r>
              <a:t>H2</a:t>
            </a:r>
          </a:p>
        </p:txBody>
      </p:sp>
      <p:sp>
        <p:nvSpPr>
          <p:cNvPr id="10623" name="Teleco core Revenue"/>
          <p:cNvSpPr txBox="1"/>
          <p:nvPr/>
        </p:nvSpPr>
        <p:spPr>
          <a:xfrm>
            <a:off x="1725692" y="4319685"/>
            <a:ext cx="1777627"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a:solidFill>
                  <a:srgbClr val="212121"/>
                </a:solidFill>
                <a:latin typeface="Raleway Regular"/>
                <a:ea typeface="Raleway Regular"/>
                <a:cs typeface="Raleway Regular"/>
                <a:sym typeface="Raleway Regular"/>
              </a:defRPr>
            </a:lvl1pPr>
          </a:lstStyle>
          <a:p>
            <a:pPr/>
            <a:r>
              <a:t>Title 1 </a:t>
            </a:r>
          </a:p>
        </p:txBody>
      </p:sp>
      <p:sp>
        <p:nvSpPr>
          <p:cNvPr id="10624" name="Analytic Data &amp; Power of Data"/>
          <p:cNvSpPr txBox="1"/>
          <p:nvPr/>
        </p:nvSpPr>
        <p:spPr>
          <a:xfrm>
            <a:off x="3767473" y="4319685"/>
            <a:ext cx="2142475"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a:solidFill>
                  <a:srgbClr val="212121"/>
                </a:solidFill>
                <a:latin typeface="Raleway Regular"/>
                <a:ea typeface="Raleway Regular"/>
                <a:cs typeface="Raleway Regular"/>
                <a:sym typeface="Raleway Regular"/>
              </a:defRPr>
            </a:lvl1pPr>
          </a:lstStyle>
          <a:p>
            <a:pPr/>
            <a:r>
              <a:t>Title 2 </a:t>
            </a:r>
          </a:p>
        </p:txBody>
      </p:sp>
      <p:sp>
        <p:nvSpPr>
          <p:cNvPr id="10625" name="Digital &amp; Financial"/>
          <p:cNvSpPr txBox="1"/>
          <p:nvPr/>
        </p:nvSpPr>
        <p:spPr>
          <a:xfrm>
            <a:off x="6103411" y="4319685"/>
            <a:ext cx="1926707"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a:solidFill>
                  <a:srgbClr val="212121"/>
                </a:solidFill>
                <a:latin typeface="Raleway Regular"/>
                <a:ea typeface="Raleway Regular"/>
                <a:cs typeface="Raleway Regular"/>
                <a:sym typeface="Raleway Regular"/>
              </a:defRPr>
            </a:lvl1pPr>
          </a:lstStyle>
          <a:p>
            <a:pPr/>
            <a:r>
              <a:t>Title 3 </a:t>
            </a:r>
          </a:p>
        </p:txBody>
      </p:sp>
      <p:sp>
        <p:nvSpPr>
          <p:cNvPr id="10626" name="Enterprise Solutions &amp; ICT"/>
          <p:cNvSpPr txBox="1"/>
          <p:nvPr/>
        </p:nvSpPr>
        <p:spPr>
          <a:xfrm>
            <a:off x="8223581" y="4319685"/>
            <a:ext cx="2142475"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b="1">
                <a:solidFill>
                  <a:srgbClr val="212121"/>
                </a:solidFill>
                <a:latin typeface="Raleway Regular"/>
                <a:ea typeface="Raleway Regular"/>
                <a:cs typeface="Raleway Regular"/>
                <a:sym typeface="Raleway Regular"/>
              </a:defRPr>
            </a:lvl1pPr>
          </a:lstStyle>
          <a:p>
            <a:pPr/>
            <a:r>
              <a:t>Title 4</a:t>
            </a:r>
          </a:p>
        </p:txBody>
      </p:sp>
      <p:pic>
        <p:nvPicPr>
          <p:cNvPr id="10627" name="Image" descr="Image"/>
          <p:cNvPicPr>
            <a:picLocks noChangeAspect="1"/>
          </p:cNvPicPr>
          <p:nvPr/>
        </p:nvPicPr>
        <p:blipFill>
          <a:blip r:embed="rId2">
            <a:extLst/>
          </a:blip>
          <a:stretch>
            <a:fillRect/>
          </a:stretch>
        </p:blipFill>
        <p:spPr>
          <a:xfrm>
            <a:off x="2337616" y="3253709"/>
            <a:ext cx="553781" cy="553781"/>
          </a:xfrm>
          <a:prstGeom prst="rect">
            <a:avLst/>
          </a:prstGeom>
          <a:ln w="12700">
            <a:miter lim="400000"/>
          </a:ln>
        </p:spPr>
      </p:pic>
      <p:pic>
        <p:nvPicPr>
          <p:cNvPr id="10628" name="Image" descr="Image"/>
          <p:cNvPicPr>
            <a:picLocks noChangeAspect="1"/>
          </p:cNvPicPr>
          <p:nvPr/>
        </p:nvPicPr>
        <p:blipFill>
          <a:blip r:embed="rId3">
            <a:extLst/>
          </a:blip>
          <a:stretch>
            <a:fillRect/>
          </a:stretch>
        </p:blipFill>
        <p:spPr>
          <a:xfrm>
            <a:off x="4561820" y="3253709"/>
            <a:ext cx="553781" cy="553781"/>
          </a:xfrm>
          <a:prstGeom prst="rect">
            <a:avLst/>
          </a:prstGeom>
          <a:ln w="12700">
            <a:miter lim="400000"/>
          </a:ln>
        </p:spPr>
      </p:pic>
      <p:pic>
        <p:nvPicPr>
          <p:cNvPr id="10629" name="Image" descr="Image"/>
          <p:cNvPicPr>
            <a:picLocks noChangeAspect="1"/>
          </p:cNvPicPr>
          <p:nvPr/>
        </p:nvPicPr>
        <p:blipFill>
          <a:blip r:embed="rId4">
            <a:extLst/>
          </a:blip>
          <a:stretch>
            <a:fillRect/>
          </a:stretch>
        </p:blipFill>
        <p:spPr>
          <a:xfrm>
            <a:off x="6789890" y="3253709"/>
            <a:ext cx="553750" cy="553781"/>
          </a:xfrm>
          <a:prstGeom prst="rect">
            <a:avLst/>
          </a:prstGeom>
          <a:ln w="12700">
            <a:miter lim="400000"/>
          </a:ln>
        </p:spPr>
      </p:pic>
      <p:pic>
        <p:nvPicPr>
          <p:cNvPr id="10630" name="Image" descr="Image"/>
          <p:cNvPicPr>
            <a:picLocks noChangeAspect="1"/>
          </p:cNvPicPr>
          <p:nvPr/>
        </p:nvPicPr>
        <p:blipFill>
          <a:blip r:embed="rId5">
            <a:extLst/>
          </a:blip>
          <a:stretch>
            <a:fillRect/>
          </a:stretch>
        </p:blipFill>
        <p:spPr>
          <a:xfrm>
            <a:off x="9071520" y="3253709"/>
            <a:ext cx="446598" cy="553781"/>
          </a:xfrm>
          <a:prstGeom prst="rect">
            <a:avLst/>
          </a:prstGeom>
          <a:ln w="12700">
            <a:miter lim="400000"/>
          </a:ln>
        </p:spPr>
      </p:pic>
      <p:sp>
        <p:nvSpPr>
          <p:cNvPr id="10631" name="Rectangle 54"/>
          <p:cNvSpPr txBox="1"/>
          <p:nvPr/>
        </p:nvSpPr>
        <p:spPr>
          <a:xfrm>
            <a:off x="290510" y="106360"/>
            <a:ext cx="137789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Timeline</a:t>
            </a:r>
          </a:p>
        </p:txBody>
      </p:sp>
      <p:sp>
        <p:nvSpPr>
          <p:cNvPr id="10632"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633"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0634" name="Teleco core Revenue"/>
          <p:cNvSpPr txBox="1"/>
          <p:nvPr/>
        </p:nvSpPr>
        <p:spPr>
          <a:xfrm>
            <a:off x="1725692" y="4808440"/>
            <a:ext cx="177762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1400">
                <a:solidFill>
                  <a:srgbClr val="424242"/>
                </a:solidFill>
                <a:latin typeface="Raleway Medium"/>
                <a:ea typeface="Raleway Medium"/>
                <a:cs typeface="Raleway Medium"/>
                <a:sym typeface="Raleway Medium"/>
              </a:defRPr>
            </a:lvl1pPr>
          </a:lstStyle>
          <a:p>
            <a:pPr/>
            <a:r>
              <a:t>Description</a:t>
            </a:r>
          </a:p>
        </p:txBody>
      </p:sp>
      <p:sp>
        <p:nvSpPr>
          <p:cNvPr id="10635" name="Analytic Data &amp; Power of Data"/>
          <p:cNvSpPr txBox="1"/>
          <p:nvPr/>
        </p:nvSpPr>
        <p:spPr>
          <a:xfrm>
            <a:off x="3767473" y="4808440"/>
            <a:ext cx="2142475"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1400">
                <a:solidFill>
                  <a:srgbClr val="424242"/>
                </a:solidFill>
                <a:latin typeface="Raleway Medium"/>
                <a:ea typeface="Raleway Medium"/>
                <a:cs typeface="Raleway Medium"/>
                <a:sym typeface="Raleway Medium"/>
              </a:defRPr>
            </a:lvl1pPr>
          </a:lstStyle>
          <a:p>
            <a:pPr/>
            <a:r>
              <a:t>Description </a:t>
            </a:r>
          </a:p>
        </p:txBody>
      </p:sp>
      <p:sp>
        <p:nvSpPr>
          <p:cNvPr id="10636" name="Digital &amp; Financial"/>
          <p:cNvSpPr txBox="1"/>
          <p:nvPr/>
        </p:nvSpPr>
        <p:spPr>
          <a:xfrm>
            <a:off x="6103411" y="4808440"/>
            <a:ext cx="192670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1400">
                <a:solidFill>
                  <a:srgbClr val="424242"/>
                </a:solidFill>
                <a:latin typeface="Raleway Medium"/>
                <a:ea typeface="Raleway Medium"/>
                <a:cs typeface="Raleway Medium"/>
                <a:sym typeface="Raleway Medium"/>
              </a:defRPr>
            </a:lvl1pPr>
          </a:lstStyle>
          <a:p>
            <a:pPr/>
            <a:r>
              <a:t>Description </a:t>
            </a:r>
          </a:p>
        </p:txBody>
      </p:sp>
      <p:sp>
        <p:nvSpPr>
          <p:cNvPr id="10637" name="Enterprise Solutions &amp; ICT"/>
          <p:cNvSpPr txBox="1"/>
          <p:nvPr/>
        </p:nvSpPr>
        <p:spPr>
          <a:xfrm>
            <a:off x="8223581" y="4808440"/>
            <a:ext cx="2142475"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1400">
                <a:solidFill>
                  <a:srgbClr val="424242"/>
                </a:solidFill>
                <a:latin typeface="Raleway Medium"/>
                <a:ea typeface="Raleway Medium"/>
                <a:cs typeface="Raleway Medium"/>
                <a:sym typeface="Raleway Medium"/>
              </a:defRPr>
            </a:lvl1pPr>
          </a:lstStyle>
          <a:p>
            <a:pPr/>
            <a:r>
              <a:t>Description</a:t>
            </a:r>
          </a:p>
        </p:txBody>
      </p:sp>
      <p:pic>
        <p:nvPicPr>
          <p:cNvPr id="10638" name="etisalat_by_eand_Latin_Primary logo_RGB_BlackRed.png" descr="etisalat_by_eand_Latin_Primary logo_RGB_BlackRed.png"/>
          <p:cNvPicPr>
            <a:picLocks noChangeAspect="1"/>
          </p:cNvPicPr>
          <p:nvPr/>
        </p:nvPicPr>
        <p:blipFill>
          <a:blip r:embed="rId6">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40" name="Rectangle 54"/>
          <p:cNvSpPr txBox="1"/>
          <p:nvPr/>
        </p:nvSpPr>
        <p:spPr>
          <a:xfrm>
            <a:off x="290510" y="106360"/>
            <a:ext cx="137789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Timeline</a:t>
            </a:r>
          </a:p>
        </p:txBody>
      </p:sp>
      <p:sp>
        <p:nvSpPr>
          <p:cNvPr id="10641"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642"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0643" name="Google Shape;2590;p30"/>
          <p:cNvSpPr/>
          <p:nvPr/>
        </p:nvSpPr>
        <p:spPr>
          <a:xfrm>
            <a:off x="1470416" y="3356663"/>
            <a:ext cx="9315172" cy="83030"/>
          </a:xfrm>
          <a:prstGeom prst="rect">
            <a:avLst/>
          </a:prstGeom>
          <a:solidFill>
            <a:srgbClr val="CECECE"/>
          </a:solidFill>
          <a:ln w="12700">
            <a:miter lim="400000"/>
          </a:ln>
        </p:spPr>
        <p:txBody>
          <a:bodyPr lIns="0" tIns="0" rIns="0" bIns="0" anchor="ctr"/>
          <a:lstStyle/>
          <a:p>
            <a:pPr>
              <a:defRPr sz="1400"/>
            </a:pPr>
          </a:p>
        </p:txBody>
      </p:sp>
      <p:sp>
        <p:nvSpPr>
          <p:cNvPr id="10644" name="Google Shape;2591;p30"/>
          <p:cNvSpPr/>
          <p:nvPr/>
        </p:nvSpPr>
        <p:spPr>
          <a:xfrm>
            <a:off x="1304396" y="3302096"/>
            <a:ext cx="193323" cy="194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0"/>
                </a:moveTo>
                <a:cubicBezTo>
                  <a:pt x="4770" y="0"/>
                  <a:pt x="0" y="4874"/>
                  <a:pt x="0" y="10800"/>
                </a:cubicBezTo>
                <a:cubicBezTo>
                  <a:pt x="0" y="16726"/>
                  <a:pt x="4770" y="21600"/>
                  <a:pt x="10733" y="21600"/>
                </a:cubicBezTo>
                <a:cubicBezTo>
                  <a:pt x="16830" y="21600"/>
                  <a:pt x="21600" y="16726"/>
                  <a:pt x="21600" y="10800"/>
                </a:cubicBezTo>
                <a:cubicBezTo>
                  <a:pt x="21600" y="4874"/>
                  <a:pt x="16830" y="0"/>
                  <a:pt x="10733" y="0"/>
                </a:cubicBezTo>
                <a:close/>
              </a:path>
            </a:pathLst>
          </a:custGeom>
          <a:solidFill>
            <a:srgbClr val="CECECE"/>
          </a:solidFill>
          <a:ln w="12700">
            <a:miter lim="400000"/>
          </a:ln>
        </p:spPr>
        <p:txBody>
          <a:bodyPr lIns="0" tIns="0" rIns="0" bIns="0" anchor="ctr"/>
          <a:lstStyle/>
          <a:p>
            <a:pPr>
              <a:defRPr sz="1400"/>
            </a:pPr>
          </a:p>
        </p:txBody>
      </p:sp>
      <p:sp>
        <p:nvSpPr>
          <p:cNvPr id="10645" name="Google Shape;2592;p30"/>
          <p:cNvSpPr/>
          <p:nvPr/>
        </p:nvSpPr>
        <p:spPr>
          <a:xfrm>
            <a:off x="10694281" y="3302096"/>
            <a:ext cx="193323" cy="194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67" y="0"/>
                </a:moveTo>
                <a:cubicBezTo>
                  <a:pt x="4770" y="0"/>
                  <a:pt x="0" y="4874"/>
                  <a:pt x="0" y="10800"/>
                </a:cubicBezTo>
                <a:cubicBezTo>
                  <a:pt x="0" y="16726"/>
                  <a:pt x="4770" y="21600"/>
                  <a:pt x="10867" y="21600"/>
                </a:cubicBezTo>
                <a:cubicBezTo>
                  <a:pt x="16830" y="21600"/>
                  <a:pt x="21600" y="16726"/>
                  <a:pt x="21600" y="10800"/>
                </a:cubicBezTo>
                <a:cubicBezTo>
                  <a:pt x="21600" y="4874"/>
                  <a:pt x="16830" y="0"/>
                  <a:pt x="10867" y="0"/>
                </a:cubicBezTo>
                <a:close/>
              </a:path>
            </a:pathLst>
          </a:custGeom>
          <a:solidFill>
            <a:srgbClr val="CECECE"/>
          </a:solidFill>
          <a:ln w="12700">
            <a:miter lim="400000"/>
          </a:ln>
        </p:spPr>
        <p:txBody>
          <a:bodyPr lIns="0" tIns="0" rIns="0" bIns="0" anchor="ctr"/>
          <a:lstStyle/>
          <a:p>
            <a:pPr>
              <a:defRPr sz="1400"/>
            </a:pPr>
          </a:p>
        </p:txBody>
      </p:sp>
      <p:sp>
        <p:nvSpPr>
          <p:cNvPr id="10646" name="Google Shape;2593;p30"/>
          <p:cNvSpPr/>
          <p:nvPr/>
        </p:nvSpPr>
        <p:spPr>
          <a:xfrm>
            <a:off x="2409764" y="3275993"/>
            <a:ext cx="245531" cy="245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3" y="0"/>
                </a:moveTo>
                <a:cubicBezTo>
                  <a:pt x="4906" y="0"/>
                  <a:pt x="0" y="4906"/>
                  <a:pt x="0" y="10853"/>
                </a:cubicBezTo>
                <a:cubicBezTo>
                  <a:pt x="0" y="16800"/>
                  <a:pt x="4906" y="21600"/>
                  <a:pt x="10853" y="21600"/>
                </a:cubicBezTo>
                <a:cubicBezTo>
                  <a:pt x="16800" y="21600"/>
                  <a:pt x="21600" y="16800"/>
                  <a:pt x="21600" y="10853"/>
                </a:cubicBezTo>
                <a:cubicBezTo>
                  <a:pt x="21600" y="4906"/>
                  <a:pt x="16800" y="0"/>
                  <a:pt x="10853" y="0"/>
                </a:cubicBezTo>
                <a:close/>
              </a:path>
            </a:pathLst>
          </a:custGeom>
          <a:solidFill>
            <a:srgbClr val="FFFFFF"/>
          </a:solidFill>
          <a:ln w="12700">
            <a:miter lim="400000"/>
          </a:ln>
        </p:spPr>
        <p:txBody>
          <a:bodyPr lIns="0" tIns="0" rIns="0" bIns="0" anchor="ctr"/>
          <a:lstStyle/>
          <a:p>
            <a:pPr>
              <a:defRPr sz="1400"/>
            </a:pPr>
          </a:p>
        </p:txBody>
      </p:sp>
      <p:sp>
        <p:nvSpPr>
          <p:cNvPr id="10647" name="Google Shape;2594;p30"/>
          <p:cNvSpPr/>
          <p:nvPr/>
        </p:nvSpPr>
        <p:spPr>
          <a:xfrm>
            <a:off x="2435310" y="3301535"/>
            <a:ext cx="195177" cy="195196"/>
          </a:xfrm>
          <a:custGeom>
            <a:avLst/>
            <a:gdLst/>
            <a:ahLst/>
            <a:cxnLst>
              <a:cxn ang="0">
                <a:pos x="wd2" y="hd2"/>
              </a:cxn>
              <a:cxn ang="5400000">
                <a:pos x="wd2" y="hd2"/>
              </a:cxn>
              <a:cxn ang="10800000">
                <a:pos x="wd2" y="hd2"/>
              </a:cxn>
              <a:cxn ang="16200000">
                <a:pos x="wd2" y="hd2"/>
              </a:cxn>
            </a:cxnLst>
            <a:rect l="0" t="0" r="r" b="b"/>
            <a:pathLst>
              <a:path w="19216" h="21600" fill="norm" stroke="1" extrusionOk="0">
                <a:moveTo>
                  <a:pt x="9672" y="0"/>
                </a:moveTo>
                <a:cubicBezTo>
                  <a:pt x="8650" y="0"/>
                  <a:pt x="7614" y="191"/>
                  <a:pt x="6596" y="588"/>
                </a:cubicBezTo>
                <a:cubicBezTo>
                  <a:pt x="1574" y="2424"/>
                  <a:pt x="-1228" y="8463"/>
                  <a:pt x="523" y="14236"/>
                </a:cubicBezTo>
                <a:cubicBezTo>
                  <a:pt x="1832" y="18761"/>
                  <a:pt x="5623" y="21600"/>
                  <a:pt x="9660" y="21600"/>
                </a:cubicBezTo>
                <a:cubicBezTo>
                  <a:pt x="10656" y="21600"/>
                  <a:pt x="11670" y="21426"/>
                  <a:pt x="12666" y="21061"/>
                </a:cubicBezTo>
                <a:cubicBezTo>
                  <a:pt x="17688" y="19225"/>
                  <a:pt x="20372" y="13054"/>
                  <a:pt x="18739" y="7414"/>
                </a:cubicBezTo>
                <a:cubicBezTo>
                  <a:pt x="17437" y="2913"/>
                  <a:pt x="13683" y="0"/>
                  <a:pt x="9672" y="0"/>
                </a:cubicBezTo>
                <a:close/>
              </a:path>
            </a:pathLst>
          </a:custGeom>
          <a:solidFill>
            <a:srgbClr val="CFBE9E"/>
          </a:solidFill>
          <a:ln w="12700">
            <a:miter lim="400000"/>
          </a:ln>
        </p:spPr>
        <p:txBody>
          <a:bodyPr lIns="0" tIns="0" rIns="0" bIns="0" anchor="ctr"/>
          <a:lstStyle/>
          <a:p>
            <a:pPr>
              <a:defRPr sz="1400"/>
            </a:pPr>
          </a:p>
        </p:txBody>
      </p:sp>
      <p:sp>
        <p:nvSpPr>
          <p:cNvPr id="10648" name="Google Shape;2596;p30"/>
          <p:cNvSpPr/>
          <p:nvPr/>
        </p:nvSpPr>
        <p:spPr>
          <a:xfrm>
            <a:off x="1759838" y="1457818"/>
            <a:ext cx="1543023" cy="1773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8" y="0"/>
                </a:moveTo>
                <a:cubicBezTo>
                  <a:pt x="4831" y="0"/>
                  <a:pt x="0" y="4205"/>
                  <a:pt x="0" y="9391"/>
                </a:cubicBezTo>
                <a:cubicBezTo>
                  <a:pt x="0" y="14000"/>
                  <a:pt x="3802" y="17829"/>
                  <a:pt x="8833" y="18638"/>
                </a:cubicBezTo>
                <a:lnTo>
                  <a:pt x="10808" y="21600"/>
                </a:lnTo>
                <a:lnTo>
                  <a:pt x="12767" y="18638"/>
                </a:lnTo>
                <a:cubicBezTo>
                  <a:pt x="17798" y="17829"/>
                  <a:pt x="21600" y="14000"/>
                  <a:pt x="21600" y="9391"/>
                </a:cubicBezTo>
                <a:cubicBezTo>
                  <a:pt x="21600" y="4205"/>
                  <a:pt x="16768" y="0"/>
                  <a:pt x="10808" y="0"/>
                </a:cubicBezTo>
                <a:close/>
              </a:path>
            </a:pathLst>
          </a:custGeom>
          <a:solidFill>
            <a:srgbClr val="EEEEEE"/>
          </a:solidFill>
          <a:ln w="12700">
            <a:miter lim="400000"/>
          </a:ln>
        </p:spPr>
        <p:txBody>
          <a:bodyPr lIns="0" tIns="0" rIns="0" bIns="0" anchor="ctr"/>
          <a:lstStyle/>
          <a:p>
            <a:pPr>
              <a:defRPr sz="1400"/>
            </a:pPr>
          </a:p>
        </p:txBody>
      </p:sp>
      <p:sp>
        <p:nvSpPr>
          <p:cNvPr id="10649" name="Google Shape;2597;p30"/>
          <p:cNvSpPr/>
          <p:nvPr/>
        </p:nvSpPr>
        <p:spPr>
          <a:xfrm>
            <a:off x="1916384" y="1614364"/>
            <a:ext cx="1229932" cy="1229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0" y="0"/>
                </a:moveTo>
                <a:cubicBezTo>
                  <a:pt x="4832" y="0"/>
                  <a:pt x="0" y="4833"/>
                  <a:pt x="0" y="10790"/>
                </a:cubicBezTo>
                <a:cubicBezTo>
                  <a:pt x="0" y="16747"/>
                  <a:pt x="4832" y="21600"/>
                  <a:pt x="10810" y="21600"/>
                </a:cubicBezTo>
                <a:cubicBezTo>
                  <a:pt x="16768" y="21600"/>
                  <a:pt x="21600" y="16747"/>
                  <a:pt x="21600" y="10790"/>
                </a:cubicBezTo>
                <a:cubicBezTo>
                  <a:pt x="21600" y="4833"/>
                  <a:pt x="16768" y="0"/>
                  <a:pt x="10810" y="0"/>
                </a:cubicBezTo>
                <a:close/>
              </a:path>
            </a:pathLst>
          </a:custGeom>
          <a:solidFill>
            <a:srgbClr val="CFBE9E"/>
          </a:solidFill>
          <a:ln w="12700">
            <a:miter lim="400000"/>
          </a:ln>
        </p:spPr>
        <p:txBody>
          <a:bodyPr lIns="0" tIns="0" rIns="0" bIns="0" anchor="ctr"/>
          <a:lstStyle/>
          <a:p>
            <a:pPr>
              <a:defRPr sz="1400"/>
            </a:pPr>
          </a:p>
        </p:txBody>
      </p:sp>
      <p:sp>
        <p:nvSpPr>
          <p:cNvPr id="10650" name="Google Shape;2598;p30"/>
          <p:cNvSpPr/>
          <p:nvPr/>
        </p:nvSpPr>
        <p:spPr>
          <a:xfrm>
            <a:off x="6333214" y="1457818"/>
            <a:ext cx="1543023" cy="1773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8" y="0"/>
                </a:moveTo>
                <a:cubicBezTo>
                  <a:pt x="4831" y="0"/>
                  <a:pt x="0" y="4205"/>
                  <a:pt x="0" y="9391"/>
                </a:cubicBezTo>
                <a:cubicBezTo>
                  <a:pt x="0" y="14000"/>
                  <a:pt x="3802" y="17829"/>
                  <a:pt x="8833" y="18638"/>
                </a:cubicBezTo>
                <a:lnTo>
                  <a:pt x="10808" y="21600"/>
                </a:lnTo>
                <a:lnTo>
                  <a:pt x="12767" y="18638"/>
                </a:lnTo>
                <a:cubicBezTo>
                  <a:pt x="17798" y="17829"/>
                  <a:pt x="21600" y="14000"/>
                  <a:pt x="21600" y="9391"/>
                </a:cubicBezTo>
                <a:cubicBezTo>
                  <a:pt x="21600" y="4205"/>
                  <a:pt x="16768" y="0"/>
                  <a:pt x="10808" y="0"/>
                </a:cubicBezTo>
                <a:close/>
              </a:path>
            </a:pathLst>
          </a:custGeom>
          <a:solidFill>
            <a:srgbClr val="EEEEEE"/>
          </a:solidFill>
          <a:ln w="12700">
            <a:miter lim="400000"/>
          </a:ln>
        </p:spPr>
        <p:txBody>
          <a:bodyPr lIns="0" tIns="0" rIns="0" bIns="0" anchor="ctr"/>
          <a:lstStyle/>
          <a:p>
            <a:pPr>
              <a:defRPr sz="1400"/>
            </a:pPr>
          </a:p>
        </p:txBody>
      </p:sp>
      <p:sp>
        <p:nvSpPr>
          <p:cNvPr id="10651" name="Google Shape;2599;p30"/>
          <p:cNvSpPr/>
          <p:nvPr/>
        </p:nvSpPr>
        <p:spPr>
          <a:xfrm>
            <a:off x="6489760" y="1614364"/>
            <a:ext cx="1229932" cy="1229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0" y="0"/>
                </a:moveTo>
                <a:cubicBezTo>
                  <a:pt x="4832" y="0"/>
                  <a:pt x="0" y="4833"/>
                  <a:pt x="0" y="10790"/>
                </a:cubicBezTo>
                <a:cubicBezTo>
                  <a:pt x="0" y="16747"/>
                  <a:pt x="4832" y="21600"/>
                  <a:pt x="10810" y="21600"/>
                </a:cubicBezTo>
                <a:cubicBezTo>
                  <a:pt x="16768" y="21600"/>
                  <a:pt x="21600" y="16747"/>
                  <a:pt x="21600" y="10790"/>
                </a:cubicBezTo>
                <a:cubicBezTo>
                  <a:pt x="21600" y="4833"/>
                  <a:pt x="16768" y="0"/>
                  <a:pt x="10810" y="0"/>
                </a:cubicBezTo>
                <a:close/>
              </a:path>
            </a:pathLst>
          </a:custGeom>
          <a:solidFill>
            <a:srgbClr val="E3B4B2"/>
          </a:solidFill>
          <a:ln w="12700">
            <a:miter lim="400000"/>
          </a:ln>
        </p:spPr>
        <p:txBody>
          <a:bodyPr lIns="0" tIns="0" rIns="0" bIns="0" anchor="ctr"/>
          <a:lstStyle/>
          <a:p>
            <a:pPr>
              <a:defRPr sz="1400"/>
            </a:pPr>
          </a:p>
        </p:txBody>
      </p:sp>
      <p:sp>
        <p:nvSpPr>
          <p:cNvPr id="10652" name="Google Shape;2600;p30"/>
          <p:cNvSpPr/>
          <p:nvPr/>
        </p:nvSpPr>
        <p:spPr>
          <a:xfrm>
            <a:off x="8621064" y="3625899"/>
            <a:ext cx="1543061" cy="1774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2" y="0"/>
                </a:moveTo>
                <a:lnTo>
                  <a:pt x="8833" y="2960"/>
                </a:lnTo>
                <a:cubicBezTo>
                  <a:pt x="3802" y="3768"/>
                  <a:pt x="0" y="7595"/>
                  <a:pt x="0" y="12201"/>
                </a:cubicBezTo>
                <a:cubicBezTo>
                  <a:pt x="0" y="17384"/>
                  <a:pt x="4831" y="21600"/>
                  <a:pt x="10792" y="21600"/>
                </a:cubicBezTo>
                <a:cubicBezTo>
                  <a:pt x="16752" y="21600"/>
                  <a:pt x="21600" y="17384"/>
                  <a:pt x="21600" y="12201"/>
                </a:cubicBezTo>
                <a:cubicBezTo>
                  <a:pt x="21600" y="7595"/>
                  <a:pt x="17781" y="3768"/>
                  <a:pt x="12767" y="2960"/>
                </a:cubicBezTo>
                <a:lnTo>
                  <a:pt x="10792" y="0"/>
                </a:lnTo>
                <a:close/>
              </a:path>
            </a:pathLst>
          </a:custGeom>
          <a:solidFill>
            <a:srgbClr val="EEEEEE"/>
          </a:solidFill>
          <a:ln w="12700">
            <a:miter lim="400000"/>
          </a:ln>
        </p:spPr>
        <p:txBody>
          <a:bodyPr lIns="0" tIns="0" rIns="0" bIns="0" anchor="ctr"/>
          <a:lstStyle/>
          <a:p>
            <a:pPr>
              <a:defRPr sz="1400"/>
            </a:pPr>
          </a:p>
        </p:txBody>
      </p:sp>
      <p:sp>
        <p:nvSpPr>
          <p:cNvPr id="10653" name="Google Shape;2601;p30"/>
          <p:cNvSpPr/>
          <p:nvPr/>
        </p:nvSpPr>
        <p:spPr>
          <a:xfrm>
            <a:off x="8777647" y="4013742"/>
            <a:ext cx="1228733" cy="1228733"/>
          </a:xfrm>
          <a:prstGeom prst="ellipse">
            <a:avLst/>
          </a:prstGeom>
          <a:solidFill>
            <a:srgbClr val="797979"/>
          </a:solidFill>
          <a:ln w="12700">
            <a:miter lim="400000"/>
          </a:ln>
        </p:spPr>
        <p:txBody>
          <a:bodyPr lIns="0" tIns="0" rIns="0" bIns="0" anchor="ctr"/>
          <a:lstStyle/>
          <a:p>
            <a:pPr>
              <a:defRPr sz="1400"/>
            </a:pPr>
          </a:p>
        </p:txBody>
      </p:sp>
      <p:sp>
        <p:nvSpPr>
          <p:cNvPr id="10654" name="Google Shape;2602;p30"/>
          <p:cNvSpPr/>
          <p:nvPr/>
        </p:nvSpPr>
        <p:spPr>
          <a:xfrm>
            <a:off x="4047688" y="3625899"/>
            <a:ext cx="1544221" cy="1774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826" y="2960"/>
                </a:lnTo>
                <a:cubicBezTo>
                  <a:pt x="3816" y="3768"/>
                  <a:pt x="0" y="7595"/>
                  <a:pt x="0" y="12201"/>
                </a:cubicBezTo>
                <a:cubicBezTo>
                  <a:pt x="0" y="17384"/>
                  <a:pt x="4845" y="21600"/>
                  <a:pt x="10800" y="21600"/>
                </a:cubicBezTo>
                <a:cubicBezTo>
                  <a:pt x="16756" y="21600"/>
                  <a:pt x="21600" y="17384"/>
                  <a:pt x="21600" y="12201"/>
                </a:cubicBezTo>
                <a:cubicBezTo>
                  <a:pt x="21600" y="7595"/>
                  <a:pt x="17785" y="3768"/>
                  <a:pt x="12758" y="2960"/>
                </a:cubicBezTo>
                <a:lnTo>
                  <a:pt x="10800" y="0"/>
                </a:lnTo>
                <a:close/>
              </a:path>
            </a:pathLst>
          </a:custGeom>
          <a:solidFill>
            <a:srgbClr val="EEEEEE"/>
          </a:solidFill>
          <a:ln w="12700">
            <a:miter lim="400000"/>
          </a:ln>
        </p:spPr>
        <p:txBody>
          <a:bodyPr lIns="0" tIns="0" rIns="0" bIns="0" anchor="ctr"/>
          <a:lstStyle/>
          <a:p>
            <a:pPr>
              <a:defRPr sz="1400"/>
            </a:pPr>
          </a:p>
        </p:txBody>
      </p:sp>
      <p:sp>
        <p:nvSpPr>
          <p:cNvPr id="10655" name="Google Shape;2603;p30"/>
          <p:cNvSpPr/>
          <p:nvPr/>
        </p:nvSpPr>
        <p:spPr>
          <a:xfrm>
            <a:off x="4205432" y="4013742"/>
            <a:ext cx="1228733" cy="1228733"/>
          </a:xfrm>
          <a:prstGeom prst="ellipse">
            <a:avLst/>
          </a:prstGeom>
          <a:solidFill>
            <a:srgbClr val="B07E7F"/>
          </a:solidFill>
          <a:ln w="12700">
            <a:miter lim="400000"/>
          </a:ln>
        </p:spPr>
        <p:txBody>
          <a:bodyPr lIns="0" tIns="0" rIns="0" bIns="0" anchor="ctr"/>
          <a:lstStyle/>
          <a:p>
            <a:pPr>
              <a:defRPr sz="1400"/>
            </a:pPr>
          </a:p>
        </p:txBody>
      </p:sp>
      <p:grpSp>
        <p:nvGrpSpPr>
          <p:cNvPr id="10682" name="Group"/>
          <p:cNvGrpSpPr/>
          <p:nvPr/>
        </p:nvGrpSpPr>
        <p:grpSpPr>
          <a:xfrm>
            <a:off x="2075761" y="7594566"/>
            <a:ext cx="776849" cy="863436"/>
            <a:chOff x="0" y="0"/>
            <a:chExt cx="776847" cy="863434"/>
          </a:xfrm>
        </p:grpSpPr>
        <p:sp>
          <p:nvSpPr>
            <p:cNvPr id="10656" name="Google Shape;2608;p30"/>
            <p:cNvSpPr/>
            <p:nvPr/>
          </p:nvSpPr>
          <p:spPr>
            <a:xfrm>
              <a:off x="313090" y="34417"/>
              <a:ext cx="151828" cy="150629"/>
            </a:xfrm>
            <a:prstGeom prst="rect">
              <a:avLst/>
            </a:prstGeom>
            <a:solidFill>
              <a:srgbClr val="30475E"/>
            </a:solidFill>
            <a:ln w="12700" cap="flat">
              <a:noFill/>
              <a:miter lim="400000"/>
            </a:ln>
            <a:effectLst/>
          </p:spPr>
          <p:txBody>
            <a:bodyPr wrap="square" lIns="0" tIns="0" rIns="0" bIns="0" numCol="1" anchor="ctr">
              <a:noAutofit/>
            </a:bodyPr>
            <a:lstStyle/>
            <a:p>
              <a:pPr>
                <a:defRPr sz="1400"/>
              </a:pPr>
            </a:p>
          </p:txBody>
        </p:sp>
        <p:sp>
          <p:nvSpPr>
            <p:cNvPr id="10657" name="Google Shape;2609;p30"/>
            <p:cNvSpPr/>
            <p:nvPr/>
          </p:nvSpPr>
          <p:spPr>
            <a:xfrm>
              <a:off x="0" y="87785"/>
              <a:ext cx="776848" cy="7756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1420"/>
                  </a:moveTo>
                  <a:cubicBezTo>
                    <a:pt x="15961" y="1420"/>
                    <a:pt x="20182" y="5615"/>
                    <a:pt x="20182" y="10801"/>
                  </a:cubicBezTo>
                  <a:cubicBezTo>
                    <a:pt x="20182" y="15986"/>
                    <a:pt x="15961" y="20181"/>
                    <a:pt x="10816" y="20181"/>
                  </a:cubicBezTo>
                  <a:cubicBezTo>
                    <a:pt x="5639" y="20181"/>
                    <a:pt x="1418" y="15986"/>
                    <a:pt x="1418" y="10801"/>
                  </a:cubicBezTo>
                  <a:cubicBezTo>
                    <a:pt x="1418" y="5615"/>
                    <a:pt x="5639" y="1420"/>
                    <a:pt x="10816" y="1420"/>
                  </a:cubicBezTo>
                  <a:close/>
                  <a:moveTo>
                    <a:pt x="10816" y="0"/>
                  </a:moveTo>
                  <a:cubicBezTo>
                    <a:pt x="4847" y="0"/>
                    <a:pt x="0" y="4822"/>
                    <a:pt x="0" y="10801"/>
                  </a:cubicBezTo>
                  <a:cubicBezTo>
                    <a:pt x="0" y="16779"/>
                    <a:pt x="4847" y="21600"/>
                    <a:pt x="10816" y="21600"/>
                  </a:cubicBezTo>
                  <a:cubicBezTo>
                    <a:pt x="16753" y="21600"/>
                    <a:pt x="21600" y="16779"/>
                    <a:pt x="21600" y="10801"/>
                  </a:cubicBezTo>
                  <a:cubicBezTo>
                    <a:pt x="21600" y="4822"/>
                    <a:pt x="16753" y="0"/>
                    <a:pt x="10816" y="0"/>
                  </a:cubicBezTo>
                  <a:close/>
                </a:path>
              </a:pathLst>
            </a:custGeom>
            <a:solidFill>
              <a:srgbClr val="263C4C"/>
            </a:solidFill>
            <a:ln w="12700" cap="flat">
              <a:noFill/>
              <a:miter lim="400000"/>
            </a:ln>
            <a:effectLst/>
          </p:spPr>
          <p:txBody>
            <a:bodyPr wrap="square" lIns="0" tIns="0" rIns="0" bIns="0" numCol="1" anchor="ctr">
              <a:noAutofit/>
            </a:bodyPr>
            <a:lstStyle/>
            <a:p>
              <a:pPr>
                <a:defRPr sz="1400"/>
              </a:pPr>
            </a:p>
          </p:txBody>
        </p:sp>
        <p:sp>
          <p:nvSpPr>
            <p:cNvPr id="10658" name="Google Shape;2610;p30"/>
            <p:cNvSpPr/>
            <p:nvPr/>
          </p:nvSpPr>
          <p:spPr>
            <a:xfrm>
              <a:off x="25655" y="112307"/>
              <a:ext cx="725473" cy="725476"/>
            </a:xfrm>
            <a:custGeom>
              <a:avLst/>
              <a:gdLst/>
              <a:ahLst/>
              <a:cxnLst>
                <a:cxn ang="0">
                  <a:pos x="wd2" y="hd2"/>
                </a:cxn>
                <a:cxn ang="5400000">
                  <a:pos x="wd2" y="hd2"/>
                </a:cxn>
                <a:cxn ang="10800000">
                  <a:pos x="wd2" y="hd2"/>
                </a:cxn>
                <a:cxn ang="16200000">
                  <a:pos x="wd2" y="hd2"/>
                </a:cxn>
              </a:cxnLst>
              <a:rect l="0" t="0" r="r" b="b"/>
              <a:pathLst>
                <a:path w="19632" h="19632" fill="norm" stroke="1" extrusionOk="0">
                  <a:moveTo>
                    <a:pt x="12080" y="267"/>
                  </a:moveTo>
                  <a:cubicBezTo>
                    <a:pt x="17344" y="1518"/>
                    <a:pt x="20617" y="6815"/>
                    <a:pt x="19365" y="12110"/>
                  </a:cubicBezTo>
                  <a:cubicBezTo>
                    <a:pt x="18114" y="17374"/>
                    <a:pt x="12817" y="20615"/>
                    <a:pt x="7554" y="19363"/>
                  </a:cubicBezTo>
                  <a:cubicBezTo>
                    <a:pt x="2258" y="18112"/>
                    <a:pt x="-983" y="12816"/>
                    <a:pt x="269" y="7552"/>
                  </a:cubicBezTo>
                  <a:cubicBezTo>
                    <a:pt x="1520" y="2288"/>
                    <a:pt x="6816" y="-985"/>
                    <a:pt x="12080" y="267"/>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59" name="Google Shape;2611;p30"/>
            <p:cNvSpPr/>
            <p:nvPr/>
          </p:nvSpPr>
          <p:spPr>
            <a:xfrm>
              <a:off x="51008" y="137595"/>
              <a:ext cx="676030" cy="676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13" y="0"/>
                    <a:pt x="0" y="4851"/>
                    <a:pt x="0" y="10801"/>
                  </a:cubicBezTo>
                  <a:cubicBezTo>
                    <a:pt x="0" y="16750"/>
                    <a:pt x="4813" y="21600"/>
                    <a:pt x="10799" y="21600"/>
                  </a:cubicBezTo>
                  <a:cubicBezTo>
                    <a:pt x="16749" y="21600"/>
                    <a:pt x="21600" y="16750"/>
                    <a:pt x="21600" y="10801"/>
                  </a:cubicBezTo>
                  <a:cubicBezTo>
                    <a:pt x="21600" y="4851"/>
                    <a:pt x="16749" y="0"/>
                    <a:pt x="10799" y="0"/>
                  </a:cubicBezTo>
                  <a:close/>
                </a:path>
              </a:pathLst>
            </a:custGeom>
            <a:solidFill>
              <a:srgbClr val="FFFFFF"/>
            </a:solidFill>
            <a:ln w="12700" cap="flat">
              <a:noFill/>
              <a:miter lim="400000"/>
            </a:ln>
            <a:effectLst/>
          </p:spPr>
          <p:txBody>
            <a:bodyPr wrap="square" lIns="0" tIns="0" rIns="0" bIns="0" numCol="1" anchor="ctr">
              <a:noAutofit/>
            </a:bodyPr>
            <a:lstStyle/>
            <a:p>
              <a:pPr>
                <a:defRPr sz="1400"/>
              </a:pPr>
            </a:p>
          </p:txBody>
        </p:sp>
        <p:sp>
          <p:nvSpPr>
            <p:cNvPr id="10660" name="Google Shape;2612;p30"/>
            <p:cNvSpPr/>
            <p:nvPr/>
          </p:nvSpPr>
          <p:spPr>
            <a:xfrm>
              <a:off x="51008" y="137595"/>
              <a:ext cx="676030" cy="676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061"/>
                  </a:moveTo>
                  <a:cubicBezTo>
                    <a:pt x="16143" y="1061"/>
                    <a:pt x="20539" y="5419"/>
                    <a:pt x="20539" y="10801"/>
                  </a:cubicBezTo>
                  <a:cubicBezTo>
                    <a:pt x="20539" y="16182"/>
                    <a:pt x="16143" y="20539"/>
                    <a:pt x="10799" y="20539"/>
                  </a:cubicBezTo>
                  <a:cubicBezTo>
                    <a:pt x="5418" y="20539"/>
                    <a:pt x="1023" y="16182"/>
                    <a:pt x="1023" y="10801"/>
                  </a:cubicBezTo>
                  <a:cubicBezTo>
                    <a:pt x="1023" y="5419"/>
                    <a:pt x="5418" y="1061"/>
                    <a:pt x="10799" y="1061"/>
                  </a:cubicBezTo>
                  <a:close/>
                  <a:moveTo>
                    <a:pt x="10799" y="0"/>
                  </a:moveTo>
                  <a:cubicBezTo>
                    <a:pt x="4813" y="0"/>
                    <a:pt x="0" y="4851"/>
                    <a:pt x="0" y="10801"/>
                  </a:cubicBezTo>
                  <a:cubicBezTo>
                    <a:pt x="0" y="16750"/>
                    <a:pt x="4813" y="21600"/>
                    <a:pt x="10799" y="21600"/>
                  </a:cubicBezTo>
                  <a:cubicBezTo>
                    <a:pt x="16749" y="21600"/>
                    <a:pt x="21600" y="16750"/>
                    <a:pt x="21600" y="10801"/>
                  </a:cubicBezTo>
                  <a:cubicBezTo>
                    <a:pt x="21562" y="4851"/>
                    <a:pt x="16749" y="0"/>
                    <a:pt x="10799"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0661" name="Google Shape;2613;p30"/>
            <p:cNvSpPr/>
            <p:nvPr/>
          </p:nvSpPr>
          <p:spPr>
            <a:xfrm>
              <a:off x="380639" y="180289"/>
              <a:ext cx="15570" cy="4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15" y="0"/>
                  </a:moveTo>
                  <a:cubicBezTo>
                    <a:pt x="6157" y="0"/>
                    <a:pt x="0" y="575"/>
                    <a:pt x="0" y="1706"/>
                  </a:cubicBezTo>
                  <a:lnTo>
                    <a:pt x="0" y="19894"/>
                  </a:lnTo>
                  <a:cubicBezTo>
                    <a:pt x="0" y="21043"/>
                    <a:pt x="6157" y="21600"/>
                    <a:pt x="12315" y="21600"/>
                  </a:cubicBezTo>
                  <a:cubicBezTo>
                    <a:pt x="15443" y="21600"/>
                    <a:pt x="21600" y="21043"/>
                    <a:pt x="21600" y="19894"/>
                  </a:cubicBezTo>
                  <a:lnTo>
                    <a:pt x="21600" y="1706"/>
                  </a:lnTo>
                  <a:cubicBezTo>
                    <a:pt x="21600" y="575"/>
                    <a:pt x="15443" y="0"/>
                    <a:pt x="12315"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62" name="Google Shape;2614;p30"/>
            <p:cNvSpPr/>
            <p:nvPr/>
          </p:nvSpPr>
          <p:spPr>
            <a:xfrm>
              <a:off x="380639" y="725876"/>
              <a:ext cx="15570" cy="46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15" y="0"/>
                  </a:moveTo>
                  <a:cubicBezTo>
                    <a:pt x="6157" y="0"/>
                    <a:pt x="0" y="542"/>
                    <a:pt x="0" y="1662"/>
                  </a:cubicBezTo>
                  <a:lnTo>
                    <a:pt x="0" y="19379"/>
                  </a:lnTo>
                  <a:cubicBezTo>
                    <a:pt x="0" y="20481"/>
                    <a:pt x="6157" y="21600"/>
                    <a:pt x="12315" y="21600"/>
                  </a:cubicBezTo>
                  <a:cubicBezTo>
                    <a:pt x="15443" y="21600"/>
                    <a:pt x="21600" y="20481"/>
                    <a:pt x="21600" y="19379"/>
                  </a:cubicBezTo>
                  <a:lnTo>
                    <a:pt x="21600" y="1662"/>
                  </a:lnTo>
                  <a:cubicBezTo>
                    <a:pt x="21600" y="542"/>
                    <a:pt x="15443" y="0"/>
                    <a:pt x="12315"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63" name="Google Shape;2615;p30"/>
            <p:cNvSpPr/>
            <p:nvPr/>
          </p:nvSpPr>
          <p:spPr>
            <a:xfrm>
              <a:off x="638091" y="468424"/>
              <a:ext cx="46253" cy="15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04" y="0"/>
                  </a:moveTo>
                  <a:cubicBezTo>
                    <a:pt x="1102" y="0"/>
                    <a:pt x="0" y="3030"/>
                    <a:pt x="0" y="9285"/>
                  </a:cubicBezTo>
                  <a:cubicBezTo>
                    <a:pt x="0" y="15443"/>
                    <a:pt x="1102" y="21600"/>
                    <a:pt x="2204" y="21600"/>
                  </a:cubicBezTo>
                  <a:lnTo>
                    <a:pt x="19938" y="21600"/>
                  </a:lnTo>
                  <a:cubicBezTo>
                    <a:pt x="20498" y="21600"/>
                    <a:pt x="21600" y="15443"/>
                    <a:pt x="21600" y="9285"/>
                  </a:cubicBezTo>
                  <a:cubicBezTo>
                    <a:pt x="21600" y="3030"/>
                    <a:pt x="20498" y="0"/>
                    <a:pt x="1993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64" name="Google Shape;2616;p30"/>
            <p:cNvSpPr/>
            <p:nvPr/>
          </p:nvSpPr>
          <p:spPr>
            <a:xfrm>
              <a:off x="92504" y="468424"/>
              <a:ext cx="46253" cy="15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1" y="0"/>
                  </a:moveTo>
                  <a:cubicBezTo>
                    <a:pt x="1102" y="0"/>
                    <a:pt x="0" y="3030"/>
                    <a:pt x="0" y="9285"/>
                  </a:cubicBezTo>
                  <a:cubicBezTo>
                    <a:pt x="0" y="15443"/>
                    <a:pt x="1102" y="21600"/>
                    <a:pt x="2221" y="21600"/>
                  </a:cubicBezTo>
                  <a:lnTo>
                    <a:pt x="19379" y="21600"/>
                  </a:lnTo>
                  <a:cubicBezTo>
                    <a:pt x="20498" y="21600"/>
                    <a:pt x="21600" y="15443"/>
                    <a:pt x="21600" y="9285"/>
                  </a:cubicBezTo>
                  <a:cubicBezTo>
                    <a:pt x="21600" y="3030"/>
                    <a:pt x="20498" y="0"/>
                    <a:pt x="19379"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65" name="Google Shape;2617;p30"/>
            <p:cNvSpPr/>
            <p:nvPr/>
          </p:nvSpPr>
          <p:spPr>
            <a:xfrm>
              <a:off x="566739" y="268336"/>
              <a:ext cx="35175" cy="34719"/>
            </a:xfrm>
            <a:custGeom>
              <a:avLst/>
              <a:gdLst/>
              <a:ahLst/>
              <a:cxnLst>
                <a:cxn ang="0">
                  <a:pos x="wd2" y="hd2"/>
                </a:cxn>
                <a:cxn ang="5400000">
                  <a:pos x="wd2" y="hd2"/>
                </a:cxn>
                <a:cxn ang="10800000">
                  <a:pos x="wd2" y="hd2"/>
                </a:cxn>
                <a:cxn ang="16200000">
                  <a:pos x="wd2" y="hd2"/>
                </a:cxn>
              </a:cxnLst>
              <a:rect l="0" t="0" r="r" b="b"/>
              <a:pathLst>
                <a:path w="20659" h="21600" fill="norm" stroke="1" extrusionOk="0">
                  <a:moveTo>
                    <a:pt x="18218" y="0"/>
                  </a:moveTo>
                  <a:cubicBezTo>
                    <a:pt x="17690" y="0"/>
                    <a:pt x="17162" y="186"/>
                    <a:pt x="16832" y="559"/>
                  </a:cubicBezTo>
                  <a:lnTo>
                    <a:pt x="797" y="16800"/>
                  </a:lnTo>
                  <a:cubicBezTo>
                    <a:pt x="115" y="18268"/>
                    <a:pt x="-589" y="19759"/>
                    <a:pt x="797" y="20482"/>
                  </a:cubicBezTo>
                  <a:cubicBezTo>
                    <a:pt x="1149" y="21227"/>
                    <a:pt x="1677" y="21600"/>
                    <a:pt x="2292" y="21600"/>
                  </a:cubicBezTo>
                  <a:cubicBezTo>
                    <a:pt x="2886" y="21600"/>
                    <a:pt x="3590" y="21227"/>
                    <a:pt x="4294" y="20482"/>
                  </a:cubicBezTo>
                  <a:lnTo>
                    <a:pt x="19603" y="4264"/>
                  </a:lnTo>
                  <a:cubicBezTo>
                    <a:pt x="21011" y="3518"/>
                    <a:pt x="21011" y="2050"/>
                    <a:pt x="19603" y="559"/>
                  </a:cubicBezTo>
                  <a:cubicBezTo>
                    <a:pt x="19273" y="186"/>
                    <a:pt x="18745" y="0"/>
                    <a:pt x="1821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66" name="Google Shape;2618;p30"/>
            <p:cNvSpPr/>
            <p:nvPr/>
          </p:nvSpPr>
          <p:spPr>
            <a:xfrm>
              <a:off x="174743" y="648577"/>
              <a:ext cx="35366" cy="34307"/>
            </a:xfrm>
            <a:custGeom>
              <a:avLst/>
              <a:gdLst/>
              <a:ahLst/>
              <a:cxnLst>
                <a:cxn ang="0">
                  <a:pos x="wd2" y="hd2"/>
                </a:cxn>
                <a:cxn ang="5400000">
                  <a:pos x="wd2" y="hd2"/>
                </a:cxn>
                <a:cxn ang="10800000">
                  <a:pos x="wd2" y="hd2"/>
                </a:cxn>
                <a:cxn ang="16200000">
                  <a:pos x="wd2" y="hd2"/>
                </a:cxn>
              </a:cxnLst>
              <a:rect l="0" t="0" r="r" b="b"/>
              <a:pathLst>
                <a:path w="20771" h="21600" fill="norm" stroke="1" extrusionOk="0">
                  <a:moveTo>
                    <a:pt x="18193" y="0"/>
                  </a:moveTo>
                  <a:cubicBezTo>
                    <a:pt x="17665" y="0"/>
                    <a:pt x="17071" y="236"/>
                    <a:pt x="16477" y="872"/>
                  </a:cubicBezTo>
                  <a:lnTo>
                    <a:pt x="1146" y="17308"/>
                  </a:lnTo>
                  <a:cubicBezTo>
                    <a:pt x="-240" y="18039"/>
                    <a:pt x="-240" y="19548"/>
                    <a:pt x="464" y="21034"/>
                  </a:cubicBezTo>
                  <a:cubicBezTo>
                    <a:pt x="1146" y="21411"/>
                    <a:pt x="1850" y="21600"/>
                    <a:pt x="2465" y="21600"/>
                  </a:cubicBezTo>
                  <a:cubicBezTo>
                    <a:pt x="3081" y="21600"/>
                    <a:pt x="3587" y="21411"/>
                    <a:pt x="3939" y="21034"/>
                  </a:cubicBezTo>
                  <a:lnTo>
                    <a:pt x="19974" y="4598"/>
                  </a:lnTo>
                  <a:cubicBezTo>
                    <a:pt x="20656" y="3113"/>
                    <a:pt x="21360" y="1627"/>
                    <a:pt x="19974" y="872"/>
                  </a:cubicBezTo>
                  <a:cubicBezTo>
                    <a:pt x="19556" y="448"/>
                    <a:pt x="18918" y="0"/>
                    <a:pt x="1819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67" name="Google Shape;2619;p30"/>
            <p:cNvSpPr/>
            <p:nvPr/>
          </p:nvSpPr>
          <p:spPr>
            <a:xfrm>
              <a:off x="561279" y="653820"/>
              <a:ext cx="34288" cy="34981"/>
            </a:xfrm>
            <a:custGeom>
              <a:avLst/>
              <a:gdLst/>
              <a:ahLst/>
              <a:cxnLst>
                <a:cxn ang="0">
                  <a:pos x="wd2" y="hd2"/>
                </a:cxn>
                <a:cxn ang="5400000">
                  <a:pos x="wd2" y="hd2"/>
                </a:cxn>
                <a:cxn ang="10800000">
                  <a:pos x="wd2" y="hd2"/>
                </a:cxn>
                <a:cxn ang="16200000">
                  <a:pos x="wd2" y="hd2"/>
                </a:cxn>
              </a:cxnLst>
              <a:rect l="0" t="0" r="r" b="b"/>
              <a:pathLst>
                <a:path w="20816" h="21600" fill="norm" stroke="1" extrusionOk="0">
                  <a:moveTo>
                    <a:pt x="2615" y="0"/>
                  </a:moveTo>
                  <a:cubicBezTo>
                    <a:pt x="1978" y="0"/>
                    <a:pt x="1273" y="185"/>
                    <a:pt x="546" y="555"/>
                  </a:cubicBezTo>
                  <a:cubicBezTo>
                    <a:pt x="-182" y="2012"/>
                    <a:pt x="-182" y="3469"/>
                    <a:pt x="546" y="4209"/>
                  </a:cubicBezTo>
                  <a:lnTo>
                    <a:pt x="16393" y="21045"/>
                  </a:lnTo>
                  <a:cubicBezTo>
                    <a:pt x="17098" y="21415"/>
                    <a:pt x="17826" y="21600"/>
                    <a:pt x="18462" y="21600"/>
                  </a:cubicBezTo>
                  <a:cubicBezTo>
                    <a:pt x="19076" y="21600"/>
                    <a:pt x="19622" y="21415"/>
                    <a:pt x="19986" y="21045"/>
                  </a:cubicBezTo>
                  <a:cubicBezTo>
                    <a:pt x="20713" y="20328"/>
                    <a:pt x="21418" y="18848"/>
                    <a:pt x="19986" y="17391"/>
                  </a:cubicBezTo>
                  <a:lnTo>
                    <a:pt x="4138" y="555"/>
                  </a:lnTo>
                  <a:cubicBezTo>
                    <a:pt x="3774" y="185"/>
                    <a:pt x="3251" y="0"/>
                    <a:pt x="2615"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68" name="Google Shape;2620;p30"/>
            <p:cNvSpPr/>
            <p:nvPr/>
          </p:nvSpPr>
          <p:spPr>
            <a:xfrm>
              <a:off x="180851" y="262419"/>
              <a:ext cx="34718" cy="34980"/>
            </a:xfrm>
            <a:custGeom>
              <a:avLst/>
              <a:gdLst/>
              <a:ahLst/>
              <a:cxnLst>
                <a:cxn ang="0">
                  <a:pos x="wd2" y="hd2"/>
                </a:cxn>
                <a:cxn ang="5400000">
                  <a:pos x="wd2" y="hd2"/>
                </a:cxn>
                <a:cxn ang="10800000">
                  <a:pos x="wd2" y="hd2"/>
                </a:cxn>
                <a:cxn ang="16200000">
                  <a:pos x="wd2" y="hd2"/>
                </a:cxn>
              </a:cxnLst>
              <a:rect l="0" t="0" r="r" b="b"/>
              <a:pathLst>
                <a:path w="21055" h="21600" fill="norm" stroke="1" extrusionOk="0">
                  <a:moveTo>
                    <a:pt x="2612" y="0"/>
                  </a:moveTo>
                  <a:cubicBezTo>
                    <a:pt x="1976" y="0"/>
                    <a:pt x="1454" y="185"/>
                    <a:pt x="1091" y="555"/>
                  </a:cubicBezTo>
                  <a:cubicBezTo>
                    <a:pt x="-363" y="1295"/>
                    <a:pt x="-363" y="3492"/>
                    <a:pt x="1091" y="4209"/>
                  </a:cubicBezTo>
                  <a:lnTo>
                    <a:pt x="16922" y="21068"/>
                  </a:lnTo>
                  <a:cubicBezTo>
                    <a:pt x="17262" y="21415"/>
                    <a:pt x="17807" y="21600"/>
                    <a:pt x="18443" y="21600"/>
                  </a:cubicBezTo>
                  <a:cubicBezTo>
                    <a:pt x="19079" y="21600"/>
                    <a:pt x="19783" y="21415"/>
                    <a:pt x="20510" y="21068"/>
                  </a:cubicBezTo>
                  <a:cubicBezTo>
                    <a:pt x="21237" y="19588"/>
                    <a:pt x="21237" y="18131"/>
                    <a:pt x="20510" y="17391"/>
                  </a:cubicBezTo>
                  <a:lnTo>
                    <a:pt x="4679" y="555"/>
                  </a:lnTo>
                  <a:cubicBezTo>
                    <a:pt x="3975" y="185"/>
                    <a:pt x="3248" y="0"/>
                    <a:pt x="2612"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69" name="Google Shape;2621;p30"/>
            <p:cNvSpPr/>
            <p:nvPr/>
          </p:nvSpPr>
          <p:spPr>
            <a:xfrm>
              <a:off x="618632" y="358931"/>
              <a:ext cx="42465" cy="22247"/>
            </a:xfrm>
            <a:custGeom>
              <a:avLst/>
              <a:gdLst/>
              <a:ahLst/>
              <a:cxnLst>
                <a:cxn ang="0">
                  <a:pos x="wd2" y="hd2"/>
                </a:cxn>
                <a:cxn ang="5400000">
                  <a:pos x="wd2" y="hd2"/>
                </a:cxn>
                <a:cxn ang="10800000">
                  <a:pos x="wd2" y="hd2"/>
                </a:cxn>
                <a:cxn ang="16200000">
                  <a:pos x="wd2" y="hd2"/>
                </a:cxn>
              </a:cxnLst>
              <a:rect l="0" t="0" r="r" b="b"/>
              <a:pathLst>
                <a:path w="20897" h="21600" fill="norm" stroke="1" extrusionOk="0">
                  <a:moveTo>
                    <a:pt x="19233" y="0"/>
                  </a:moveTo>
                  <a:cubicBezTo>
                    <a:pt x="18957" y="0"/>
                    <a:pt x="18643" y="145"/>
                    <a:pt x="18330" y="436"/>
                  </a:cubicBezTo>
                  <a:lnTo>
                    <a:pt x="1393" y="14255"/>
                  </a:lnTo>
                  <a:cubicBezTo>
                    <a:pt x="232" y="15418"/>
                    <a:pt x="-358" y="17709"/>
                    <a:pt x="232" y="18873"/>
                  </a:cubicBezTo>
                  <a:cubicBezTo>
                    <a:pt x="656" y="20545"/>
                    <a:pt x="1393" y="21600"/>
                    <a:pt x="2001" y="21600"/>
                  </a:cubicBezTo>
                  <a:cubicBezTo>
                    <a:pt x="2204" y="21600"/>
                    <a:pt x="2407" y="21491"/>
                    <a:pt x="2572" y="21164"/>
                  </a:cubicBezTo>
                  <a:lnTo>
                    <a:pt x="20081" y="7345"/>
                  </a:lnTo>
                  <a:cubicBezTo>
                    <a:pt x="20652" y="6182"/>
                    <a:pt x="21242" y="3891"/>
                    <a:pt x="20652" y="2727"/>
                  </a:cubicBezTo>
                  <a:cubicBezTo>
                    <a:pt x="20652" y="1055"/>
                    <a:pt x="20044" y="0"/>
                    <a:pt x="1923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70" name="Google Shape;2622;p30"/>
            <p:cNvSpPr/>
            <p:nvPr/>
          </p:nvSpPr>
          <p:spPr>
            <a:xfrm>
              <a:off x="115730" y="570042"/>
              <a:ext cx="42468" cy="22996"/>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18922" y="0"/>
                  </a:moveTo>
                  <a:cubicBezTo>
                    <a:pt x="18701" y="0"/>
                    <a:pt x="18517" y="141"/>
                    <a:pt x="18351" y="422"/>
                  </a:cubicBezTo>
                  <a:lnTo>
                    <a:pt x="827" y="13790"/>
                  </a:lnTo>
                  <a:cubicBezTo>
                    <a:pt x="237" y="14916"/>
                    <a:pt x="-335" y="17132"/>
                    <a:pt x="237" y="19349"/>
                  </a:cubicBezTo>
                  <a:cubicBezTo>
                    <a:pt x="237" y="20474"/>
                    <a:pt x="1417" y="21600"/>
                    <a:pt x="2579" y="21600"/>
                  </a:cubicBezTo>
                  <a:lnTo>
                    <a:pt x="19513" y="7106"/>
                  </a:lnTo>
                  <a:cubicBezTo>
                    <a:pt x="20693" y="7106"/>
                    <a:pt x="21265" y="3764"/>
                    <a:pt x="20693" y="2638"/>
                  </a:cubicBezTo>
                  <a:cubicBezTo>
                    <a:pt x="20269" y="1020"/>
                    <a:pt x="19513" y="0"/>
                    <a:pt x="18922"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71" name="Google Shape;2623;p30"/>
            <p:cNvSpPr/>
            <p:nvPr/>
          </p:nvSpPr>
          <p:spPr>
            <a:xfrm>
              <a:off x="482706" y="705690"/>
              <a:ext cx="23001" cy="43182"/>
            </a:xfrm>
            <a:custGeom>
              <a:avLst/>
              <a:gdLst/>
              <a:ahLst/>
              <a:cxnLst>
                <a:cxn ang="0">
                  <a:pos x="wd2" y="hd2"/>
                </a:cxn>
                <a:cxn ang="5400000">
                  <a:pos x="wd2" y="hd2"/>
                </a:cxn>
                <a:cxn ang="10800000">
                  <a:pos x="wd2" y="hd2"/>
                </a:cxn>
                <a:cxn ang="16200000">
                  <a:pos x="wd2" y="hd2"/>
                </a:cxn>
              </a:cxnLst>
              <a:rect l="0" t="0" r="r" b="b"/>
              <a:pathLst>
                <a:path w="20956" h="21600" fill="norm" stroke="1" extrusionOk="0">
                  <a:moveTo>
                    <a:pt x="2150" y="0"/>
                  </a:moveTo>
                  <a:cubicBezTo>
                    <a:pt x="0" y="599"/>
                    <a:pt x="0" y="1780"/>
                    <a:pt x="0" y="2979"/>
                  </a:cubicBezTo>
                  <a:lnTo>
                    <a:pt x="14059" y="20176"/>
                  </a:lnTo>
                  <a:cubicBezTo>
                    <a:pt x="14059" y="21038"/>
                    <a:pt x="15219" y="21600"/>
                    <a:pt x="16686" y="21600"/>
                  </a:cubicBezTo>
                  <a:cubicBezTo>
                    <a:pt x="17232" y="21600"/>
                    <a:pt x="17812" y="21525"/>
                    <a:pt x="18358" y="21356"/>
                  </a:cubicBezTo>
                  <a:cubicBezTo>
                    <a:pt x="20542" y="20776"/>
                    <a:pt x="21600" y="19577"/>
                    <a:pt x="20542" y="18996"/>
                  </a:cubicBezTo>
                  <a:lnTo>
                    <a:pt x="7575" y="1199"/>
                  </a:lnTo>
                  <a:cubicBezTo>
                    <a:pt x="6483" y="599"/>
                    <a:pt x="4334" y="0"/>
                    <a:pt x="2150"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72" name="Google Shape;2624;p30"/>
            <p:cNvSpPr/>
            <p:nvPr/>
          </p:nvSpPr>
          <p:spPr>
            <a:xfrm>
              <a:off x="271124" y="202348"/>
              <a:ext cx="23017" cy="43182"/>
            </a:xfrm>
            <a:custGeom>
              <a:avLst/>
              <a:gdLst/>
              <a:ahLst/>
              <a:cxnLst>
                <a:cxn ang="0">
                  <a:pos x="wd2" y="hd2"/>
                </a:cxn>
                <a:cxn ang="5400000">
                  <a:pos x="wd2" y="hd2"/>
                </a:cxn>
                <a:cxn ang="10800000">
                  <a:pos x="wd2" y="hd2"/>
                </a:cxn>
                <a:cxn ang="16200000">
                  <a:pos x="wd2" y="hd2"/>
                </a:cxn>
              </a:cxnLst>
              <a:rect l="0" t="0" r="r" b="b"/>
              <a:pathLst>
                <a:path w="20938" h="21600" fill="norm" stroke="1" extrusionOk="0">
                  <a:moveTo>
                    <a:pt x="4278" y="0"/>
                  </a:moveTo>
                  <a:cubicBezTo>
                    <a:pt x="3733" y="0"/>
                    <a:pt x="3154" y="75"/>
                    <a:pt x="2575" y="244"/>
                  </a:cubicBezTo>
                  <a:cubicBezTo>
                    <a:pt x="428" y="824"/>
                    <a:pt x="-662" y="2023"/>
                    <a:pt x="428" y="3203"/>
                  </a:cubicBezTo>
                  <a:lnTo>
                    <a:pt x="13375" y="20401"/>
                  </a:lnTo>
                  <a:cubicBezTo>
                    <a:pt x="14465" y="21600"/>
                    <a:pt x="16611" y="21600"/>
                    <a:pt x="18758" y="21600"/>
                  </a:cubicBezTo>
                  <a:cubicBezTo>
                    <a:pt x="20938" y="21001"/>
                    <a:pt x="20938" y="19820"/>
                    <a:pt x="20938" y="18621"/>
                  </a:cubicBezTo>
                  <a:lnTo>
                    <a:pt x="6901" y="1424"/>
                  </a:lnTo>
                  <a:cubicBezTo>
                    <a:pt x="6901" y="562"/>
                    <a:pt x="5743" y="0"/>
                    <a:pt x="427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73" name="Google Shape;2625;p30"/>
            <p:cNvSpPr/>
            <p:nvPr/>
          </p:nvSpPr>
          <p:spPr>
            <a:xfrm>
              <a:off x="617451" y="572402"/>
              <a:ext cx="42468" cy="23483"/>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2216" y="0"/>
                  </a:moveTo>
                  <a:cubicBezTo>
                    <a:pt x="1404" y="0"/>
                    <a:pt x="667" y="999"/>
                    <a:pt x="224" y="2618"/>
                  </a:cubicBezTo>
                  <a:cubicBezTo>
                    <a:pt x="-348" y="4789"/>
                    <a:pt x="224" y="6959"/>
                    <a:pt x="1404" y="8061"/>
                  </a:cubicBezTo>
                  <a:lnTo>
                    <a:pt x="18338" y="21152"/>
                  </a:lnTo>
                  <a:cubicBezTo>
                    <a:pt x="18651" y="21462"/>
                    <a:pt x="18965" y="21600"/>
                    <a:pt x="19260" y="21600"/>
                  </a:cubicBezTo>
                  <a:cubicBezTo>
                    <a:pt x="20053" y="21600"/>
                    <a:pt x="20680" y="20567"/>
                    <a:pt x="20680" y="18982"/>
                  </a:cubicBezTo>
                  <a:cubicBezTo>
                    <a:pt x="21252" y="17879"/>
                    <a:pt x="20680" y="15709"/>
                    <a:pt x="20090" y="14607"/>
                  </a:cubicBezTo>
                  <a:lnTo>
                    <a:pt x="3157" y="413"/>
                  </a:lnTo>
                  <a:cubicBezTo>
                    <a:pt x="2843" y="138"/>
                    <a:pt x="2530" y="0"/>
                    <a:pt x="2216"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74" name="Google Shape;2626;p30"/>
            <p:cNvSpPr/>
            <p:nvPr/>
          </p:nvSpPr>
          <p:spPr>
            <a:xfrm>
              <a:off x="116912" y="355373"/>
              <a:ext cx="42464" cy="23445"/>
            </a:xfrm>
            <a:custGeom>
              <a:avLst/>
              <a:gdLst/>
              <a:ahLst/>
              <a:cxnLst>
                <a:cxn ang="0">
                  <a:pos x="wd2" y="hd2"/>
                </a:cxn>
                <a:cxn ang="5400000">
                  <a:pos x="wd2" y="hd2"/>
                </a:cxn>
                <a:cxn ang="10800000">
                  <a:pos x="wd2" y="hd2"/>
                </a:cxn>
                <a:cxn ang="16200000">
                  <a:pos x="wd2" y="hd2"/>
                </a:cxn>
              </a:cxnLst>
              <a:rect l="0" t="0" r="r" b="b"/>
              <a:pathLst>
                <a:path w="20896" h="21600" fill="norm" stroke="1" extrusionOk="0">
                  <a:moveTo>
                    <a:pt x="1922" y="0"/>
                  </a:moveTo>
                  <a:cubicBezTo>
                    <a:pt x="1185" y="0"/>
                    <a:pt x="245" y="1001"/>
                    <a:pt x="245" y="2588"/>
                  </a:cubicBezTo>
                  <a:cubicBezTo>
                    <a:pt x="-345" y="4796"/>
                    <a:pt x="245" y="6970"/>
                    <a:pt x="835" y="6970"/>
                  </a:cubicBezTo>
                  <a:lnTo>
                    <a:pt x="18343" y="21186"/>
                  </a:lnTo>
                  <a:cubicBezTo>
                    <a:pt x="18490" y="21462"/>
                    <a:pt x="18693" y="21600"/>
                    <a:pt x="18914" y="21600"/>
                  </a:cubicBezTo>
                  <a:cubicBezTo>
                    <a:pt x="19504" y="21600"/>
                    <a:pt x="20241" y="20599"/>
                    <a:pt x="20665" y="18978"/>
                  </a:cubicBezTo>
                  <a:cubicBezTo>
                    <a:pt x="21255" y="17908"/>
                    <a:pt x="20665" y="14630"/>
                    <a:pt x="19504" y="14630"/>
                  </a:cubicBezTo>
                  <a:lnTo>
                    <a:pt x="2585" y="414"/>
                  </a:lnTo>
                  <a:cubicBezTo>
                    <a:pt x="2420" y="138"/>
                    <a:pt x="2180" y="0"/>
                    <a:pt x="1922"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75" name="Google Shape;2627;p30"/>
            <p:cNvSpPr/>
            <p:nvPr/>
          </p:nvSpPr>
          <p:spPr>
            <a:xfrm>
              <a:off x="267566" y="704529"/>
              <a:ext cx="23497" cy="43145"/>
            </a:xfrm>
            <a:custGeom>
              <a:avLst/>
              <a:gdLst/>
              <a:ahLst/>
              <a:cxnLst>
                <a:cxn ang="0">
                  <a:pos x="wd2" y="hd2"/>
                </a:cxn>
                <a:cxn ang="5400000">
                  <a:pos x="wd2" y="hd2"/>
                </a:cxn>
                <a:cxn ang="10800000">
                  <a:pos x="wd2" y="hd2"/>
                </a:cxn>
                <a:cxn ang="16200000">
                  <a:pos x="wd2" y="hd2"/>
                </a:cxn>
              </a:cxnLst>
              <a:rect l="0" t="0" r="r" b="b"/>
              <a:pathLst>
                <a:path w="20378" h="21600" fill="norm" stroke="1" extrusionOk="0">
                  <a:moveTo>
                    <a:pt x="18923" y="0"/>
                  </a:moveTo>
                  <a:cubicBezTo>
                    <a:pt x="16876" y="0"/>
                    <a:pt x="14798" y="0"/>
                    <a:pt x="13791" y="1181"/>
                  </a:cubicBezTo>
                  <a:lnTo>
                    <a:pt x="408" y="18394"/>
                  </a:lnTo>
                  <a:cubicBezTo>
                    <a:pt x="-631" y="19594"/>
                    <a:pt x="408" y="20775"/>
                    <a:pt x="2455" y="21375"/>
                  </a:cubicBezTo>
                  <a:cubicBezTo>
                    <a:pt x="3007" y="21525"/>
                    <a:pt x="3559" y="21600"/>
                    <a:pt x="4111" y="21600"/>
                  </a:cubicBezTo>
                  <a:cubicBezTo>
                    <a:pt x="5540" y="21600"/>
                    <a:pt x="6840" y="21056"/>
                    <a:pt x="7619" y="20175"/>
                  </a:cubicBezTo>
                  <a:lnTo>
                    <a:pt x="19962" y="2962"/>
                  </a:lnTo>
                  <a:cubicBezTo>
                    <a:pt x="20969" y="1781"/>
                    <a:pt x="19962" y="581"/>
                    <a:pt x="1892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76" name="Google Shape;2628;p30"/>
            <p:cNvSpPr/>
            <p:nvPr/>
          </p:nvSpPr>
          <p:spPr>
            <a:xfrm>
              <a:off x="485066" y="203546"/>
              <a:ext cx="23745" cy="43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16" y="0"/>
                  </a:moveTo>
                  <a:cubicBezTo>
                    <a:pt x="16183" y="0"/>
                    <a:pt x="14820" y="538"/>
                    <a:pt x="14037" y="1409"/>
                  </a:cubicBezTo>
                  <a:lnTo>
                    <a:pt x="0" y="18430"/>
                  </a:lnTo>
                  <a:cubicBezTo>
                    <a:pt x="0" y="19598"/>
                    <a:pt x="0" y="20784"/>
                    <a:pt x="2180" y="21359"/>
                  </a:cubicBezTo>
                  <a:cubicBezTo>
                    <a:pt x="2760" y="21526"/>
                    <a:pt x="3339" y="21600"/>
                    <a:pt x="3884" y="21600"/>
                  </a:cubicBezTo>
                  <a:cubicBezTo>
                    <a:pt x="5417" y="21600"/>
                    <a:pt x="6780" y="21062"/>
                    <a:pt x="7563" y="20191"/>
                  </a:cubicBezTo>
                  <a:lnTo>
                    <a:pt x="21600" y="3170"/>
                  </a:lnTo>
                  <a:cubicBezTo>
                    <a:pt x="21600" y="1984"/>
                    <a:pt x="21600" y="816"/>
                    <a:pt x="19420" y="222"/>
                  </a:cubicBezTo>
                  <a:cubicBezTo>
                    <a:pt x="18874" y="74"/>
                    <a:pt x="18295" y="0"/>
                    <a:pt x="17716"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77" name="Google Shape;2629;p30"/>
            <p:cNvSpPr/>
            <p:nvPr/>
          </p:nvSpPr>
          <p:spPr>
            <a:xfrm>
              <a:off x="355822" y="306012"/>
              <a:ext cx="65203" cy="287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92" y="0"/>
                  </a:moveTo>
                  <a:lnTo>
                    <a:pt x="0" y="21600"/>
                  </a:lnTo>
                  <a:lnTo>
                    <a:pt x="21600" y="21600"/>
                  </a:lnTo>
                  <a:lnTo>
                    <a:pt x="10992" y="0"/>
                  </a:ln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678" name="Google Shape;2630;p30"/>
            <p:cNvSpPr/>
            <p:nvPr/>
          </p:nvSpPr>
          <p:spPr>
            <a:xfrm>
              <a:off x="359380" y="447165"/>
              <a:ext cx="58088" cy="56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16" y="0"/>
                  </a:moveTo>
                  <a:cubicBezTo>
                    <a:pt x="4846" y="0"/>
                    <a:pt x="0" y="4945"/>
                    <a:pt x="0" y="10800"/>
                  </a:cubicBezTo>
                  <a:cubicBezTo>
                    <a:pt x="0" y="16641"/>
                    <a:pt x="4846" y="21600"/>
                    <a:pt x="11016" y="21600"/>
                  </a:cubicBezTo>
                  <a:cubicBezTo>
                    <a:pt x="16754" y="21600"/>
                    <a:pt x="21600" y="16641"/>
                    <a:pt x="21600" y="10800"/>
                  </a:cubicBezTo>
                  <a:cubicBezTo>
                    <a:pt x="21600" y="4945"/>
                    <a:pt x="16754" y="0"/>
                    <a:pt x="11016" y="0"/>
                  </a:cubicBezTo>
                  <a:close/>
                </a:path>
              </a:pathLst>
            </a:custGeom>
            <a:solidFill>
              <a:srgbClr val="DD915E"/>
            </a:solidFill>
            <a:ln w="12700" cap="flat">
              <a:noFill/>
              <a:miter lim="400000"/>
            </a:ln>
            <a:effectLst/>
          </p:spPr>
          <p:txBody>
            <a:bodyPr wrap="square" lIns="0" tIns="0" rIns="0" bIns="0" numCol="1" anchor="ctr">
              <a:noAutofit/>
            </a:bodyPr>
            <a:lstStyle/>
            <a:p>
              <a:pPr>
                <a:defRPr sz="1400"/>
              </a:pPr>
            </a:p>
          </p:txBody>
        </p:sp>
        <p:sp>
          <p:nvSpPr>
            <p:cNvPr id="10679" name="Google Shape;2631;p30"/>
            <p:cNvSpPr/>
            <p:nvPr/>
          </p:nvSpPr>
          <p:spPr>
            <a:xfrm>
              <a:off x="372413" y="460198"/>
              <a:ext cx="32022" cy="308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92" y="0"/>
                  </a:moveTo>
                  <a:cubicBezTo>
                    <a:pt x="4800" y="0"/>
                    <a:pt x="0" y="4987"/>
                    <a:pt x="0" y="10813"/>
                  </a:cubicBezTo>
                  <a:cubicBezTo>
                    <a:pt x="0" y="16613"/>
                    <a:pt x="4800" y="21600"/>
                    <a:pt x="11192" y="21600"/>
                  </a:cubicBezTo>
                  <a:cubicBezTo>
                    <a:pt x="16800" y="21600"/>
                    <a:pt x="21600" y="16613"/>
                    <a:pt x="21600" y="10813"/>
                  </a:cubicBezTo>
                  <a:cubicBezTo>
                    <a:pt x="21600" y="4987"/>
                    <a:pt x="16800" y="0"/>
                    <a:pt x="11192" y="0"/>
                  </a:cubicBezTo>
                  <a:close/>
                </a:path>
              </a:pathLst>
            </a:custGeom>
            <a:solidFill>
              <a:srgbClr val="F2A365"/>
            </a:solidFill>
            <a:ln w="12700" cap="flat">
              <a:noFill/>
              <a:miter lim="400000"/>
            </a:ln>
            <a:effectLst/>
          </p:spPr>
          <p:txBody>
            <a:bodyPr wrap="square" lIns="0" tIns="0" rIns="0" bIns="0" numCol="1" anchor="ctr">
              <a:noAutofit/>
            </a:bodyPr>
            <a:lstStyle/>
            <a:p>
              <a:pPr>
                <a:defRPr sz="1400"/>
              </a:pPr>
            </a:p>
          </p:txBody>
        </p:sp>
        <p:sp>
          <p:nvSpPr>
            <p:cNvPr id="10680" name="Google Shape;2632;p30"/>
            <p:cNvSpPr/>
            <p:nvPr/>
          </p:nvSpPr>
          <p:spPr>
            <a:xfrm>
              <a:off x="273954" y="0"/>
              <a:ext cx="227741" cy="43893"/>
            </a:xfrm>
            <a:prstGeom prst="rect">
              <a:avLst/>
            </a:prstGeom>
            <a:solidFill>
              <a:srgbClr val="30475E"/>
            </a:solidFill>
            <a:ln w="12700" cap="flat">
              <a:noFill/>
              <a:miter lim="400000"/>
            </a:ln>
            <a:effectLst/>
          </p:spPr>
          <p:txBody>
            <a:bodyPr wrap="square" lIns="0" tIns="0" rIns="0" bIns="0" numCol="1" anchor="ctr">
              <a:noAutofit/>
            </a:bodyPr>
            <a:lstStyle/>
            <a:p>
              <a:pPr>
                <a:defRPr sz="1400"/>
              </a:pPr>
            </a:p>
          </p:txBody>
        </p:sp>
        <p:sp>
          <p:nvSpPr>
            <p:cNvPr id="10681" name="Google Shape;2633;p30"/>
            <p:cNvSpPr/>
            <p:nvPr/>
          </p:nvSpPr>
          <p:spPr>
            <a:xfrm>
              <a:off x="313090" y="43892"/>
              <a:ext cx="151828" cy="17790"/>
            </a:xfrm>
            <a:prstGeom prst="rect">
              <a:avLst/>
            </a:prstGeom>
            <a:solidFill>
              <a:srgbClr val="263C4C"/>
            </a:solidFill>
            <a:ln w="12700" cap="flat">
              <a:noFill/>
              <a:miter lim="400000"/>
            </a:ln>
            <a:effectLst/>
          </p:spPr>
          <p:txBody>
            <a:bodyPr wrap="square" lIns="0" tIns="0" rIns="0" bIns="0" numCol="1" anchor="ctr">
              <a:noAutofit/>
            </a:bodyPr>
            <a:lstStyle/>
            <a:p>
              <a:pPr>
                <a:defRPr sz="1400"/>
              </a:pPr>
            </a:p>
          </p:txBody>
        </p:sp>
      </p:grpSp>
      <p:sp>
        <p:nvSpPr>
          <p:cNvPr id="10683" name="Google Shape;2634;p30"/>
          <p:cNvSpPr/>
          <p:nvPr/>
        </p:nvSpPr>
        <p:spPr>
          <a:xfrm>
            <a:off x="4692870" y="3290225"/>
            <a:ext cx="253871" cy="254668"/>
          </a:xfrm>
          <a:custGeom>
            <a:avLst/>
            <a:gdLst/>
            <a:ahLst/>
            <a:cxnLst>
              <a:cxn ang="0">
                <a:pos x="wd2" y="hd2"/>
              </a:cxn>
              <a:cxn ang="5400000">
                <a:pos x="wd2" y="hd2"/>
              </a:cxn>
              <a:cxn ang="10800000">
                <a:pos x="wd2" y="hd2"/>
              </a:cxn>
              <a:cxn ang="16200000">
                <a:pos x="wd2" y="hd2"/>
              </a:cxn>
            </a:cxnLst>
            <a:rect l="0" t="0" r="r" b="b"/>
            <a:pathLst>
              <a:path w="19591" h="21600" fill="norm" stroke="1" extrusionOk="0">
                <a:moveTo>
                  <a:pt x="9767" y="0"/>
                </a:moveTo>
                <a:cubicBezTo>
                  <a:pt x="5311" y="0"/>
                  <a:pt x="1294" y="3354"/>
                  <a:pt x="276" y="8249"/>
                </a:cubicBezTo>
                <a:cubicBezTo>
                  <a:pt x="-1004" y="14084"/>
                  <a:pt x="2291" y="19920"/>
                  <a:pt x="7507" y="21327"/>
                </a:cubicBezTo>
                <a:cubicBezTo>
                  <a:pt x="8253" y="21511"/>
                  <a:pt x="9001" y="21600"/>
                  <a:pt x="9735" y="21600"/>
                </a:cubicBezTo>
                <a:cubicBezTo>
                  <a:pt x="14226" y="21600"/>
                  <a:pt x="18293" y="18293"/>
                  <a:pt x="19313" y="13281"/>
                </a:cubicBezTo>
                <a:cubicBezTo>
                  <a:pt x="20596" y="7446"/>
                  <a:pt x="17301" y="1610"/>
                  <a:pt x="12085" y="305"/>
                </a:cubicBezTo>
                <a:cubicBezTo>
                  <a:pt x="11307" y="98"/>
                  <a:pt x="10533" y="0"/>
                  <a:pt x="9767" y="0"/>
                </a:cubicBezTo>
                <a:close/>
              </a:path>
            </a:pathLst>
          </a:custGeom>
          <a:solidFill>
            <a:srgbClr val="FFFFFF"/>
          </a:solidFill>
          <a:ln w="12700">
            <a:miter lim="400000"/>
          </a:ln>
        </p:spPr>
        <p:txBody>
          <a:bodyPr lIns="0" tIns="0" rIns="0" bIns="0" anchor="ctr"/>
          <a:lstStyle/>
          <a:p>
            <a:pPr>
              <a:defRPr sz="1400"/>
            </a:pPr>
          </a:p>
        </p:txBody>
      </p:sp>
      <p:sp>
        <p:nvSpPr>
          <p:cNvPr id="10684" name="Google Shape;2635;p30"/>
          <p:cNvSpPr/>
          <p:nvPr/>
        </p:nvSpPr>
        <p:spPr>
          <a:xfrm>
            <a:off x="4717795" y="3315878"/>
            <a:ext cx="203218" cy="202537"/>
          </a:xfrm>
          <a:custGeom>
            <a:avLst/>
            <a:gdLst/>
            <a:ahLst/>
            <a:cxnLst>
              <a:cxn ang="0">
                <a:pos x="wd2" y="hd2"/>
              </a:cxn>
              <a:cxn ang="5400000">
                <a:pos x="wd2" y="hd2"/>
              </a:cxn>
              <a:cxn ang="10800000">
                <a:pos x="wd2" y="hd2"/>
              </a:cxn>
              <a:cxn ang="16200000">
                <a:pos x="wd2" y="hd2"/>
              </a:cxn>
            </a:cxnLst>
            <a:rect l="0" t="0" r="r" b="b"/>
            <a:pathLst>
              <a:path w="19685" h="21600" fill="norm" stroke="1" extrusionOk="0">
                <a:moveTo>
                  <a:pt x="9749" y="0"/>
                </a:moveTo>
                <a:cubicBezTo>
                  <a:pt x="5316" y="0"/>
                  <a:pt x="1310" y="3307"/>
                  <a:pt x="233" y="8272"/>
                </a:cubicBezTo>
                <a:cubicBezTo>
                  <a:pt x="-917" y="14087"/>
                  <a:pt x="2301" y="19907"/>
                  <a:pt x="7587" y="21300"/>
                </a:cubicBezTo>
                <a:cubicBezTo>
                  <a:pt x="8359" y="21504"/>
                  <a:pt x="9136" y="21600"/>
                  <a:pt x="9901" y="21600"/>
                </a:cubicBezTo>
                <a:cubicBezTo>
                  <a:pt x="14334" y="21600"/>
                  <a:pt x="18339" y="18293"/>
                  <a:pt x="19417" y="13328"/>
                </a:cubicBezTo>
                <a:cubicBezTo>
                  <a:pt x="20683" y="7513"/>
                  <a:pt x="17349" y="1693"/>
                  <a:pt x="12067" y="304"/>
                </a:cubicBezTo>
                <a:cubicBezTo>
                  <a:pt x="11291" y="96"/>
                  <a:pt x="10514" y="0"/>
                  <a:pt x="9749" y="0"/>
                </a:cubicBezTo>
                <a:close/>
              </a:path>
            </a:pathLst>
          </a:custGeom>
          <a:solidFill>
            <a:srgbClr val="B07E7F"/>
          </a:solidFill>
          <a:ln w="12700">
            <a:miter lim="400000"/>
          </a:ln>
        </p:spPr>
        <p:txBody>
          <a:bodyPr lIns="0" tIns="0" rIns="0" bIns="0" anchor="ctr"/>
          <a:lstStyle/>
          <a:p>
            <a:pPr>
              <a:defRPr sz="1400"/>
            </a:pPr>
          </a:p>
        </p:txBody>
      </p:sp>
      <p:sp>
        <p:nvSpPr>
          <p:cNvPr id="10685" name="Google Shape;2641;p30"/>
          <p:cNvSpPr/>
          <p:nvPr/>
        </p:nvSpPr>
        <p:spPr>
          <a:xfrm>
            <a:off x="6972467" y="3265320"/>
            <a:ext cx="264480" cy="264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9" y="0"/>
                </a:moveTo>
                <a:cubicBezTo>
                  <a:pt x="4845" y="0"/>
                  <a:pt x="0" y="4844"/>
                  <a:pt x="0" y="10753"/>
                </a:cubicBezTo>
                <a:cubicBezTo>
                  <a:pt x="0" y="16756"/>
                  <a:pt x="4845" y="21600"/>
                  <a:pt x="10849" y="21600"/>
                </a:cubicBezTo>
                <a:cubicBezTo>
                  <a:pt x="16758" y="21600"/>
                  <a:pt x="21600" y="16756"/>
                  <a:pt x="21600" y="10753"/>
                </a:cubicBezTo>
                <a:cubicBezTo>
                  <a:pt x="21600" y="4844"/>
                  <a:pt x="16758" y="0"/>
                  <a:pt x="10849" y="0"/>
                </a:cubicBezTo>
                <a:close/>
              </a:path>
            </a:pathLst>
          </a:custGeom>
          <a:solidFill>
            <a:srgbClr val="FFFFFF"/>
          </a:solidFill>
          <a:ln w="12700">
            <a:miter lim="400000"/>
          </a:ln>
        </p:spPr>
        <p:txBody>
          <a:bodyPr lIns="0" tIns="0" rIns="0" bIns="0" anchor="ctr"/>
          <a:lstStyle/>
          <a:p>
            <a:pPr>
              <a:defRPr sz="1400"/>
            </a:pPr>
          </a:p>
        </p:txBody>
      </p:sp>
      <p:sp>
        <p:nvSpPr>
          <p:cNvPr id="10686" name="Google Shape;2642;p30"/>
          <p:cNvSpPr/>
          <p:nvPr/>
        </p:nvSpPr>
        <p:spPr>
          <a:xfrm>
            <a:off x="6999769" y="3291423"/>
            <a:ext cx="209914" cy="211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60" y="0"/>
                </a:moveTo>
                <a:cubicBezTo>
                  <a:pt x="4759" y="0"/>
                  <a:pt x="0" y="4855"/>
                  <a:pt x="0" y="10802"/>
                </a:cubicBezTo>
                <a:cubicBezTo>
                  <a:pt x="0" y="16745"/>
                  <a:pt x="4759" y="21600"/>
                  <a:pt x="10860" y="21600"/>
                </a:cubicBezTo>
                <a:cubicBezTo>
                  <a:pt x="16841" y="21600"/>
                  <a:pt x="21600" y="16745"/>
                  <a:pt x="21600" y="10802"/>
                </a:cubicBezTo>
                <a:cubicBezTo>
                  <a:pt x="21600" y="4855"/>
                  <a:pt x="16841" y="0"/>
                  <a:pt x="10860" y="0"/>
                </a:cubicBezTo>
                <a:close/>
              </a:path>
            </a:pathLst>
          </a:custGeom>
          <a:solidFill>
            <a:srgbClr val="E3B4B2"/>
          </a:solidFill>
          <a:ln w="12700">
            <a:miter lim="400000"/>
          </a:ln>
        </p:spPr>
        <p:txBody>
          <a:bodyPr lIns="0" tIns="0" rIns="0" bIns="0" anchor="ctr"/>
          <a:lstStyle/>
          <a:p>
            <a:pPr>
              <a:defRPr sz="1400"/>
            </a:pPr>
          </a:p>
        </p:txBody>
      </p:sp>
      <p:sp>
        <p:nvSpPr>
          <p:cNvPr id="10687" name="Google Shape;2648;p30"/>
          <p:cNvSpPr/>
          <p:nvPr/>
        </p:nvSpPr>
        <p:spPr>
          <a:xfrm>
            <a:off x="9254436" y="3265320"/>
            <a:ext cx="275154" cy="275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9" y="0"/>
                  <a:pt x="0" y="4841"/>
                  <a:pt x="0" y="10800"/>
                </a:cubicBezTo>
                <a:cubicBezTo>
                  <a:pt x="0" y="16759"/>
                  <a:pt x="4839" y="21600"/>
                  <a:pt x="10799" y="21600"/>
                </a:cubicBezTo>
                <a:cubicBezTo>
                  <a:pt x="16758" y="21600"/>
                  <a:pt x="21600" y="16759"/>
                  <a:pt x="21600" y="10800"/>
                </a:cubicBezTo>
                <a:cubicBezTo>
                  <a:pt x="21600" y="4841"/>
                  <a:pt x="16758" y="0"/>
                  <a:pt x="10799" y="0"/>
                </a:cubicBezTo>
                <a:close/>
              </a:path>
            </a:pathLst>
          </a:custGeom>
          <a:solidFill>
            <a:srgbClr val="FFFFFF"/>
          </a:solidFill>
          <a:ln w="12700">
            <a:miter lim="400000"/>
          </a:ln>
        </p:spPr>
        <p:txBody>
          <a:bodyPr lIns="0" tIns="0" rIns="0" bIns="0" anchor="ctr"/>
          <a:lstStyle/>
          <a:p>
            <a:pPr>
              <a:defRPr sz="1400"/>
            </a:pPr>
          </a:p>
        </p:txBody>
      </p:sp>
      <p:sp>
        <p:nvSpPr>
          <p:cNvPr id="10688" name="Google Shape;2649;p30"/>
          <p:cNvSpPr/>
          <p:nvPr/>
        </p:nvSpPr>
        <p:spPr>
          <a:xfrm>
            <a:off x="9282900" y="3292621"/>
            <a:ext cx="219389" cy="219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1" y="0"/>
                </a:moveTo>
                <a:cubicBezTo>
                  <a:pt x="4786" y="0"/>
                  <a:pt x="0" y="4903"/>
                  <a:pt x="0" y="10857"/>
                </a:cubicBezTo>
                <a:cubicBezTo>
                  <a:pt x="0" y="16811"/>
                  <a:pt x="4786" y="21600"/>
                  <a:pt x="10741" y="21600"/>
                </a:cubicBezTo>
                <a:cubicBezTo>
                  <a:pt x="16696" y="21600"/>
                  <a:pt x="21600" y="16811"/>
                  <a:pt x="21600" y="10857"/>
                </a:cubicBezTo>
                <a:cubicBezTo>
                  <a:pt x="21600" y="4903"/>
                  <a:pt x="16696" y="0"/>
                  <a:pt x="10741" y="0"/>
                </a:cubicBezTo>
                <a:close/>
              </a:path>
            </a:pathLst>
          </a:custGeom>
          <a:solidFill>
            <a:srgbClr val="797979"/>
          </a:solidFill>
          <a:ln w="12700">
            <a:miter lim="400000"/>
          </a:ln>
        </p:spPr>
        <p:txBody>
          <a:bodyPr lIns="0" tIns="0" rIns="0" bIns="0" anchor="ctr"/>
          <a:lstStyle/>
          <a:p>
            <a:pPr>
              <a:defRPr sz="1400">
                <a:solidFill>
                  <a:srgbClr val="797979"/>
                </a:solidFill>
              </a:defRPr>
            </a:pPr>
          </a:p>
        </p:txBody>
      </p:sp>
      <p:grpSp>
        <p:nvGrpSpPr>
          <p:cNvPr id="10730" name="Group"/>
          <p:cNvGrpSpPr/>
          <p:nvPr/>
        </p:nvGrpSpPr>
        <p:grpSpPr>
          <a:xfrm>
            <a:off x="9033812" y="7232119"/>
            <a:ext cx="717565" cy="635733"/>
            <a:chOff x="0" y="0"/>
            <a:chExt cx="717563" cy="635732"/>
          </a:xfrm>
        </p:grpSpPr>
        <p:sp>
          <p:nvSpPr>
            <p:cNvPr id="10689" name="Google Shape;2655;p30"/>
            <p:cNvSpPr/>
            <p:nvPr/>
          </p:nvSpPr>
          <p:spPr>
            <a:xfrm>
              <a:off x="0" y="0"/>
              <a:ext cx="717563" cy="635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47" y="0"/>
                  </a:moveTo>
                  <a:cubicBezTo>
                    <a:pt x="7070" y="0"/>
                    <a:pt x="6462" y="444"/>
                    <a:pt x="6213" y="1129"/>
                  </a:cubicBezTo>
                  <a:cubicBezTo>
                    <a:pt x="5926" y="846"/>
                    <a:pt x="5569" y="686"/>
                    <a:pt x="5177" y="686"/>
                  </a:cubicBezTo>
                  <a:cubicBezTo>
                    <a:pt x="4356" y="686"/>
                    <a:pt x="3713" y="1331"/>
                    <a:pt x="3534" y="2177"/>
                  </a:cubicBezTo>
                  <a:cubicBezTo>
                    <a:pt x="3463" y="2177"/>
                    <a:pt x="3356" y="2136"/>
                    <a:pt x="3285" y="2136"/>
                  </a:cubicBezTo>
                  <a:cubicBezTo>
                    <a:pt x="2356" y="2136"/>
                    <a:pt x="1606" y="2983"/>
                    <a:pt x="1606" y="4030"/>
                  </a:cubicBezTo>
                  <a:cubicBezTo>
                    <a:pt x="1606" y="4111"/>
                    <a:pt x="1606" y="4151"/>
                    <a:pt x="1643" y="4232"/>
                  </a:cubicBezTo>
                  <a:cubicBezTo>
                    <a:pt x="679" y="4716"/>
                    <a:pt x="0" y="5804"/>
                    <a:pt x="0" y="7052"/>
                  </a:cubicBezTo>
                  <a:cubicBezTo>
                    <a:pt x="0" y="7818"/>
                    <a:pt x="250" y="8504"/>
                    <a:pt x="643" y="9068"/>
                  </a:cubicBezTo>
                  <a:cubicBezTo>
                    <a:pt x="643" y="9188"/>
                    <a:pt x="607" y="9309"/>
                    <a:pt x="607" y="9430"/>
                  </a:cubicBezTo>
                  <a:cubicBezTo>
                    <a:pt x="607" y="11123"/>
                    <a:pt x="1821" y="12493"/>
                    <a:pt x="3320" y="12493"/>
                  </a:cubicBezTo>
                  <a:cubicBezTo>
                    <a:pt x="3677" y="12493"/>
                    <a:pt x="3999" y="12412"/>
                    <a:pt x="4284" y="12291"/>
                  </a:cubicBezTo>
                  <a:cubicBezTo>
                    <a:pt x="4391" y="13702"/>
                    <a:pt x="5427" y="14831"/>
                    <a:pt x="6712" y="14831"/>
                  </a:cubicBezTo>
                  <a:lnTo>
                    <a:pt x="6819" y="14831"/>
                  </a:lnTo>
                  <a:cubicBezTo>
                    <a:pt x="7284" y="15556"/>
                    <a:pt x="7997" y="15999"/>
                    <a:pt x="8818" y="15999"/>
                  </a:cubicBezTo>
                  <a:cubicBezTo>
                    <a:pt x="9283" y="15999"/>
                    <a:pt x="9747" y="15878"/>
                    <a:pt x="10103" y="15595"/>
                  </a:cubicBezTo>
                  <a:cubicBezTo>
                    <a:pt x="10246" y="15999"/>
                    <a:pt x="10425" y="16402"/>
                    <a:pt x="10711" y="16683"/>
                  </a:cubicBezTo>
                  <a:cubicBezTo>
                    <a:pt x="11103" y="17087"/>
                    <a:pt x="11604" y="17328"/>
                    <a:pt x="12174" y="17328"/>
                  </a:cubicBezTo>
                  <a:cubicBezTo>
                    <a:pt x="12568" y="17892"/>
                    <a:pt x="13174" y="18215"/>
                    <a:pt x="13888" y="18215"/>
                  </a:cubicBezTo>
                  <a:cubicBezTo>
                    <a:pt x="14209" y="18215"/>
                    <a:pt x="14495" y="18134"/>
                    <a:pt x="14781" y="18013"/>
                  </a:cubicBezTo>
                  <a:cubicBezTo>
                    <a:pt x="15066" y="18699"/>
                    <a:pt x="15352" y="19827"/>
                    <a:pt x="15173" y="21438"/>
                  </a:cubicBezTo>
                  <a:lnTo>
                    <a:pt x="16673" y="21600"/>
                  </a:lnTo>
                  <a:cubicBezTo>
                    <a:pt x="16673" y="21600"/>
                    <a:pt x="16745" y="19344"/>
                    <a:pt x="16494" y="17812"/>
                  </a:cubicBezTo>
                  <a:cubicBezTo>
                    <a:pt x="16673" y="17853"/>
                    <a:pt x="16852" y="17892"/>
                    <a:pt x="17030" y="17892"/>
                  </a:cubicBezTo>
                  <a:cubicBezTo>
                    <a:pt x="18244" y="17892"/>
                    <a:pt x="19244" y="16765"/>
                    <a:pt x="19244" y="15394"/>
                  </a:cubicBezTo>
                  <a:cubicBezTo>
                    <a:pt x="19244" y="15193"/>
                    <a:pt x="19208" y="15032"/>
                    <a:pt x="19172" y="14831"/>
                  </a:cubicBezTo>
                  <a:lnTo>
                    <a:pt x="19386" y="14831"/>
                  </a:lnTo>
                  <a:cubicBezTo>
                    <a:pt x="20600" y="14831"/>
                    <a:pt x="21600" y="13743"/>
                    <a:pt x="21600" y="12372"/>
                  </a:cubicBezTo>
                  <a:cubicBezTo>
                    <a:pt x="21600" y="11889"/>
                    <a:pt x="21493" y="11485"/>
                    <a:pt x="21279" y="11123"/>
                  </a:cubicBezTo>
                  <a:cubicBezTo>
                    <a:pt x="21493" y="10719"/>
                    <a:pt x="21600" y="10317"/>
                    <a:pt x="21600" y="9873"/>
                  </a:cubicBezTo>
                  <a:cubicBezTo>
                    <a:pt x="21600" y="8987"/>
                    <a:pt x="21208" y="8262"/>
                    <a:pt x="20636" y="7818"/>
                  </a:cubicBezTo>
                  <a:cubicBezTo>
                    <a:pt x="20493" y="6851"/>
                    <a:pt x="19850" y="6085"/>
                    <a:pt x="19030" y="5843"/>
                  </a:cubicBezTo>
                  <a:cubicBezTo>
                    <a:pt x="19065" y="5722"/>
                    <a:pt x="19065" y="5601"/>
                    <a:pt x="19065" y="5441"/>
                  </a:cubicBezTo>
                  <a:cubicBezTo>
                    <a:pt x="19065" y="4393"/>
                    <a:pt x="18494" y="3507"/>
                    <a:pt x="17672" y="3144"/>
                  </a:cubicBezTo>
                  <a:cubicBezTo>
                    <a:pt x="17458" y="3063"/>
                    <a:pt x="17280" y="3023"/>
                    <a:pt x="17066" y="2983"/>
                  </a:cubicBezTo>
                  <a:cubicBezTo>
                    <a:pt x="16745" y="1411"/>
                    <a:pt x="15494" y="242"/>
                    <a:pt x="13995" y="242"/>
                  </a:cubicBezTo>
                  <a:cubicBezTo>
                    <a:pt x="13174" y="242"/>
                    <a:pt x="12425" y="604"/>
                    <a:pt x="11889" y="1169"/>
                  </a:cubicBezTo>
                  <a:cubicBezTo>
                    <a:pt x="11604" y="524"/>
                    <a:pt x="11032" y="81"/>
                    <a:pt x="10354" y="81"/>
                  </a:cubicBezTo>
                  <a:cubicBezTo>
                    <a:pt x="9854" y="81"/>
                    <a:pt x="9390" y="363"/>
                    <a:pt x="9068" y="807"/>
                  </a:cubicBezTo>
                  <a:cubicBezTo>
                    <a:pt x="8783" y="323"/>
                    <a:pt x="8283" y="0"/>
                    <a:pt x="7747"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0690" name="Google Shape;2656;p30"/>
            <p:cNvSpPr/>
            <p:nvPr/>
          </p:nvSpPr>
          <p:spPr>
            <a:xfrm>
              <a:off x="232459" y="99657"/>
              <a:ext cx="138795" cy="137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07" y="6145"/>
                  </a:moveTo>
                  <a:cubicBezTo>
                    <a:pt x="13289" y="6145"/>
                    <a:pt x="15504" y="8192"/>
                    <a:pt x="15504" y="10797"/>
                  </a:cubicBezTo>
                  <a:cubicBezTo>
                    <a:pt x="15504" y="13408"/>
                    <a:pt x="13289" y="15643"/>
                    <a:pt x="10707" y="15643"/>
                  </a:cubicBezTo>
                  <a:cubicBezTo>
                    <a:pt x="8125" y="15643"/>
                    <a:pt x="6091" y="13408"/>
                    <a:pt x="6091" y="10797"/>
                  </a:cubicBezTo>
                  <a:cubicBezTo>
                    <a:pt x="6091" y="8192"/>
                    <a:pt x="8125" y="6145"/>
                    <a:pt x="10707" y="6145"/>
                  </a:cubicBezTo>
                  <a:close/>
                  <a:moveTo>
                    <a:pt x="10707" y="0"/>
                  </a:moveTo>
                  <a:cubicBezTo>
                    <a:pt x="4803" y="0"/>
                    <a:pt x="0" y="4840"/>
                    <a:pt x="0" y="10797"/>
                  </a:cubicBezTo>
                  <a:cubicBezTo>
                    <a:pt x="0" y="16760"/>
                    <a:pt x="4803" y="21600"/>
                    <a:pt x="10707" y="21600"/>
                  </a:cubicBezTo>
                  <a:cubicBezTo>
                    <a:pt x="16797" y="21600"/>
                    <a:pt x="21600" y="16760"/>
                    <a:pt x="21600" y="10797"/>
                  </a:cubicBezTo>
                  <a:cubicBezTo>
                    <a:pt x="21600" y="4840"/>
                    <a:pt x="16611" y="0"/>
                    <a:pt x="10707"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691" name="Google Shape;2657;p30"/>
            <p:cNvSpPr/>
            <p:nvPr/>
          </p:nvSpPr>
          <p:spPr>
            <a:xfrm>
              <a:off x="290583" y="80669"/>
              <a:ext cx="21348" cy="41497"/>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692" name="Google Shape;2658;p30"/>
            <p:cNvSpPr/>
            <p:nvPr/>
          </p:nvSpPr>
          <p:spPr>
            <a:xfrm>
              <a:off x="247889" y="86587"/>
              <a:ext cx="39137" cy="47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80" y="0"/>
                  </a:moveTo>
                  <a:lnTo>
                    <a:pt x="0" y="5404"/>
                  </a:lnTo>
                  <a:lnTo>
                    <a:pt x="11120" y="21600"/>
                  </a:lnTo>
                  <a:lnTo>
                    <a:pt x="21600" y="16196"/>
                  </a:lnTo>
                  <a:lnTo>
                    <a:pt x="1048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693" name="Google Shape;2659;p30"/>
            <p:cNvSpPr/>
            <p:nvPr/>
          </p:nvSpPr>
          <p:spPr>
            <a:xfrm>
              <a:off x="219426" y="115049"/>
              <a:ext cx="47451" cy="40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4" y="0"/>
                  </a:moveTo>
                  <a:lnTo>
                    <a:pt x="0" y="10810"/>
                  </a:lnTo>
                  <a:lnTo>
                    <a:pt x="16196" y="21600"/>
                  </a:lnTo>
                  <a:lnTo>
                    <a:pt x="21600" y="11432"/>
                  </a:lnTo>
                  <a:lnTo>
                    <a:pt x="5404"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694" name="Google Shape;2660;p30"/>
            <p:cNvSpPr/>
            <p:nvPr/>
          </p:nvSpPr>
          <p:spPr>
            <a:xfrm>
              <a:off x="213509" y="157744"/>
              <a:ext cx="41497" cy="22546"/>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695" name="Google Shape;2661;p30"/>
            <p:cNvSpPr/>
            <p:nvPr/>
          </p:nvSpPr>
          <p:spPr>
            <a:xfrm>
              <a:off x="219426" y="182649"/>
              <a:ext cx="47451" cy="40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96" y="0"/>
                  </a:moveTo>
                  <a:lnTo>
                    <a:pt x="0" y="10810"/>
                  </a:lnTo>
                  <a:lnTo>
                    <a:pt x="5404" y="21600"/>
                  </a:lnTo>
                  <a:lnTo>
                    <a:pt x="21600" y="10168"/>
                  </a:lnTo>
                  <a:lnTo>
                    <a:pt x="16196"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696" name="Google Shape;2662;p30"/>
            <p:cNvSpPr/>
            <p:nvPr/>
          </p:nvSpPr>
          <p:spPr>
            <a:xfrm>
              <a:off x="247889" y="202835"/>
              <a:ext cx="40336" cy="47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32" y="0"/>
                  </a:moveTo>
                  <a:lnTo>
                    <a:pt x="0" y="16741"/>
                  </a:lnTo>
                  <a:lnTo>
                    <a:pt x="10790" y="21600"/>
                  </a:lnTo>
                  <a:lnTo>
                    <a:pt x="21600" y="5404"/>
                  </a:lnTo>
                  <a:lnTo>
                    <a:pt x="11432"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697" name="Google Shape;2663;p30"/>
            <p:cNvSpPr/>
            <p:nvPr/>
          </p:nvSpPr>
          <p:spPr>
            <a:xfrm>
              <a:off x="290583" y="214707"/>
              <a:ext cx="22546" cy="41497"/>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698" name="Google Shape;2664;p30"/>
            <p:cNvSpPr/>
            <p:nvPr/>
          </p:nvSpPr>
          <p:spPr>
            <a:xfrm>
              <a:off x="315488" y="203996"/>
              <a:ext cx="40336" cy="46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68" y="0"/>
                  </a:moveTo>
                  <a:lnTo>
                    <a:pt x="0" y="4998"/>
                  </a:lnTo>
                  <a:lnTo>
                    <a:pt x="11432" y="21600"/>
                  </a:lnTo>
                  <a:lnTo>
                    <a:pt x="21600" y="16619"/>
                  </a:lnTo>
                  <a:lnTo>
                    <a:pt x="10168"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699" name="Google Shape;2665;p30"/>
            <p:cNvSpPr/>
            <p:nvPr/>
          </p:nvSpPr>
          <p:spPr>
            <a:xfrm>
              <a:off x="335637" y="181488"/>
              <a:ext cx="47452" cy="40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4" y="0"/>
                  </a:moveTo>
                  <a:lnTo>
                    <a:pt x="0" y="10148"/>
                  </a:lnTo>
                  <a:lnTo>
                    <a:pt x="16741" y="21600"/>
                  </a:lnTo>
                  <a:lnTo>
                    <a:pt x="21600" y="11432"/>
                  </a:lnTo>
                  <a:lnTo>
                    <a:pt x="5404"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00" name="Google Shape;2666;p30"/>
            <p:cNvSpPr/>
            <p:nvPr/>
          </p:nvSpPr>
          <p:spPr>
            <a:xfrm>
              <a:off x="347509" y="157744"/>
              <a:ext cx="41534" cy="21348"/>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701" name="Google Shape;2667;p30"/>
            <p:cNvSpPr/>
            <p:nvPr/>
          </p:nvSpPr>
          <p:spPr>
            <a:xfrm>
              <a:off x="335637" y="113889"/>
              <a:ext cx="47452" cy="40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741" y="0"/>
                  </a:moveTo>
                  <a:lnTo>
                    <a:pt x="0" y="11442"/>
                  </a:lnTo>
                  <a:lnTo>
                    <a:pt x="5404" y="21600"/>
                  </a:lnTo>
                  <a:lnTo>
                    <a:pt x="21600" y="10800"/>
                  </a:lnTo>
                  <a:lnTo>
                    <a:pt x="16741"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02" name="Google Shape;2668;p30"/>
            <p:cNvSpPr/>
            <p:nvPr/>
          </p:nvSpPr>
          <p:spPr>
            <a:xfrm>
              <a:off x="314290" y="86587"/>
              <a:ext cx="40335" cy="47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32" y="0"/>
                  </a:moveTo>
                  <a:lnTo>
                    <a:pt x="0" y="16196"/>
                  </a:lnTo>
                  <a:lnTo>
                    <a:pt x="10810" y="21600"/>
                  </a:lnTo>
                  <a:lnTo>
                    <a:pt x="21600" y="5404"/>
                  </a:lnTo>
                  <a:lnTo>
                    <a:pt x="11432"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03" name="Google Shape;2669;p30"/>
            <p:cNvSpPr/>
            <p:nvPr/>
          </p:nvSpPr>
          <p:spPr>
            <a:xfrm>
              <a:off x="461360" y="214707"/>
              <a:ext cx="93703" cy="93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8" y="6011"/>
                  </a:moveTo>
                  <a:cubicBezTo>
                    <a:pt x="13399" y="6011"/>
                    <a:pt x="15583" y="8205"/>
                    <a:pt x="15583" y="10666"/>
                  </a:cubicBezTo>
                  <a:cubicBezTo>
                    <a:pt x="15583" y="13395"/>
                    <a:pt x="13399" y="15589"/>
                    <a:pt x="10938" y="15589"/>
                  </a:cubicBezTo>
                  <a:cubicBezTo>
                    <a:pt x="8201" y="15589"/>
                    <a:pt x="6017" y="13395"/>
                    <a:pt x="6017" y="10666"/>
                  </a:cubicBezTo>
                  <a:cubicBezTo>
                    <a:pt x="6017" y="8205"/>
                    <a:pt x="8201" y="6011"/>
                    <a:pt x="10938" y="6011"/>
                  </a:cubicBezTo>
                  <a:close/>
                  <a:moveTo>
                    <a:pt x="10938" y="0"/>
                  </a:moveTo>
                  <a:cubicBezTo>
                    <a:pt x="4921" y="0"/>
                    <a:pt x="0" y="4923"/>
                    <a:pt x="0" y="10666"/>
                  </a:cubicBezTo>
                  <a:cubicBezTo>
                    <a:pt x="0" y="16677"/>
                    <a:pt x="4921" y="21600"/>
                    <a:pt x="10938" y="21600"/>
                  </a:cubicBezTo>
                  <a:cubicBezTo>
                    <a:pt x="16955" y="21600"/>
                    <a:pt x="21600" y="16677"/>
                    <a:pt x="21600" y="10666"/>
                  </a:cubicBezTo>
                  <a:cubicBezTo>
                    <a:pt x="21600" y="4923"/>
                    <a:pt x="16955" y="0"/>
                    <a:pt x="10938"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04" name="Google Shape;2670;p30"/>
            <p:cNvSpPr/>
            <p:nvPr/>
          </p:nvSpPr>
          <p:spPr>
            <a:xfrm>
              <a:off x="500427" y="201636"/>
              <a:ext cx="15570" cy="28464"/>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705" name="Google Shape;2671;p30"/>
            <p:cNvSpPr/>
            <p:nvPr/>
          </p:nvSpPr>
          <p:spPr>
            <a:xfrm>
              <a:off x="472033" y="206393"/>
              <a:ext cx="27303" cy="30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1" y="0"/>
                  </a:moveTo>
                  <a:lnTo>
                    <a:pt x="0" y="4987"/>
                  </a:lnTo>
                  <a:lnTo>
                    <a:pt x="11259" y="21600"/>
                  </a:lnTo>
                  <a:lnTo>
                    <a:pt x="21600" y="16613"/>
                  </a:lnTo>
                  <a:lnTo>
                    <a:pt x="10341"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06" name="Google Shape;2672;p30"/>
            <p:cNvSpPr/>
            <p:nvPr/>
          </p:nvSpPr>
          <p:spPr>
            <a:xfrm>
              <a:off x="453083" y="225380"/>
              <a:ext cx="32021" cy="27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0"/>
                  </a:moveTo>
                  <a:lnTo>
                    <a:pt x="0" y="10325"/>
                  </a:lnTo>
                  <a:lnTo>
                    <a:pt x="15992" y="21600"/>
                  </a:lnTo>
                  <a:lnTo>
                    <a:pt x="21600" y="11275"/>
                  </a:lnTo>
                  <a:lnTo>
                    <a:pt x="4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07" name="Google Shape;2673;p30"/>
            <p:cNvSpPr/>
            <p:nvPr/>
          </p:nvSpPr>
          <p:spPr>
            <a:xfrm>
              <a:off x="448326" y="253755"/>
              <a:ext cx="28464" cy="15570"/>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708" name="Google Shape;2674;p30"/>
            <p:cNvSpPr/>
            <p:nvPr/>
          </p:nvSpPr>
          <p:spPr>
            <a:xfrm>
              <a:off x="453083" y="270434"/>
              <a:ext cx="32021" cy="27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0"/>
                  </a:moveTo>
                  <a:lnTo>
                    <a:pt x="0" y="11275"/>
                  </a:lnTo>
                  <a:lnTo>
                    <a:pt x="5583" y="21600"/>
                  </a:lnTo>
                  <a:lnTo>
                    <a:pt x="21600" y="11275"/>
                  </a:lnTo>
                  <a:lnTo>
                    <a:pt x="16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09" name="Google Shape;2675;p30"/>
            <p:cNvSpPr/>
            <p:nvPr/>
          </p:nvSpPr>
          <p:spPr>
            <a:xfrm>
              <a:off x="472033" y="284665"/>
              <a:ext cx="27303" cy="32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59" y="0"/>
                  </a:moveTo>
                  <a:lnTo>
                    <a:pt x="0" y="16800"/>
                  </a:lnTo>
                  <a:lnTo>
                    <a:pt x="10341" y="21600"/>
                  </a:lnTo>
                  <a:lnTo>
                    <a:pt x="21600" y="5608"/>
                  </a:lnTo>
                  <a:lnTo>
                    <a:pt x="11259"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10" name="Google Shape;2676;p30"/>
            <p:cNvSpPr/>
            <p:nvPr/>
          </p:nvSpPr>
          <p:spPr>
            <a:xfrm>
              <a:off x="501026" y="292980"/>
              <a:ext cx="15569" cy="28463"/>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711" name="Google Shape;2677;p30"/>
            <p:cNvSpPr/>
            <p:nvPr/>
          </p:nvSpPr>
          <p:spPr>
            <a:xfrm>
              <a:off x="517125" y="284665"/>
              <a:ext cx="27265" cy="32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25" y="0"/>
                  </a:moveTo>
                  <a:lnTo>
                    <a:pt x="0" y="5608"/>
                  </a:lnTo>
                  <a:lnTo>
                    <a:pt x="11275" y="21600"/>
                  </a:lnTo>
                  <a:lnTo>
                    <a:pt x="21600" y="16800"/>
                  </a:lnTo>
                  <a:lnTo>
                    <a:pt x="10325"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12" name="Google Shape;2678;p30"/>
            <p:cNvSpPr/>
            <p:nvPr/>
          </p:nvSpPr>
          <p:spPr>
            <a:xfrm>
              <a:off x="532555" y="270434"/>
              <a:ext cx="32021" cy="27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0"/>
                  </a:moveTo>
                  <a:lnTo>
                    <a:pt x="0" y="10325"/>
                  </a:lnTo>
                  <a:lnTo>
                    <a:pt x="15992" y="21600"/>
                  </a:lnTo>
                  <a:lnTo>
                    <a:pt x="21600" y="11275"/>
                  </a:lnTo>
                  <a:lnTo>
                    <a:pt x="4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13" name="Google Shape;2679;p30"/>
            <p:cNvSpPr/>
            <p:nvPr/>
          </p:nvSpPr>
          <p:spPr>
            <a:xfrm>
              <a:off x="539670" y="253755"/>
              <a:ext cx="28464" cy="15570"/>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714" name="Google Shape;2680;p30"/>
            <p:cNvSpPr/>
            <p:nvPr/>
          </p:nvSpPr>
          <p:spPr>
            <a:xfrm>
              <a:off x="531355" y="225380"/>
              <a:ext cx="32022" cy="26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0"/>
                  </a:moveTo>
                  <a:lnTo>
                    <a:pt x="0" y="10800"/>
                  </a:lnTo>
                  <a:lnTo>
                    <a:pt x="5608" y="21600"/>
                  </a:lnTo>
                  <a:lnTo>
                    <a:pt x="21600" y="10800"/>
                  </a:lnTo>
                  <a:lnTo>
                    <a:pt x="16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15" name="Google Shape;2681;p30"/>
            <p:cNvSpPr/>
            <p:nvPr/>
          </p:nvSpPr>
          <p:spPr>
            <a:xfrm>
              <a:off x="517125" y="205194"/>
              <a:ext cx="27265" cy="32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75" y="0"/>
                  </a:moveTo>
                  <a:lnTo>
                    <a:pt x="0" y="16800"/>
                  </a:lnTo>
                  <a:lnTo>
                    <a:pt x="10325" y="21600"/>
                  </a:lnTo>
                  <a:lnTo>
                    <a:pt x="21600" y="5608"/>
                  </a:lnTo>
                  <a:lnTo>
                    <a:pt x="11275"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16" name="Google Shape;2682;p30"/>
            <p:cNvSpPr/>
            <p:nvPr/>
          </p:nvSpPr>
          <p:spPr>
            <a:xfrm>
              <a:off x="316686" y="297698"/>
              <a:ext cx="75915" cy="77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5980"/>
                  </a:moveTo>
                  <a:cubicBezTo>
                    <a:pt x="13491" y="5980"/>
                    <a:pt x="15526" y="8308"/>
                    <a:pt x="15526" y="10637"/>
                  </a:cubicBezTo>
                  <a:cubicBezTo>
                    <a:pt x="15526" y="13292"/>
                    <a:pt x="13491" y="15620"/>
                    <a:pt x="10795" y="15620"/>
                  </a:cubicBezTo>
                  <a:cubicBezTo>
                    <a:pt x="8099" y="15620"/>
                    <a:pt x="6074" y="13292"/>
                    <a:pt x="6074" y="10637"/>
                  </a:cubicBezTo>
                  <a:cubicBezTo>
                    <a:pt x="6074" y="8308"/>
                    <a:pt x="8099" y="5980"/>
                    <a:pt x="10795" y="5980"/>
                  </a:cubicBezTo>
                  <a:close/>
                  <a:moveTo>
                    <a:pt x="10795" y="0"/>
                  </a:moveTo>
                  <a:cubicBezTo>
                    <a:pt x="4721" y="0"/>
                    <a:pt x="0" y="4983"/>
                    <a:pt x="0" y="10637"/>
                  </a:cubicBezTo>
                  <a:cubicBezTo>
                    <a:pt x="0" y="16617"/>
                    <a:pt x="4721" y="21600"/>
                    <a:pt x="10795" y="21600"/>
                  </a:cubicBezTo>
                  <a:cubicBezTo>
                    <a:pt x="16869" y="21600"/>
                    <a:pt x="21600" y="16617"/>
                    <a:pt x="21600" y="10637"/>
                  </a:cubicBezTo>
                  <a:cubicBezTo>
                    <a:pt x="21600" y="4983"/>
                    <a:pt x="16869" y="0"/>
                    <a:pt x="10795"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17" name="Google Shape;2683;p30"/>
            <p:cNvSpPr/>
            <p:nvPr/>
          </p:nvSpPr>
          <p:spPr>
            <a:xfrm>
              <a:off x="346840" y="288223"/>
              <a:ext cx="15570" cy="22547"/>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718" name="Google Shape;2684;p30"/>
            <p:cNvSpPr/>
            <p:nvPr/>
          </p:nvSpPr>
          <p:spPr>
            <a:xfrm>
              <a:off x="324963" y="291781"/>
              <a:ext cx="22546" cy="261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26" y="0"/>
                  </a:moveTo>
                  <a:lnTo>
                    <a:pt x="0" y="4896"/>
                  </a:lnTo>
                  <a:lnTo>
                    <a:pt x="11374" y="21600"/>
                  </a:lnTo>
                  <a:lnTo>
                    <a:pt x="21600" y="15712"/>
                  </a:lnTo>
                  <a:lnTo>
                    <a:pt x="10226"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19" name="Google Shape;2685;p30"/>
            <p:cNvSpPr/>
            <p:nvPr/>
          </p:nvSpPr>
          <p:spPr>
            <a:xfrm>
              <a:off x="309571" y="306013"/>
              <a:ext cx="26066" cy="225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03" y="0"/>
                  </a:moveTo>
                  <a:lnTo>
                    <a:pt x="0" y="10226"/>
                  </a:lnTo>
                  <a:lnTo>
                    <a:pt x="16697" y="21600"/>
                  </a:lnTo>
                  <a:lnTo>
                    <a:pt x="21600" y="11374"/>
                  </a:lnTo>
                  <a:lnTo>
                    <a:pt x="4903"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20" name="Google Shape;2686;p30"/>
            <p:cNvSpPr/>
            <p:nvPr/>
          </p:nvSpPr>
          <p:spPr>
            <a:xfrm>
              <a:off x="306013" y="328470"/>
              <a:ext cx="23707" cy="15570"/>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721" name="Google Shape;2687;p30"/>
            <p:cNvSpPr/>
            <p:nvPr/>
          </p:nvSpPr>
          <p:spPr>
            <a:xfrm>
              <a:off x="309571" y="343951"/>
              <a:ext cx="26066" cy="225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97" y="0"/>
                  </a:moveTo>
                  <a:lnTo>
                    <a:pt x="0" y="11374"/>
                  </a:lnTo>
                  <a:lnTo>
                    <a:pt x="4903" y="21600"/>
                  </a:lnTo>
                  <a:lnTo>
                    <a:pt x="21600" y="10226"/>
                  </a:lnTo>
                  <a:lnTo>
                    <a:pt x="16697"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22" name="Google Shape;2688;p30"/>
            <p:cNvSpPr/>
            <p:nvPr/>
          </p:nvSpPr>
          <p:spPr>
            <a:xfrm>
              <a:off x="324963" y="355822"/>
              <a:ext cx="22546" cy="261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74" y="0"/>
                  </a:moveTo>
                  <a:lnTo>
                    <a:pt x="0" y="15712"/>
                  </a:lnTo>
                  <a:lnTo>
                    <a:pt x="10226" y="21600"/>
                  </a:lnTo>
                  <a:lnTo>
                    <a:pt x="21600" y="4896"/>
                  </a:lnTo>
                  <a:lnTo>
                    <a:pt x="11374"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23" name="Google Shape;2689;p30"/>
            <p:cNvSpPr/>
            <p:nvPr/>
          </p:nvSpPr>
          <p:spPr>
            <a:xfrm>
              <a:off x="347439" y="361740"/>
              <a:ext cx="15570" cy="22546"/>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724" name="Google Shape;2690;p30"/>
            <p:cNvSpPr/>
            <p:nvPr/>
          </p:nvSpPr>
          <p:spPr>
            <a:xfrm>
              <a:off x="362939" y="354624"/>
              <a:ext cx="21348" cy="26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927"/>
                  </a:lnTo>
                  <a:lnTo>
                    <a:pt x="10800" y="21600"/>
                  </a:lnTo>
                  <a:lnTo>
                    <a:pt x="21600" y="16704"/>
                  </a:lnTo>
                  <a:lnTo>
                    <a:pt x="10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25" name="Google Shape;2691;p30"/>
            <p:cNvSpPr/>
            <p:nvPr/>
          </p:nvSpPr>
          <p:spPr>
            <a:xfrm>
              <a:off x="374811" y="342789"/>
              <a:ext cx="24906" cy="22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32" y="0"/>
                  </a:moveTo>
                  <a:lnTo>
                    <a:pt x="0" y="10243"/>
                  </a:lnTo>
                  <a:lnTo>
                    <a:pt x="16435" y="21600"/>
                  </a:lnTo>
                  <a:lnTo>
                    <a:pt x="21600" y="11357"/>
                  </a:lnTo>
                  <a:lnTo>
                    <a:pt x="5132"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26" name="Google Shape;2692;p30"/>
            <p:cNvSpPr/>
            <p:nvPr/>
          </p:nvSpPr>
          <p:spPr>
            <a:xfrm>
              <a:off x="380728" y="327871"/>
              <a:ext cx="22547" cy="15569"/>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0727" name="Google Shape;2693;p30"/>
            <p:cNvSpPr/>
            <p:nvPr/>
          </p:nvSpPr>
          <p:spPr>
            <a:xfrm>
              <a:off x="373612" y="306013"/>
              <a:ext cx="26104" cy="225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73" y="0"/>
                  </a:moveTo>
                  <a:lnTo>
                    <a:pt x="0" y="11374"/>
                  </a:lnTo>
                  <a:lnTo>
                    <a:pt x="4896" y="21600"/>
                  </a:lnTo>
                  <a:lnTo>
                    <a:pt x="21600" y="10226"/>
                  </a:lnTo>
                  <a:lnTo>
                    <a:pt x="16673"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28" name="Google Shape;2694;p30"/>
            <p:cNvSpPr/>
            <p:nvPr/>
          </p:nvSpPr>
          <p:spPr>
            <a:xfrm>
              <a:off x="361740" y="290583"/>
              <a:ext cx="22547" cy="26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74" y="0"/>
                  </a:moveTo>
                  <a:lnTo>
                    <a:pt x="0" y="16704"/>
                  </a:lnTo>
                  <a:lnTo>
                    <a:pt x="10226" y="21600"/>
                  </a:lnTo>
                  <a:lnTo>
                    <a:pt x="21600" y="4927"/>
                  </a:lnTo>
                  <a:lnTo>
                    <a:pt x="11374"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29" name="Google Shape;2695;p30"/>
            <p:cNvSpPr/>
            <p:nvPr/>
          </p:nvSpPr>
          <p:spPr>
            <a:xfrm>
              <a:off x="355823" y="92542"/>
              <a:ext cx="361741" cy="543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40" y="0"/>
                  </a:moveTo>
                  <a:cubicBezTo>
                    <a:pt x="14093" y="566"/>
                    <a:pt x="14305" y="1132"/>
                    <a:pt x="14446" y="1744"/>
                  </a:cubicBezTo>
                  <a:cubicBezTo>
                    <a:pt x="15014" y="4197"/>
                    <a:pt x="14377" y="6839"/>
                    <a:pt x="12109" y="8772"/>
                  </a:cubicBezTo>
                  <a:cubicBezTo>
                    <a:pt x="8782" y="11601"/>
                    <a:pt x="2337" y="12687"/>
                    <a:pt x="0" y="15846"/>
                  </a:cubicBezTo>
                  <a:cubicBezTo>
                    <a:pt x="778" y="16318"/>
                    <a:pt x="1771" y="16601"/>
                    <a:pt x="2903" y="16601"/>
                  </a:cubicBezTo>
                  <a:cubicBezTo>
                    <a:pt x="3683" y="17260"/>
                    <a:pt x="4886" y="17639"/>
                    <a:pt x="6302" y="17639"/>
                  </a:cubicBezTo>
                  <a:cubicBezTo>
                    <a:pt x="6939" y="17639"/>
                    <a:pt x="7507" y="17543"/>
                    <a:pt x="8073" y="17402"/>
                  </a:cubicBezTo>
                  <a:cubicBezTo>
                    <a:pt x="8639" y="18205"/>
                    <a:pt x="9207" y="19525"/>
                    <a:pt x="8851" y="21411"/>
                  </a:cubicBezTo>
                  <a:lnTo>
                    <a:pt x="11828" y="21600"/>
                  </a:lnTo>
                  <a:cubicBezTo>
                    <a:pt x="11828" y="21600"/>
                    <a:pt x="11968" y="18960"/>
                    <a:pt x="11472" y="17167"/>
                  </a:cubicBezTo>
                  <a:cubicBezTo>
                    <a:pt x="11828" y="17214"/>
                    <a:pt x="12181" y="17260"/>
                    <a:pt x="12534" y="17260"/>
                  </a:cubicBezTo>
                  <a:cubicBezTo>
                    <a:pt x="14943" y="17260"/>
                    <a:pt x="16926" y="15941"/>
                    <a:pt x="16926" y="14337"/>
                  </a:cubicBezTo>
                  <a:cubicBezTo>
                    <a:pt x="16926" y="14102"/>
                    <a:pt x="16855" y="13913"/>
                    <a:pt x="16783" y="13677"/>
                  </a:cubicBezTo>
                  <a:lnTo>
                    <a:pt x="17208" y="13677"/>
                  </a:lnTo>
                  <a:cubicBezTo>
                    <a:pt x="19616" y="13677"/>
                    <a:pt x="21600" y="12404"/>
                    <a:pt x="21600" y="10800"/>
                  </a:cubicBezTo>
                  <a:cubicBezTo>
                    <a:pt x="21600" y="10234"/>
                    <a:pt x="21388" y="9762"/>
                    <a:pt x="20963" y="9338"/>
                  </a:cubicBezTo>
                  <a:cubicBezTo>
                    <a:pt x="21388" y="8865"/>
                    <a:pt x="21600" y="8395"/>
                    <a:pt x="21600" y="7829"/>
                  </a:cubicBezTo>
                  <a:cubicBezTo>
                    <a:pt x="21600" y="6839"/>
                    <a:pt x="20822" y="5942"/>
                    <a:pt x="19688" y="5424"/>
                  </a:cubicBezTo>
                  <a:cubicBezTo>
                    <a:pt x="19404" y="4338"/>
                    <a:pt x="18129" y="3442"/>
                    <a:pt x="16501" y="3159"/>
                  </a:cubicBezTo>
                  <a:cubicBezTo>
                    <a:pt x="16571" y="3017"/>
                    <a:pt x="16571" y="2830"/>
                    <a:pt x="16571" y="2688"/>
                  </a:cubicBezTo>
                  <a:cubicBezTo>
                    <a:pt x="16571" y="1461"/>
                    <a:pt x="15439" y="424"/>
                    <a:pt x="13740"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grpSp>
      <p:grpSp>
        <p:nvGrpSpPr>
          <p:cNvPr id="10747" name="Group"/>
          <p:cNvGrpSpPr/>
          <p:nvPr/>
        </p:nvGrpSpPr>
        <p:grpSpPr>
          <a:xfrm>
            <a:off x="6996151" y="7464441"/>
            <a:ext cx="679626" cy="569032"/>
            <a:chOff x="0" y="0"/>
            <a:chExt cx="679624" cy="569031"/>
          </a:xfrm>
        </p:grpSpPr>
        <p:sp>
          <p:nvSpPr>
            <p:cNvPr id="10731" name="Google Shape;2696;p30"/>
            <p:cNvSpPr/>
            <p:nvPr/>
          </p:nvSpPr>
          <p:spPr>
            <a:xfrm>
              <a:off x="0" y="66138"/>
              <a:ext cx="679625" cy="502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326"/>
                  </a:lnTo>
                  <a:lnTo>
                    <a:pt x="9763" y="20326"/>
                  </a:lnTo>
                  <a:cubicBezTo>
                    <a:pt x="9763" y="21039"/>
                    <a:pt x="10178" y="21600"/>
                    <a:pt x="10705" y="21600"/>
                  </a:cubicBezTo>
                  <a:lnTo>
                    <a:pt x="10895" y="21600"/>
                  </a:lnTo>
                  <a:cubicBezTo>
                    <a:pt x="11422" y="21600"/>
                    <a:pt x="11836" y="21039"/>
                    <a:pt x="11836" y="20326"/>
                  </a:cubicBezTo>
                  <a:lnTo>
                    <a:pt x="21600" y="20326"/>
                  </a:lnTo>
                  <a:lnTo>
                    <a:pt x="21600" y="0"/>
                  </a:lnTo>
                  <a:close/>
                </a:path>
              </a:pathLst>
            </a:custGeom>
            <a:solidFill>
              <a:srgbClr val="222831"/>
            </a:solidFill>
            <a:ln w="12700" cap="flat">
              <a:noFill/>
              <a:miter lim="400000"/>
            </a:ln>
            <a:effectLst/>
          </p:spPr>
          <p:txBody>
            <a:bodyPr wrap="square" lIns="0" tIns="0" rIns="0" bIns="0" numCol="1" anchor="ctr">
              <a:noAutofit/>
            </a:bodyPr>
            <a:lstStyle/>
            <a:p>
              <a:pPr>
                <a:defRPr sz="1400"/>
              </a:pPr>
            </a:p>
          </p:txBody>
        </p:sp>
        <p:sp>
          <p:nvSpPr>
            <p:cNvPr id="10732" name="Google Shape;2697;p30"/>
            <p:cNvSpPr/>
            <p:nvPr/>
          </p:nvSpPr>
          <p:spPr>
            <a:xfrm>
              <a:off x="29661" y="32844"/>
              <a:ext cx="313130" cy="500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55" y="0"/>
                  </a:moveTo>
                  <a:cubicBezTo>
                    <a:pt x="2377" y="0"/>
                    <a:pt x="2206" y="2"/>
                    <a:pt x="2046" y="3"/>
                  </a:cubicBezTo>
                  <a:cubicBezTo>
                    <a:pt x="819" y="55"/>
                    <a:pt x="83" y="107"/>
                    <a:pt x="83" y="107"/>
                  </a:cubicBezTo>
                  <a:lnTo>
                    <a:pt x="0" y="18223"/>
                  </a:lnTo>
                  <a:cubicBezTo>
                    <a:pt x="969" y="18173"/>
                    <a:pt x="1917" y="18150"/>
                    <a:pt x="2839" y="18150"/>
                  </a:cubicBezTo>
                  <a:cubicBezTo>
                    <a:pt x="13351" y="18150"/>
                    <a:pt x="20613" y="21125"/>
                    <a:pt x="21517" y="21548"/>
                  </a:cubicBezTo>
                  <a:cubicBezTo>
                    <a:pt x="21600" y="21548"/>
                    <a:pt x="21600" y="21548"/>
                    <a:pt x="21600" y="21600"/>
                  </a:cubicBezTo>
                  <a:lnTo>
                    <a:pt x="21600" y="21548"/>
                  </a:lnTo>
                  <a:lnTo>
                    <a:pt x="21355" y="19758"/>
                  </a:lnTo>
                  <a:lnTo>
                    <a:pt x="19554" y="5274"/>
                  </a:lnTo>
                  <a:lnTo>
                    <a:pt x="19554" y="5121"/>
                  </a:lnTo>
                  <a:cubicBezTo>
                    <a:pt x="19143" y="4814"/>
                    <a:pt x="18652" y="4457"/>
                    <a:pt x="18244" y="4200"/>
                  </a:cubicBezTo>
                  <a:cubicBezTo>
                    <a:pt x="12871" y="546"/>
                    <a:pt x="6089" y="0"/>
                    <a:pt x="2555"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33" name="Google Shape;2698;p30"/>
            <p:cNvSpPr/>
            <p:nvPr/>
          </p:nvSpPr>
          <p:spPr>
            <a:xfrm>
              <a:off x="59322" y="37"/>
              <a:ext cx="283468" cy="533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11" y="0"/>
                  </a:moveTo>
                  <a:cubicBezTo>
                    <a:pt x="993" y="0"/>
                    <a:pt x="0" y="83"/>
                    <a:pt x="0" y="83"/>
                  </a:cubicBezTo>
                  <a:lnTo>
                    <a:pt x="0" y="16941"/>
                  </a:lnTo>
                  <a:cubicBezTo>
                    <a:pt x="790" y="16906"/>
                    <a:pt x="1564" y="16890"/>
                    <a:pt x="2314" y="16890"/>
                  </a:cubicBezTo>
                  <a:cubicBezTo>
                    <a:pt x="13892" y="16890"/>
                    <a:pt x="20490" y="20827"/>
                    <a:pt x="21509" y="21503"/>
                  </a:cubicBezTo>
                  <a:cubicBezTo>
                    <a:pt x="21600" y="21551"/>
                    <a:pt x="21600" y="21551"/>
                    <a:pt x="21600" y="21600"/>
                  </a:cubicBezTo>
                  <a:lnTo>
                    <a:pt x="21600" y="4791"/>
                  </a:lnTo>
                  <a:cubicBezTo>
                    <a:pt x="15444" y="579"/>
                    <a:pt x="6869" y="0"/>
                    <a:pt x="2611" y="0"/>
                  </a:cubicBezTo>
                  <a:close/>
                </a:path>
              </a:pathLst>
            </a:custGeom>
            <a:solidFill>
              <a:srgbClr val="EAEAEA"/>
            </a:solidFill>
            <a:ln w="12700" cap="flat">
              <a:noFill/>
              <a:miter lim="400000"/>
            </a:ln>
            <a:effectLst/>
          </p:spPr>
          <p:txBody>
            <a:bodyPr wrap="square" lIns="0" tIns="0" rIns="0" bIns="0" numCol="1" anchor="ctr">
              <a:noAutofit/>
            </a:bodyPr>
            <a:lstStyle/>
            <a:p>
              <a:pPr>
                <a:defRPr sz="1400"/>
              </a:pPr>
            </a:p>
          </p:txBody>
        </p:sp>
        <p:sp>
          <p:nvSpPr>
            <p:cNvPr id="10734" name="Google Shape;2699;p30"/>
            <p:cNvSpPr/>
            <p:nvPr/>
          </p:nvSpPr>
          <p:spPr>
            <a:xfrm>
              <a:off x="92504" y="70894"/>
              <a:ext cx="223883" cy="841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343" y="0"/>
                  </a:moveTo>
                  <a:cubicBezTo>
                    <a:pt x="231" y="0"/>
                    <a:pt x="0" y="298"/>
                    <a:pt x="0" y="913"/>
                  </a:cubicBezTo>
                  <a:cubicBezTo>
                    <a:pt x="0" y="1211"/>
                    <a:pt x="115" y="1826"/>
                    <a:pt x="343" y="1826"/>
                  </a:cubicBezTo>
                  <a:cubicBezTo>
                    <a:pt x="458" y="1826"/>
                    <a:pt x="15657" y="4257"/>
                    <a:pt x="21026" y="21302"/>
                  </a:cubicBezTo>
                  <a:cubicBezTo>
                    <a:pt x="21026" y="21600"/>
                    <a:pt x="21142" y="21600"/>
                    <a:pt x="21257" y="21600"/>
                  </a:cubicBezTo>
                  <a:cubicBezTo>
                    <a:pt x="21257" y="21600"/>
                    <a:pt x="21369" y="21600"/>
                    <a:pt x="21485" y="21302"/>
                  </a:cubicBezTo>
                  <a:cubicBezTo>
                    <a:pt x="21600" y="20995"/>
                    <a:pt x="21600" y="20389"/>
                    <a:pt x="21485" y="20082"/>
                  </a:cubicBezTo>
                  <a:cubicBezTo>
                    <a:pt x="19200" y="12779"/>
                    <a:pt x="14856" y="6995"/>
                    <a:pt x="8801" y="3344"/>
                  </a:cubicBezTo>
                  <a:cubicBezTo>
                    <a:pt x="4345" y="605"/>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35" name="Google Shape;2700;p30"/>
            <p:cNvSpPr/>
            <p:nvPr/>
          </p:nvSpPr>
          <p:spPr>
            <a:xfrm>
              <a:off x="92504" y="125461"/>
              <a:ext cx="223883" cy="841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343" y="0"/>
                  </a:moveTo>
                  <a:cubicBezTo>
                    <a:pt x="231" y="0"/>
                    <a:pt x="0" y="298"/>
                    <a:pt x="0" y="913"/>
                  </a:cubicBezTo>
                  <a:cubicBezTo>
                    <a:pt x="0" y="1211"/>
                    <a:pt x="115" y="1518"/>
                    <a:pt x="343" y="1518"/>
                  </a:cubicBezTo>
                  <a:cubicBezTo>
                    <a:pt x="458" y="1518"/>
                    <a:pt x="15657" y="3949"/>
                    <a:pt x="21026" y="21293"/>
                  </a:cubicBezTo>
                  <a:cubicBezTo>
                    <a:pt x="21026" y="21293"/>
                    <a:pt x="21142" y="21600"/>
                    <a:pt x="21257" y="21600"/>
                  </a:cubicBezTo>
                  <a:cubicBezTo>
                    <a:pt x="21257" y="21600"/>
                    <a:pt x="21369" y="21293"/>
                    <a:pt x="21485" y="21293"/>
                  </a:cubicBezTo>
                  <a:cubicBezTo>
                    <a:pt x="21600" y="20995"/>
                    <a:pt x="21600" y="20380"/>
                    <a:pt x="21485" y="20082"/>
                  </a:cubicBezTo>
                  <a:cubicBezTo>
                    <a:pt x="19200" y="12472"/>
                    <a:pt x="14856" y="6995"/>
                    <a:pt x="8801" y="3344"/>
                  </a:cubicBezTo>
                  <a:cubicBezTo>
                    <a:pt x="4345" y="605"/>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36" name="Google Shape;2701;p30"/>
            <p:cNvSpPr/>
            <p:nvPr/>
          </p:nvSpPr>
          <p:spPr>
            <a:xfrm>
              <a:off x="97260" y="175271"/>
              <a:ext cx="223465" cy="83030"/>
            </a:xfrm>
            <a:custGeom>
              <a:avLst/>
              <a:gdLst/>
              <a:ahLst/>
              <a:cxnLst>
                <a:cxn ang="0">
                  <a:pos x="wd2" y="hd2"/>
                </a:cxn>
                <a:cxn ang="5400000">
                  <a:pos x="wd2" y="hd2"/>
                </a:cxn>
                <a:cxn ang="10800000">
                  <a:pos x="wd2" y="hd2"/>
                </a:cxn>
                <a:cxn ang="16200000">
                  <a:pos x="wd2" y="hd2"/>
                </a:cxn>
              </a:cxnLst>
              <a:rect l="0" t="0" r="r" b="b"/>
              <a:pathLst>
                <a:path w="21534" h="21600" fill="norm" stroke="1" extrusionOk="0">
                  <a:moveTo>
                    <a:pt x="343" y="0"/>
                  </a:moveTo>
                  <a:cubicBezTo>
                    <a:pt x="115" y="0"/>
                    <a:pt x="0" y="302"/>
                    <a:pt x="0" y="614"/>
                  </a:cubicBezTo>
                  <a:cubicBezTo>
                    <a:pt x="0" y="1228"/>
                    <a:pt x="115" y="1539"/>
                    <a:pt x="227" y="1539"/>
                  </a:cubicBezTo>
                  <a:cubicBezTo>
                    <a:pt x="458" y="1539"/>
                    <a:pt x="15660" y="4004"/>
                    <a:pt x="20914" y="21288"/>
                  </a:cubicBezTo>
                  <a:cubicBezTo>
                    <a:pt x="21030" y="21600"/>
                    <a:pt x="21145" y="21600"/>
                    <a:pt x="21145" y="21600"/>
                  </a:cubicBezTo>
                  <a:lnTo>
                    <a:pt x="21373" y="21600"/>
                  </a:lnTo>
                  <a:cubicBezTo>
                    <a:pt x="21488" y="21288"/>
                    <a:pt x="21600" y="20674"/>
                    <a:pt x="21488" y="20363"/>
                  </a:cubicBezTo>
                  <a:cubicBezTo>
                    <a:pt x="19088" y="12646"/>
                    <a:pt x="14858" y="7093"/>
                    <a:pt x="8802" y="3391"/>
                  </a:cubicBezTo>
                  <a:cubicBezTo>
                    <a:pt x="4230" y="614"/>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37" name="Google Shape;2702;p30"/>
            <p:cNvSpPr/>
            <p:nvPr/>
          </p:nvSpPr>
          <p:spPr>
            <a:xfrm>
              <a:off x="96062" y="239312"/>
              <a:ext cx="223481" cy="83030"/>
            </a:xfrm>
            <a:custGeom>
              <a:avLst/>
              <a:gdLst/>
              <a:ahLst/>
              <a:cxnLst>
                <a:cxn ang="0">
                  <a:pos x="wd2" y="hd2"/>
                </a:cxn>
                <a:cxn ang="5400000">
                  <a:pos x="wd2" y="hd2"/>
                </a:cxn>
                <a:cxn ang="10800000">
                  <a:pos x="wd2" y="hd2"/>
                </a:cxn>
                <a:cxn ang="16200000">
                  <a:pos x="wd2" y="hd2"/>
                </a:cxn>
              </a:cxnLst>
              <a:rect l="0" t="0" r="r" b="b"/>
              <a:pathLst>
                <a:path w="21532" h="21600" fill="norm" stroke="1" extrusionOk="0">
                  <a:moveTo>
                    <a:pt x="343" y="0"/>
                  </a:moveTo>
                  <a:cubicBezTo>
                    <a:pt x="115" y="0"/>
                    <a:pt x="0" y="302"/>
                    <a:pt x="0" y="614"/>
                  </a:cubicBezTo>
                  <a:cubicBezTo>
                    <a:pt x="0" y="1228"/>
                    <a:pt x="115" y="1539"/>
                    <a:pt x="231" y="1539"/>
                  </a:cubicBezTo>
                  <a:cubicBezTo>
                    <a:pt x="458" y="1539"/>
                    <a:pt x="15657" y="4014"/>
                    <a:pt x="20914" y="21288"/>
                  </a:cubicBezTo>
                  <a:cubicBezTo>
                    <a:pt x="21026" y="21600"/>
                    <a:pt x="21142" y="21600"/>
                    <a:pt x="21257" y="21600"/>
                  </a:cubicBezTo>
                  <a:cubicBezTo>
                    <a:pt x="21257" y="21600"/>
                    <a:pt x="21369" y="21600"/>
                    <a:pt x="21369" y="21288"/>
                  </a:cubicBezTo>
                  <a:cubicBezTo>
                    <a:pt x="21485" y="20976"/>
                    <a:pt x="21600" y="20674"/>
                    <a:pt x="21485" y="20363"/>
                  </a:cubicBezTo>
                  <a:cubicBezTo>
                    <a:pt x="19085" y="12646"/>
                    <a:pt x="14856" y="7093"/>
                    <a:pt x="8801" y="3079"/>
                  </a:cubicBezTo>
                  <a:cubicBezTo>
                    <a:pt x="4229" y="302"/>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38" name="Google Shape;2703;p30"/>
            <p:cNvSpPr/>
            <p:nvPr/>
          </p:nvSpPr>
          <p:spPr>
            <a:xfrm>
              <a:off x="96062" y="292680"/>
              <a:ext cx="223481" cy="84191"/>
            </a:xfrm>
            <a:custGeom>
              <a:avLst/>
              <a:gdLst/>
              <a:ahLst/>
              <a:cxnLst>
                <a:cxn ang="0">
                  <a:pos x="wd2" y="hd2"/>
                </a:cxn>
                <a:cxn ang="5400000">
                  <a:pos x="wd2" y="hd2"/>
                </a:cxn>
                <a:cxn ang="10800000">
                  <a:pos x="wd2" y="hd2"/>
                </a:cxn>
                <a:cxn ang="16200000">
                  <a:pos x="wd2" y="hd2"/>
                </a:cxn>
              </a:cxnLst>
              <a:rect l="0" t="0" r="r" b="b"/>
              <a:pathLst>
                <a:path w="21532" h="21600" fill="norm" stroke="1" extrusionOk="0">
                  <a:moveTo>
                    <a:pt x="343" y="0"/>
                  </a:moveTo>
                  <a:cubicBezTo>
                    <a:pt x="115" y="0"/>
                    <a:pt x="0" y="307"/>
                    <a:pt x="0" y="913"/>
                  </a:cubicBezTo>
                  <a:cubicBezTo>
                    <a:pt x="0" y="1220"/>
                    <a:pt x="115" y="1518"/>
                    <a:pt x="231" y="1518"/>
                  </a:cubicBezTo>
                  <a:cubicBezTo>
                    <a:pt x="458" y="1518"/>
                    <a:pt x="15657" y="3959"/>
                    <a:pt x="20914" y="21302"/>
                  </a:cubicBezTo>
                  <a:cubicBezTo>
                    <a:pt x="21026" y="21302"/>
                    <a:pt x="21142" y="21600"/>
                    <a:pt x="21257" y="21600"/>
                  </a:cubicBezTo>
                  <a:cubicBezTo>
                    <a:pt x="21257" y="21600"/>
                    <a:pt x="21369" y="21302"/>
                    <a:pt x="21369" y="21302"/>
                  </a:cubicBezTo>
                  <a:cubicBezTo>
                    <a:pt x="21485" y="20995"/>
                    <a:pt x="21600" y="20389"/>
                    <a:pt x="21485" y="20082"/>
                  </a:cubicBezTo>
                  <a:cubicBezTo>
                    <a:pt x="19085" y="12472"/>
                    <a:pt x="14856" y="6995"/>
                    <a:pt x="8801" y="3344"/>
                  </a:cubicBezTo>
                  <a:cubicBezTo>
                    <a:pt x="4229" y="605"/>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39" name="Google Shape;2704;p30"/>
            <p:cNvSpPr/>
            <p:nvPr/>
          </p:nvSpPr>
          <p:spPr>
            <a:xfrm>
              <a:off x="342789" y="32919"/>
              <a:ext cx="314291" cy="500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61" y="0"/>
                  </a:moveTo>
                  <a:cubicBezTo>
                    <a:pt x="18421" y="0"/>
                    <a:pt x="16872" y="52"/>
                    <a:pt x="15078" y="205"/>
                  </a:cubicBezTo>
                  <a:cubicBezTo>
                    <a:pt x="11575" y="614"/>
                    <a:pt x="7171" y="1639"/>
                    <a:pt x="3423" y="4147"/>
                  </a:cubicBezTo>
                  <a:cubicBezTo>
                    <a:pt x="2934" y="4454"/>
                    <a:pt x="2525" y="4811"/>
                    <a:pt x="2118" y="5118"/>
                  </a:cubicBezTo>
                  <a:lnTo>
                    <a:pt x="2118" y="5272"/>
                  </a:lnTo>
                  <a:lnTo>
                    <a:pt x="407" y="18529"/>
                  </a:lnTo>
                  <a:lnTo>
                    <a:pt x="0" y="21600"/>
                  </a:lnTo>
                  <a:lnTo>
                    <a:pt x="80" y="21548"/>
                  </a:lnTo>
                  <a:cubicBezTo>
                    <a:pt x="381" y="21406"/>
                    <a:pt x="7799" y="18154"/>
                    <a:pt x="18846" y="18154"/>
                  </a:cubicBezTo>
                  <a:cubicBezTo>
                    <a:pt x="19742" y="18154"/>
                    <a:pt x="20661" y="18175"/>
                    <a:pt x="21600" y="18222"/>
                  </a:cubicBezTo>
                  <a:lnTo>
                    <a:pt x="21435" y="103"/>
                  </a:lnTo>
                  <a:cubicBezTo>
                    <a:pt x="21435" y="103"/>
                    <a:pt x="20784" y="0"/>
                    <a:pt x="19561" y="0"/>
                  </a:cubicBezTo>
                  <a:close/>
                </a:path>
              </a:pathLst>
            </a:custGeom>
            <a:solidFill>
              <a:srgbClr val="C4C4C4"/>
            </a:solidFill>
            <a:ln w="12700" cap="flat">
              <a:noFill/>
              <a:miter lim="400000"/>
            </a:ln>
            <a:effectLst/>
          </p:spPr>
          <p:txBody>
            <a:bodyPr wrap="square" lIns="0" tIns="0" rIns="0" bIns="0" numCol="1" anchor="ctr">
              <a:noAutofit/>
            </a:bodyPr>
            <a:lstStyle/>
            <a:p>
              <a:pPr>
                <a:defRPr sz="1400"/>
              </a:pPr>
            </a:p>
          </p:txBody>
        </p:sp>
        <p:sp>
          <p:nvSpPr>
            <p:cNvPr id="10740" name="Google Shape;2705;p30"/>
            <p:cNvSpPr/>
            <p:nvPr/>
          </p:nvSpPr>
          <p:spPr>
            <a:xfrm>
              <a:off x="342789" y="0"/>
              <a:ext cx="284630" cy="533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99" y="0"/>
                  </a:moveTo>
                  <a:cubicBezTo>
                    <a:pt x="18201" y="0"/>
                    <a:pt x="17249" y="21"/>
                    <a:pt x="16200" y="85"/>
                  </a:cubicBezTo>
                  <a:cubicBezTo>
                    <a:pt x="11610" y="325"/>
                    <a:pt x="5039" y="1381"/>
                    <a:pt x="0" y="4792"/>
                  </a:cubicBezTo>
                  <a:lnTo>
                    <a:pt x="0" y="21600"/>
                  </a:lnTo>
                  <a:cubicBezTo>
                    <a:pt x="0" y="21600"/>
                    <a:pt x="0" y="21600"/>
                    <a:pt x="88" y="21551"/>
                  </a:cubicBezTo>
                  <a:cubicBezTo>
                    <a:pt x="514" y="21235"/>
                    <a:pt x="7196" y="16893"/>
                    <a:pt x="19375" y="16893"/>
                  </a:cubicBezTo>
                  <a:cubicBezTo>
                    <a:pt x="20099" y="16893"/>
                    <a:pt x="20838" y="16910"/>
                    <a:pt x="21600" y="16942"/>
                  </a:cubicBezTo>
                  <a:lnTo>
                    <a:pt x="21600" y="85"/>
                  </a:lnTo>
                  <a:cubicBezTo>
                    <a:pt x="21600" y="85"/>
                    <a:pt x="20600" y="0"/>
                    <a:pt x="18999" y="0"/>
                  </a:cubicBezTo>
                  <a:close/>
                </a:path>
              </a:pathLst>
            </a:custGeom>
            <a:solidFill>
              <a:srgbClr val="EAEAEA"/>
            </a:solidFill>
            <a:ln w="12700" cap="flat">
              <a:noFill/>
              <a:miter lim="400000"/>
            </a:ln>
            <a:effectLst/>
          </p:spPr>
          <p:txBody>
            <a:bodyPr wrap="square" lIns="0" tIns="0" rIns="0" bIns="0" numCol="1" anchor="ctr">
              <a:noAutofit/>
            </a:bodyPr>
            <a:lstStyle/>
            <a:p>
              <a:pPr>
                <a:defRPr sz="1400"/>
              </a:pPr>
            </a:p>
          </p:txBody>
        </p:sp>
        <p:sp>
          <p:nvSpPr>
            <p:cNvPr id="10741" name="Google Shape;2706;p30"/>
            <p:cNvSpPr/>
            <p:nvPr/>
          </p:nvSpPr>
          <p:spPr>
            <a:xfrm>
              <a:off x="370354" y="70894"/>
              <a:ext cx="222685" cy="841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339" y="0"/>
                  </a:moveTo>
                  <a:cubicBezTo>
                    <a:pt x="21226" y="0"/>
                    <a:pt x="17319" y="605"/>
                    <a:pt x="12839" y="3344"/>
                  </a:cubicBezTo>
                  <a:cubicBezTo>
                    <a:pt x="6635" y="6995"/>
                    <a:pt x="2383" y="12779"/>
                    <a:pt x="87" y="20082"/>
                  </a:cubicBezTo>
                  <a:cubicBezTo>
                    <a:pt x="-29" y="20389"/>
                    <a:pt x="-29" y="20995"/>
                    <a:pt x="87" y="21302"/>
                  </a:cubicBezTo>
                  <a:cubicBezTo>
                    <a:pt x="200" y="21600"/>
                    <a:pt x="200" y="21600"/>
                    <a:pt x="316" y="21600"/>
                  </a:cubicBezTo>
                  <a:cubicBezTo>
                    <a:pt x="432" y="21600"/>
                    <a:pt x="432" y="21600"/>
                    <a:pt x="544" y="21302"/>
                  </a:cubicBezTo>
                  <a:cubicBezTo>
                    <a:pt x="5830" y="4257"/>
                    <a:pt x="21226" y="1826"/>
                    <a:pt x="21339" y="1826"/>
                  </a:cubicBezTo>
                  <a:cubicBezTo>
                    <a:pt x="21455" y="1826"/>
                    <a:pt x="21571" y="1211"/>
                    <a:pt x="21571" y="913"/>
                  </a:cubicBezTo>
                  <a:cubicBezTo>
                    <a:pt x="21571" y="605"/>
                    <a:pt x="21455" y="0"/>
                    <a:pt x="21339"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42" name="Google Shape;2707;p30"/>
            <p:cNvSpPr/>
            <p:nvPr/>
          </p:nvSpPr>
          <p:spPr>
            <a:xfrm>
              <a:off x="370354" y="125461"/>
              <a:ext cx="222685" cy="841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339" y="0"/>
                  </a:moveTo>
                  <a:cubicBezTo>
                    <a:pt x="21226" y="0"/>
                    <a:pt x="17319" y="605"/>
                    <a:pt x="12839" y="3344"/>
                  </a:cubicBezTo>
                  <a:cubicBezTo>
                    <a:pt x="6635" y="6995"/>
                    <a:pt x="2383" y="12472"/>
                    <a:pt x="87" y="20082"/>
                  </a:cubicBezTo>
                  <a:cubicBezTo>
                    <a:pt x="-29" y="20380"/>
                    <a:pt x="-29" y="20995"/>
                    <a:pt x="87" y="21293"/>
                  </a:cubicBezTo>
                  <a:cubicBezTo>
                    <a:pt x="200" y="21293"/>
                    <a:pt x="200" y="21600"/>
                    <a:pt x="316" y="21600"/>
                  </a:cubicBezTo>
                  <a:cubicBezTo>
                    <a:pt x="432" y="21600"/>
                    <a:pt x="432" y="21293"/>
                    <a:pt x="544" y="21293"/>
                  </a:cubicBezTo>
                  <a:cubicBezTo>
                    <a:pt x="5830" y="3949"/>
                    <a:pt x="21226" y="1518"/>
                    <a:pt x="21339" y="1518"/>
                  </a:cubicBezTo>
                  <a:cubicBezTo>
                    <a:pt x="21455" y="1518"/>
                    <a:pt x="21571" y="1211"/>
                    <a:pt x="21571" y="913"/>
                  </a:cubicBezTo>
                  <a:cubicBezTo>
                    <a:pt x="21571" y="298"/>
                    <a:pt x="21455" y="0"/>
                    <a:pt x="21339"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43" name="Google Shape;2708;p30"/>
            <p:cNvSpPr/>
            <p:nvPr/>
          </p:nvSpPr>
          <p:spPr>
            <a:xfrm>
              <a:off x="365597" y="175271"/>
              <a:ext cx="223884" cy="83030"/>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228" y="0"/>
                  </a:moveTo>
                  <a:cubicBezTo>
                    <a:pt x="21228" y="0"/>
                    <a:pt x="17226" y="614"/>
                    <a:pt x="12770" y="3391"/>
                  </a:cubicBezTo>
                  <a:cubicBezTo>
                    <a:pt x="6715" y="7093"/>
                    <a:pt x="2371" y="12646"/>
                    <a:pt x="86" y="20363"/>
                  </a:cubicBezTo>
                  <a:cubicBezTo>
                    <a:pt x="-29" y="20674"/>
                    <a:pt x="-29" y="21288"/>
                    <a:pt x="86" y="21600"/>
                  </a:cubicBezTo>
                  <a:lnTo>
                    <a:pt x="314" y="21600"/>
                  </a:lnTo>
                  <a:cubicBezTo>
                    <a:pt x="429" y="21600"/>
                    <a:pt x="545" y="21600"/>
                    <a:pt x="545" y="21288"/>
                  </a:cubicBezTo>
                  <a:cubicBezTo>
                    <a:pt x="5914" y="4004"/>
                    <a:pt x="21113" y="1539"/>
                    <a:pt x="21228" y="1539"/>
                  </a:cubicBezTo>
                  <a:cubicBezTo>
                    <a:pt x="21456" y="1539"/>
                    <a:pt x="21571" y="1228"/>
                    <a:pt x="21571" y="614"/>
                  </a:cubicBezTo>
                  <a:cubicBezTo>
                    <a:pt x="21571" y="302"/>
                    <a:pt x="21340" y="0"/>
                    <a:pt x="2122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44" name="Google Shape;2709;p30"/>
            <p:cNvSpPr/>
            <p:nvPr/>
          </p:nvSpPr>
          <p:spPr>
            <a:xfrm>
              <a:off x="366796" y="239312"/>
              <a:ext cx="223846" cy="83030"/>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228" y="0"/>
                  </a:moveTo>
                  <a:cubicBezTo>
                    <a:pt x="21116" y="0"/>
                    <a:pt x="17229" y="302"/>
                    <a:pt x="12772" y="3079"/>
                  </a:cubicBezTo>
                  <a:cubicBezTo>
                    <a:pt x="6601" y="7093"/>
                    <a:pt x="2371" y="12646"/>
                    <a:pt x="86" y="20363"/>
                  </a:cubicBezTo>
                  <a:cubicBezTo>
                    <a:pt x="-29" y="20674"/>
                    <a:pt x="-29" y="20976"/>
                    <a:pt x="86" y="21288"/>
                  </a:cubicBezTo>
                  <a:cubicBezTo>
                    <a:pt x="198" y="21600"/>
                    <a:pt x="198" y="21600"/>
                    <a:pt x="314" y="21600"/>
                  </a:cubicBezTo>
                  <a:cubicBezTo>
                    <a:pt x="429" y="21600"/>
                    <a:pt x="541" y="21600"/>
                    <a:pt x="541" y="21288"/>
                  </a:cubicBezTo>
                  <a:cubicBezTo>
                    <a:pt x="5915" y="4014"/>
                    <a:pt x="21116" y="1539"/>
                    <a:pt x="21228" y="1539"/>
                  </a:cubicBezTo>
                  <a:cubicBezTo>
                    <a:pt x="21459" y="1539"/>
                    <a:pt x="21571" y="1228"/>
                    <a:pt x="21571" y="614"/>
                  </a:cubicBezTo>
                  <a:cubicBezTo>
                    <a:pt x="21571" y="302"/>
                    <a:pt x="21344" y="0"/>
                    <a:pt x="2122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45" name="Google Shape;2710;p30"/>
            <p:cNvSpPr/>
            <p:nvPr/>
          </p:nvSpPr>
          <p:spPr>
            <a:xfrm>
              <a:off x="366796" y="292680"/>
              <a:ext cx="223846" cy="841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228" y="0"/>
                  </a:moveTo>
                  <a:cubicBezTo>
                    <a:pt x="21116" y="0"/>
                    <a:pt x="17229" y="605"/>
                    <a:pt x="12772" y="3344"/>
                  </a:cubicBezTo>
                  <a:cubicBezTo>
                    <a:pt x="6601" y="6995"/>
                    <a:pt x="2371" y="12472"/>
                    <a:pt x="86" y="20082"/>
                  </a:cubicBezTo>
                  <a:cubicBezTo>
                    <a:pt x="-29" y="20389"/>
                    <a:pt x="-29" y="20995"/>
                    <a:pt x="86" y="21302"/>
                  </a:cubicBezTo>
                  <a:cubicBezTo>
                    <a:pt x="198" y="21302"/>
                    <a:pt x="198" y="21600"/>
                    <a:pt x="314" y="21600"/>
                  </a:cubicBezTo>
                  <a:cubicBezTo>
                    <a:pt x="429" y="21600"/>
                    <a:pt x="541" y="21302"/>
                    <a:pt x="541" y="21302"/>
                  </a:cubicBezTo>
                  <a:cubicBezTo>
                    <a:pt x="5915" y="3959"/>
                    <a:pt x="21116" y="1518"/>
                    <a:pt x="21228" y="1518"/>
                  </a:cubicBezTo>
                  <a:cubicBezTo>
                    <a:pt x="21459" y="1518"/>
                    <a:pt x="21571" y="1220"/>
                    <a:pt x="21571" y="913"/>
                  </a:cubicBezTo>
                  <a:cubicBezTo>
                    <a:pt x="21571" y="307"/>
                    <a:pt x="21344" y="0"/>
                    <a:pt x="2122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0746" name="Google Shape;2711;p30"/>
            <p:cNvSpPr/>
            <p:nvPr/>
          </p:nvSpPr>
          <p:spPr>
            <a:xfrm>
              <a:off x="338033" y="0"/>
              <a:ext cx="319047" cy="533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9" y="0"/>
                  </a:moveTo>
                  <a:cubicBezTo>
                    <a:pt x="16524" y="0"/>
                    <a:pt x="15657" y="21"/>
                    <a:pt x="14693" y="85"/>
                  </a:cubicBezTo>
                  <a:cubicBezTo>
                    <a:pt x="14774" y="180"/>
                    <a:pt x="14774" y="278"/>
                    <a:pt x="14856" y="422"/>
                  </a:cubicBezTo>
                  <a:cubicBezTo>
                    <a:pt x="15015" y="805"/>
                    <a:pt x="15096" y="1142"/>
                    <a:pt x="15175" y="1526"/>
                  </a:cubicBezTo>
                  <a:cubicBezTo>
                    <a:pt x="15256" y="2006"/>
                    <a:pt x="15256" y="2485"/>
                    <a:pt x="15175" y="2966"/>
                  </a:cubicBezTo>
                  <a:cubicBezTo>
                    <a:pt x="15175" y="3062"/>
                    <a:pt x="15175" y="3159"/>
                    <a:pt x="15175" y="3254"/>
                  </a:cubicBezTo>
                  <a:cubicBezTo>
                    <a:pt x="15096" y="3928"/>
                    <a:pt x="14934" y="4551"/>
                    <a:pt x="14693" y="5224"/>
                  </a:cubicBezTo>
                  <a:cubicBezTo>
                    <a:pt x="14693" y="5320"/>
                    <a:pt x="14615" y="5415"/>
                    <a:pt x="14615" y="5464"/>
                  </a:cubicBezTo>
                  <a:cubicBezTo>
                    <a:pt x="14293" y="6088"/>
                    <a:pt x="13971" y="6712"/>
                    <a:pt x="13570" y="7288"/>
                  </a:cubicBezTo>
                  <a:cubicBezTo>
                    <a:pt x="13489" y="7385"/>
                    <a:pt x="13410" y="7481"/>
                    <a:pt x="13410" y="7576"/>
                  </a:cubicBezTo>
                  <a:cubicBezTo>
                    <a:pt x="13088" y="7913"/>
                    <a:pt x="12847" y="8249"/>
                    <a:pt x="12525" y="8584"/>
                  </a:cubicBezTo>
                  <a:cubicBezTo>
                    <a:pt x="12044" y="9114"/>
                    <a:pt x="11562" y="9641"/>
                    <a:pt x="11002" y="10169"/>
                  </a:cubicBezTo>
                  <a:cubicBezTo>
                    <a:pt x="10920" y="10266"/>
                    <a:pt x="10761" y="10362"/>
                    <a:pt x="10680" y="10506"/>
                  </a:cubicBezTo>
                  <a:cubicBezTo>
                    <a:pt x="9716" y="11323"/>
                    <a:pt x="8753" y="12090"/>
                    <a:pt x="7708" y="12908"/>
                  </a:cubicBezTo>
                  <a:cubicBezTo>
                    <a:pt x="7548" y="13052"/>
                    <a:pt x="7386" y="13147"/>
                    <a:pt x="7226" y="13291"/>
                  </a:cubicBezTo>
                  <a:cubicBezTo>
                    <a:pt x="5700" y="14444"/>
                    <a:pt x="4095" y="15596"/>
                    <a:pt x="2650" y="16797"/>
                  </a:cubicBezTo>
                  <a:cubicBezTo>
                    <a:pt x="1927" y="17421"/>
                    <a:pt x="1204" y="18045"/>
                    <a:pt x="723" y="18719"/>
                  </a:cubicBezTo>
                  <a:cubicBezTo>
                    <a:pt x="563" y="18910"/>
                    <a:pt x="482" y="19102"/>
                    <a:pt x="322" y="19295"/>
                  </a:cubicBezTo>
                  <a:cubicBezTo>
                    <a:pt x="322" y="19295"/>
                    <a:pt x="322" y="19342"/>
                    <a:pt x="322" y="19342"/>
                  </a:cubicBezTo>
                  <a:cubicBezTo>
                    <a:pt x="241" y="19486"/>
                    <a:pt x="160" y="19679"/>
                    <a:pt x="81" y="19871"/>
                  </a:cubicBezTo>
                  <a:cubicBezTo>
                    <a:pt x="81" y="20111"/>
                    <a:pt x="0" y="20350"/>
                    <a:pt x="0" y="20592"/>
                  </a:cubicBezTo>
                  <a:cubicBezTo>
                    <a:pt x="0" y="20927"/>
                    <a:pt x="81" y="21215"/>
                    <a:pt x="241" y="21503"/>
                  </a:cubicBezTo>
                  <a:cubicBezTo>
                    <a:pt x="241" y="21503"/>
                    <a:pt x="241" y="21503"/>
                    <a:pt x="241" y="21551"/>
                  </a:cubicBezTo>
                  <a:lnTo>
                    <a:pt x="322" y="21551"/>
                  </a:lnTo>
                  <a:lnTo>
                    <a:pt x="322" y="21600"/>
                  </a:lnTo>
                  <a:cubicBezTo>
                    <a:pt x="322" y="21600"/>
                    <a:pt x="322" y="21600"/>
                    <a:pt x="401" y="21551"/>
                  </a:cubicBezTo>
                  <a:cubicBezTo>
                    <a:pt x="697" y="21418"/>
                    <a:pt x="8005" y="18367"/>
                    <a:pt x="18887" y="18367"/>
                  </a:cubicBezTo>
                  <a:cubicBezTo>
                    <a:pt x="19769" y="18367"/>
                    <a:pt x="20675" y="18387"/>
                    <a:pt x="21600" y="18431"/>
                  </a:cubicBezTo>
                  <a:lnTo>
                    <a:pt x="21438" y="1430"/>
                  </a:lnTo>
                  <a:cubicBezTo>
                    <a:pt x="21438" y="1430"/>
                    <a:pt x="20715" y="1333"/>
                    <a:pt x="19592" y="1333"/>
                  </a:cubicBezTo>
                  <a:lnTo>
                    <a:pt x="19592" y="85"/>
                  </a:lnTo>
                  <a:cubicBezTo>
                    <a:pt x="19592" y="85"/>
                    <a:pt x="18699" y="0"/>
                    <a:pt x="17249" y="0"/>
                  </a:cubicBezTo>
                  <a:close/>
                </a:path>
              </a:pathLst>
            </a:custGeom>
            <a:solidFill>
              <a:srgbClr val="CECECE">
                <a:alpha val="28490"/>
              </a:srgbClr>
            </a:solidFill>
            <a:ln w="12700" cap="flat">
              <a:noFill/>
              <a:miter lim="400000"/>
            </a:ln>
            <a:effectLst/>
          </p:spPr>
          <p:txBody>
            <a:bodyPr wrap="square" lIns="0" tIns="0" rIns="0" bIns="0" numCol="1" anchor="ctr">
              <a:noAutofit/>
            </a:bodyPr>
            <a:lstStyle/>
            <a:p>
              <a:pPr>
                <a:defRPr sz="1400"/>
              </a:pPr>
            </a:p>
          </p:txBody>
        </p:sp>
      </p:grpSp>
      <p:grpSp>
        <p:nvGrpSpPr>
          <p:cNvPr id="10756" name="Group"/>
          <p:cNvGrpSpPr/>
          <p:nvPr/>
        </p:nvGrpSpPr>
        <p:grpSpPr>
          <a:xfrm>
            <a:off x="4445755" y="7900802"/>
            <a:ext cx="748087" cy="769433"/>
            <a:chOff x="0" y="0"/>
            <a:chExt cx="748085" cy="769432"/>
          </a:xfrm>
        </p:grpSpPr>
        <p:sp>
          <p:nvSpPr>
            <p:cNvPr id="10748" name="Google Shape;2712;p30"/>
            <p:cNvSpPr/>
            <p:nvPr/>
          </p:nvSpPr>
          <p:spPr>
            <a:xfrm>
              <a:off x="183529" y="320955"/>
              <a:ext cx="177931" cy="174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 y="14405"/>
                  </a:moveTo>
                  <a:cubicBezTo>
                    <a:pt x="5" y="14405"/>
                    <a:pt x="0" y="14405"/>
                    <a:pt x="0" y="14405"/>
                  </a:cubicBezTo>
                  <a:cubicBezTo>
                    <a:pt x="0" y="14409"/>
                    <a:pt x="5" y="14409"/>
                    <a:pt x="5" y="14409"/>
                  </a:cubicBezTo>
                  <a:cubicBezTo>
                    <a:pt x="5" y="14409"/>
                    <a:pt x="9" y="14409"/>
                    <a:pt x="9" y="14405"/>
                  </a:cubicBezTo>
                  <a:close/>
                  <a:moveTo>
                    <a:pt x="1337" y="0"/>
                  </a:moveTo>
                  <a:cubicBezTo>
                    <a:pt x="991" y="0"/>
                    <a:pt x="641" y="5"/>
                    <a:pt x="291" y="19"/>
                  </a:cubicBezTo>
                  <a:cubicBezTo>
                    <a:pt x="291" y="19"/>
                    <a:pt x="150" y="14117"/>
                    <a:pt x="9" y="14405"/>
                  </a:cubicBezTo>
                  <a:cubicBezTo>
                    <a:pt x="27" y="14405"/>
                    <a:pt x="77" y="14405"/>
                    <a:pt x="155" y="14405"/>
                  </a:cubicBezTo>
                  <a:cubicBezTo>
                    <a:pt x="1414" y="14405"/>
                    <a:pt x="10229" y="14660"/>
                    <a:pt x="13967" y="21600"/>
                  </a:cubicBezTo>
                  <a:cubicBezTo>
                    <a:pt x="13967" y="21600"/>
                    <a:pt x="17999" y="9708"/>
                    <a:pt x="21600" y="7358"/>
                  </a:cubicBezTo>
                  <a:cubicBezTo>
                    <a:pt x="21600" y="7358"/>
                    <a:pt x="13562" y="0"/>
                    <a:pt x="1337"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0749" name="Google Shape;2713;p30"/>
            <p:cNvSpPr/>
            <p:nvPr/>
          </p:nvSpPr>
          <p:spPr>
            <a:xfrm>
              <a:off x="321124" y="318746"/>
              <a:ext cx="253807" cy="4506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86" y="0"/>
                  </a:moveTo>
                  <a:cubicBezTo>
                    <a:pt x="18875" y="113"/>
                    <a:pt x="16555" y="226"/>
                    <a:pt x="13928" y="682"/>
                  </a:cubicBezTo>
                  <a:cubicBezTo>
                    <a:pt x="7873" y="1705"/>
                    <a:pt x="0" y="4148"/>
                    <a:pt x="0" y="10344"/>
                  </a:cubicBezTo>
                  <a:lnTo>
                    <a:pt x="0" y="21600"/>
                  </a:lnTo>
                  <a:lnTo>
                    <a:pt x="10295" y="21600"/>
                  </a:lnTo>
                  <a:lnTo>
                    <a:pt x="10295" y="10629"/>
                  </a:lnTo>
                  <a:cubicBezTo>
                    <a:pt x="10295" y="10629"/>
                    <a:pt x="10496" y="6365"/>
                    <a:pt x="20086" y="5798"/>
                  </a:cubicBezTo>
                  <a:cubicBezTo>
                    <a:pt x="20590" y="5798"/>
                    <a:pt x="21096" y="5740"/>
                    <a:pt x="21600" y="5740"/>
                  </a:cubicBezTo>
                  <a:lnTo>
                    <a:pt x="20994" y="0"/>
                  </a:ln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0750" name="Google Shape;2714;p30"/>
            <p:cNvSpPr/>
            <p:nvPr/>
          </p:nvSpPr>
          <p:spPr>
            <a:xfrm>
              <a:off x="319926" y="183510"/>
              <a:ext cx="122166" cy="180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6485"/>
                  </a:lnTo>
                  <a:lnTo>
                    <a:pt x="10906" y="21600"/>
                  </a:lnTo>
                  <a:lnTo>
                    <a:pt x="21600" y="16202"/>
                  </a:lnTo>
                  <a:lnTo>
                    <a:pt x="21600" y="0"/>
                  </a:lnTo>
                  <a:cubicBezTo>
                    <a:pt x="21600" y="0"/>
                    <a:pt x="12469" y="319"/>
                    <a:pt x="6065" y="319"/>
                  </a:cubicBezTo>
                  <a:cubicBezTo>
                    <a:pt x="2867" y="319"/>
                    <a:pt x="351" y="238"/>
                    <a:pt x="0"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0751" name="Google Shape;2715;p30"/>
            <p:cNvSpPr/>
            <p:nvPr/>
          </p:nvSpPr>
          <p:spPr>
            <a:xfrm>
              <a:off x="246879" y="0"/>
              <a:ext cx="273016" cy="190626"/>
            </a:xfrm>
            <a:custGeom>
              <a:avLst/>
              <a:gdLst/>
              <a:ahLst/>
              <a:cxnLst>
                <a:cxn ang="0">
                  <a:pos x="wd2" y="hd2"/>
                </a:cxn>
                <a:cxn ang="5400000">
                  <a:pos x="wd2" y="hd2"/>
                </a:cxn>
                <a:cxn ang="10800000">
                  <a:pos x="wd2" y="hd2"/>
                </a:cxn>
                <a:cxn ang="16200000">
                  <a:pos x="wd2" y="hd2"/>
                </a:cxn>
              </a:cxnLst>
              <a:rect l="0" t="0" r="r" b="b"/>
              <a:pathLst>
                <a:path w="21156" h="21600" fill="norm" stroke="1" extrusionOk="0">
                  <a:moveTo>
                    <a:pt x="10565" y="0"/>
                  </a:moveTo>
                  <a:cubicBezTo>
                    <a:pt x="10324" y="0"/>
                    <a:pt x="10072" y="166"/>
                    <a:pt x="9889" y="501"/>
                  </a:cubicBezTo>
                  <a:lnTo>
                    <a:pt x="9520" y="1307"/>
                  </a:lnTo>
                  <a:lnTo>
                    <a:pt x="147" y="19720"/>
                  </a:lnTo>
                  <a:cubicBezTo>
                    <a:pt x="-222" y="20526"/>
                    <a:pt x="147" y="21600"/>
                    <a:pt x="791" y="21600"/>
                  </a:cubicBezTo>
                  <a:lnTo>
                    <a:pt x="20365" y="21600"/>
                  </a:lnTo>
                  <a:cubicBezTo>
                    <a:pt x="21009" y="21600"/>
                    <a:pt x="21378" y="20526"/>
                    <a:pt x="21009" y="19720"/>
                  </a:cubicBezTo>
                  <a:lnTo>
                    <a:pt x="11174" y="501"/>
                  </a:lnTo>
                  <a:cubicBezTo>
                    <a:pt x="11038" y="166"/>
                    <a:pt x="10809" y="0"/>
                    <a:pt x="10565"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0752" name="Google Shape;2716;p30"/>
            <p:cNvSpPr/>
            <p:nvPr/>
          </p:nvSpPr>
          <p:spPr>
            <a:xfrm>
              <a:off x="-1" y="243319"/>
              <a:ext cx="190646" cy="272982"/>
            </a:xfrm>
            <a:custGeom>
              <a:avLst/>
              <a:gdLst/>
              <a:ahLst/>
              <a:cxnLst>
                <a:cxn ang="0">
                  <a:pos x="wd2" y="hd2"/>
                </a:cxn>
                <a:cxn ang="5400000">
                  <a:pos x="wd2" y="hd2"/>
                </a:cxn>
                <a:cxn ang="10800000">
                  <a:pos x="wd2" y="hd2"/>
                </a:cxn>
                <a:cxn ang="16200000">
                  <a:pos x="wd2" y="hd2"/>
                </a:cxn>
              </a:cxnLst>
              <a:rect l="0" t="0" r="r" b="b"/>
              <a:pathLst>
                <a:path w="21434" h="21600" fill="norm" stroke="1" extrusionOk="0">
                  <a:moveTo>
                    <a:pt x="20255" y="0"/>
                  </a:moveTo>
                  <a:cubicBezTo>
                    <a:pt x="20023" y="0"/>
                    <a:pt x="19788" y="44"/>
                    <a:pt x="19569" y="148"/>
                  </a:cubicBezTo>
                  <a:lnTo>
                    <a:pt x="499" y="10191"/>
                  </a:lnTo>
                  <a:cubicBezTo>
                    <a:pt x="-166" y="10473"/>
                    <a:pt x="-166" y="11127"/>
                    <a:pt x="499" y="11504"/>
                  </a:cubicBezTo>
                  <a:lnTo>
                    <a:pt x="19569" y="21452"/>
                  </a:lnTo>
                  <a:cubicBezTo>
                    <a:pt x="19788" y="21556"/>
                    <a:pt x="20023" y="21600"/>
                    <a:pt x="20255" y="21600"/>
                  </a:cubicBezTo>
                  <a:cubicBezTo>
                    <a:pt x="20870" y="21600"/>
                    <a:pt x="21434" y="21271"/>
                    <a:pt x="21434" y="20794"/>
                  </a:cubicBezTo>
                  <a:lnTo>
                    <a:pt x="21434" y="806"/>
                  </a:lnTo>
                  <a:cubicBezTo>
                    <a:pt x="21434" y="329"/>
                    <a:pt x="20870" y="0"/>
                    <a:pt x="20255"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0753" name="Google Shape;2717;p30"/>
            <p:cNvSpPr/>
            <p:nvPr/>
          </p:nvSpPr>
          <p:spPr>
            <a:xfrm>
              <a:off x="557141" y="243319"/>
              <a:ext cx="190645" cy="272982"/>
            </a:xfrm>
            <a:custGeom>
              <a:avLst/>
              <a:gdLst/>
              <a:ahLst/>
              <a:cxnLst>
                <a:cxn ang="0">
                  <a:pos x="wd2" y="hd2"/>
                </a:cxn>
                <a:cxn ang="5400000">
                  <a:pos x="wd2" y="hd2"/>
                </a:cxn>
                <a:cxn ang="10800000">
                  <a:pos x="wd2" y="hd2"/>
                </a:cxn>
                <a:cxn ang="16200000">
                  <a:pos x="wd2" y="hd2"/>
                </a:cxn>
              </a:cxnLst>
              <a:rect l="0" t="0" r="r" b="b"/>
              <a:pathLst>
                <a:path w="21434" h="21600" fill="norm" stroke="1" extrusionOk="0">
                  <a:moveTo>
                    <a:pt x="1179" y="0"/>
                  </a:moveTo>
                  <a:cubicBezTo>
                    <a:pt x="564" y="0"/>
                    <a:pt x="0" y="329"/>
                    <a:pt x="0" y="806"/>
                  </a:cubicBezTo>
                  <a:lnTo>
                    <a:pt x="0" y="20794"/>
                  </a:lnTo>
                  <a:cubicBezTo>
                    <a:pt x="0" y="21271"/>
                    <a:pt x="564" y="21600"/>
                    <a:pt x="1179" y="21600"/>
                  </a:cubicBezTo>
                  <a:cubicBezTo>
                    <a:pt x="1411" y="21600"/>
                    <a:pt x="1646" y="21556"/>
                    <a:pt x="1865" y="21452"/>
                  </a:cubicBezTo>
                  <a:lnTo>
                    <a:pt x="20935" y="11504"/>
                  </a:lnTo>
                  <a:cubicBezTo>
                    <a:pt x="21600" y="11127"/>
                    <a:pt x="21600" y="10473"/>
                    <a:pt x="20935" y="10191"/>
                  </a:cubicBezTo>
                  <a:lnTo>
                    <a:pt x="1865" y="148"/>
                  </a:lnTo>
                  <a:cubicBezTo>
                    <a:pt x="1646" y="44"/>
                    <a:pt x="1411" y="0"/>
                    <a:pt x="1179" y="0"/>
                  </a:cubicBezTo>
                  <a:close/>
                </a:path>
              </a:pathLst>
            </a:custGeom>
            <a:solidFill>
              <a:srgbClr val="D05656"/>
            </a:solidFill>
            <a:ln w="12700" cap="flat">
              <a:noFill/>
              <a:miter lim="400000"/>
            </a:ln>
            <a:effectLst/>
          </p:spPr>
          <p:txBody>
            <a:bodyPr wrap="square" lIns="0" tIns="0" rIns="0" bIns="0" numCol="1" anchor="ctr">
              <a:noAutofit/>
            </a:bodyPr>
            <a:lstStyle/>
            <a:p>
              <a:pPr>
                <a:defRPr sz="1400"/>
              </a:pPr>
            </a:p>
          </p:txBody>
        </p:sp>
        <p:sp>
          <p:nvSpPr>
            <p:cNvPr id="10754" name="Google Shape;2718;p30"/>
            <p:cNvSpPr/>
            <p:nvPr/>
          </p:nvSpPr>
          <p:spPr>
            <a:xfrm>
              <a:off x="369620" y="0"/>
              <a:ext cx="149815" cy="190626"/>
            </a:xfrm>
            <a:custGeom>
              <a:avLst/>
              <a:gdLst/>
              <a:ahLst/>
              <a:cxnLst>
                <a:cxn ang="0">
                  <a:pos x="wd2" y="hd2"/>
                </a:cxn>
                <a:cxn ang="5400000">
                  <a:pos x="wd2" y="hd2"/>
                </a:cxn>
                <a:cxn ang="10800000">
                  <a:pos x="wd2" y="hd2"/>
                </a:cxn>
                <a:cxn ang="16200000">
                  <a:pos x="wd2" y="hd2"/>
                </a:cxn>
              </a:cxnLst>
              <a:rect l="0" t="0" r="r" b="b"/>
              <a:pathLst>
                <a:path w="20826" h="21600" fill="norm" stroke="1" extrusionOk="0">
                  <a:moveTo>
                    <a:pt x="1890" y="0"/>
                  </a:moveTo>
                  <a:cubicBezTo>
                    <a:pt x="1458" y="0"/>
                    <a:pt x="1005" y="166"/>
                    <a:pt x="677" y="501"/>
                  </a:cubicBezTo>
                  <a:lnTo>
                    <a:pt x="16" y="1307"/>
                  </a:lnTo>
                  <a:cubicBezTo>
                    <a:pt x="-312" y="6548"/>
                    <a:pt x="4467" y="13673"/>
                    <a:pt x="6779" y="16762"/>
                  </a:cubicBezTo>
                  <a:cubicBezTo>
                    <a:pt x="7768" y="18108"/>
                    <a:pt x="8757" y="19453"/>
                    <a:pt x="9746" y="20794"/>
                  </a:cubicBezTo>
                  <a:cubicBezTo>
                    <a:pt x="9908" y="20930"/>
                    <a:pt x="10074" y="21065"/>
                    <a:pt x="10074" y="21197"/>
                  </a:cubicBezTo>
                  <a:cubicBezTo>
                    <a:pt x="10241" y="21333"/>
                    <a:pt x="10241" y="21468"/>
                    <a:pt x="10402" y="21600"/>
                  </a:cubicBezTo>
                  <a:lnTo>
                    <a:pt x="19304" y="21600"/>
                  </a:lnTo>
                  <a:cubicBezTo>
                    <a:pt x="20627" y="21600"/>
                    <a:pt x="21288" y="20526"/>
                    <a:pt x="20460" y="19720"/>
                  </a:cubicBezTo>
                  <a:lnTo>
                    <a:pt x="2983" y="501"/>
                  </a:lnTo>
                  <a:cubicBezTo>
                    <a:pt x="2739" y="166"/>
                    <a:pt x="2327" y="0"/>
                    <a:pt x="1890" y="0"/>
                  </a:cubicBezTo>
                  <a:close/>
                </a:path>
              </a:pathLst>
            </a:custGeom>
            <a:solidFill>
              <a:srgbClr val="E0E0E0"/>
            </a:solidFill>
            <a:ln w="12700" cap="flat">
              <a:noFill/>
              <a:miter lim="400000"/>
            </a:ln>
            <a:effectLst/>
          </p:spPr>
          <p:txBody>
            <a:bodyPr wrap="square" lIns="0" tIns="0" rIns="0" bIns="0" numCol="1" anchor="ctr">
              <a:noAutofit/>
            </a:bodyPr>
            <a:lstStyle/>
            <a:p>
              <a:pPr>
                <a:defRPr sz="1400"/>
              </a:pPr>
            </a:p>
          </p:txBody>
        </p:sp>
        <p:sp>
          <p:nvSpPr>
            <p:cNvPr id="10755" name="Google Shape;2719;p30"/>
            <p:cNvSpPr/>
            <p:nvPr/>
          </p:nvSpPr>
          <p:spPr>
            <a:xfrm>
              <a:off x="379829" y="243319"/>
              <a:ext cx="368257" cy="526114"/>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10955" y="0"/>
                  </a:moveTo>
                  <a:cubicBezTo>
                    <a:pt x="10644" y="0"/>
                    <a:pt x="10317" y="171"/>
                    <a:pt x="10317" y="418"/>
                  </a:cubicBezTo>
                  <a:lnTo>
                    <a:pt x="10317" y="3144"/>
                  </a:lnTo>
                  <a:cubicBezTo>
                    <a:pt x="9489" y="3194"/>
                    <a:pt x="7970" y="3290"/>
                    <a:pt x="6176" y="3681"/>
                  </a:cubicBezTo>
                  <a:cubicBezTo>
                    <a:pt x="5623" y="6553"/>
                    <a:pt x="2380" y="8890"/>
                    <a:pt x="931" y="11666"/>
                  </a:cubicBezTo>
                  <a:cubicBezTo>
                    <a:pt x="-104" y="13760"/>
                    <a:pt x="-34" y="16048"/>
                    <a:pt x="33" y="18288"/>
                  </a:cubicBezTo>
                  <a:cubicBezTo>
                    <a:pt x="103" y="19360"/>
                    <a:pt x="173" y="20528"/>
                    <a:pt x="517" y="21600"/>
                  </a:cubicBezTo>
                  <a:lnTo>
                    <a:pt x="3692" y="21600"/>
                  </a:lnTo>
                  <a:lnTo>
                    <a:pt x="3692" y="12202"/>
                  </a:lnTo>
                  <a:cubicBezTo>
                    <a:pt x="3692" y="12202"/>
                    <a:pt x="3829" y="8549"/>
                    <a:pt x="10317" y="8063"/>
                  </a:cubicBezTo>
                  <a:lnTo>
                    <a:pt x="10317" y="10789"/>
                  </a:lnTo>
                  <a:cubicBezTo>
                    <a:pt x="10317" y="11037"/>
                    <a:pt x="10644" y="11207"/>
                    <a:pt x="10955" y="11207"/>
                  </a:cubicBezTo>
                  <a:cubicBezTo>
                    <a:pt x="11073" y="11207"/>
                    <a:pt x="11188" y="11184"/>
                    <a:pt x="11282" y="11131"/>
                  </a:cubicBezTo>
                  <a:lnTo>
                    <a:pt x="21221" y="5969"/>
                  </a:lnTo>
                  <a:cubicBezTo>
                    <a:pt x="21496" y="5774"/>
                    <a:pt x="21496" y="5434"/>
                    <a:pt x="21221" y="5288"/>
                  </a:cubicBezTo>
                  <a:lnTo>
                    <a:pt x="11282" y="77"/>
                  </a:lnTo>
                  <a:cubicBezTo>
                    <a:pt x="11188" y="23"/>
                    <a:pt x="11073" y="0"/>
                    <a:pt x="10955"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grpSp>
      <p:sp>
        <p:nvSpPr>
          <p:cNvPr id="10757" name="TextBox 15"/>
          <p:cNvSpPr txBox="1"/>
          <p:nvPr/>
        </p:nvSpPr>
        <p:spPr>
          <a:xfrm>
            <a:off x="2144105" y="3807208"/>
            <a:ext cx="776849"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B69B6A"/>
                </a:solidFill>
                <a:latin typeface="Raleway Regular"/>
                <a:ea typeface="Raleway Regular"/>
                <a:cs typeface="Raleway Regular"/>
                <a:sym typeface="Raleway Regular"/>
              </a:defRPr>
            </a:lvl1pPr>
          </a:lstStyle>
          <a:p>
            <a:pPr/>
            <a:r>
              <a:t>Title 1</a:t>
            </a:r>
          </a:p>
        </p:txBody>
      </p:sp>
      <p:sp>
        <p:nvSpPr>
          <p:cNvPr id="10758" name="TextBox 15"/>
          <p:cNvSpPr txBox="1"/>
          <p:nvPr/>
        </p:nvSpPr>
        <p:spPr>
          <a:xfrm>
            <a:off x="4430980" y="2655877"/>
            <a:ext cx="776849"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87393C"/>
                </a:solidFill>
                <a:latin typeface="Raleway Regular"/>
                <a:ea typeface="Raleway Regular"/>
                <a:cs typeface="Raleway Regular"/>
                <a:sym typeface="Raleway Regular"/>
              </a:defRPr>
            </a:lvl1pPr>
          </a:lstStyle>
          <a:p>
            <a:pPr/>
            <a:r>
              <a:t>Title 2</a:t>
            </a:r>
          </a:p>
        </p:txBody>
      </p:sp>
      <p:sp>
        <p:nvSpPr>
          <p:cNvPr id="10759" name="TextBox 15"/>
          <p:cNvSpPr txBox="1"/>
          <p:nvPr/>
        </p:nvSpPr>
        <p:spPr>
          <a:xfrm>
            <a:off x="6713924" y="3807208"/>
            <a:ext cx="776849"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D48C89"/>
                </a:solidFill>
                <a:latin typeface="Raleway Regular"/>
                <a:ea typeface="Raleway Regular"/>
                <a:cs typeface="Raleway Regular"/>
                <a:sym typeface="Raleway Regular"/>
              </a:defRPr>
            </a:lvl1pPr>
          </a:lstStyle>
          <a:p>
            <a:pPr/>
            <a:r>
              <a:t>Title 3</a:t>
            </a:r>
          </a:p>
        </p:txBody>
      </p:sp>
      <p:sp>
        <p:nvSpPr>
          <p:cNvPr id="10760" name="TextBox 15"/>
          <p:cNvSpPr txBox="1"/>
          <p:nvPr/>
        </p:nvSpPr>
        <p:spPr>
          <a:xfrm>
            <a:off x="9004170" y="2655877"/>
            <a:ext cx="776849"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323232"/>
                </a:solidFill>
                <a:latin typeface="Raleway Regular"/>
                <a:ea typeface="Raleway Regular"/>
                <a:cs typeface="Raleway Regular"/>
                <a:sym typeface="Raleway Regular"/>
              </a:defRPr>
            </a:lvl1pPr>
          </a:lstStyle>
          <a:p>
            <a:pPr/>
            <a:r>
              <a:t>Title 4</a:t>
            </a:r>
          </a:p>
        </p:txBody>
      </p:sp>
      <p:pic>
        <p:nvPicPr>
          <p:cNvPr id="10761" name="Image" descr="Image"/>
          <p:cNvPicPr>
            <a:picLocks noChangeAspect="1"/>
          </p:cNvPicPr>
          <p:nvPr/>
        </p:nvPicPr>
        <p:blipFill>
          <a:blip r:embed="rId2">
            <a:extLst/>
          </a:blip>
          <a:stretch>
            <a:fillRect/>
          </a:stretch>
        </p:blipFill>
        <p:spPr>
          <a:xfrm>
            <a:off x="2255189" y="1956967"/>
            <a:ext cx="553781" cy="553781"/>
          </a:xfrm>
          <a:prstGeom prst="rect">
            <a:avLst/>
          </a:prstGeom>
          <a:ln w="12700">
            <a:miter lim="400000"/>
          </a:ln>
        </p:spPr>
      </p:pic>
      <p:pic>
        <p:nvPicPr>
          <p:cNvPr id="10762" name="Image" descr="Image"/>
          <p:cNvPicPr>
            <a:picLocks noChangeAspect="1"/>
          </p:cNvPicPr>
          <p:nvPr/>
        </p:nvPicPr>
        <p:blipFill>
          <a:blip r:embed="rId3">
            <a:extLst/>
          </a:blip>
          <a:stretch>
            <a:fillRect/>
          </a:stretch>
        </p:blipFill>
        <p:spPr>
          <a:xfrm>
            <a:off x="4542514" y="4351218"/>
            <a:ext cx="553781" cy="553781"/>
          </a:xfrm>
          <a:prstGeom prst="rect">
            <a:avLst/>
          </a:prstGeom>
          <a:ln w="12700">
            <a:miter lim="400000"/>
          </a:ln>
        </p:spPr>
      </p:pic>
      <p:pic>
        <p:nvPicPr>
          <p:cNvPr id="10763" name="Image" descr="Image"/>
          <p:cNvPicPr>
            <a:picLocks noChangeAspect="1"/>
          </p:cNvPicPr>
          <p:nvPr/>
        </p:nvPicPr>
        <p:blipFill>
          <a:blip r:embed="rId4">
            <a:extLst/>
          </a:blip>
          <a:stretch>
            <a:fillRect/>
          </a:stretch>
        </p:blipFill>
        <p:spPr>
          <a:xfrm>
            <a:off x="6827851" y="1952439"/>
            <a:ext cx="553750" cy="553781"/>
          </a:xfrm>
          <a:prstGeom prst="rect">
            <a:avLst/>
          </a:prstGeom>
          <a:ln w="12700">
            <a:miter lim="400000"/>
          </a:ln>
        </p:spPr>
      </p:pic>
      <p:pic>
        <p:nvPicPr>
          <p:cNvPr id="10764" name="Image" descr="Image"/>
          <p:cNvPicPr>
            <a:picLocks noChangeAspect="1"/>
          </p:cNvPicPr>
          <p:nvPr/>
        </p:nvPicPr>
        <p:blipFill>
          <a:blip r:embed="rId5">
            <a:extLst/>
          </a:blip>
          <a:stretch>
            <a:fillRect/>
          </a:stretch>
        </p:blipFill>
        <p:spPr>
          <a:xfrm>
            <a:off x="9169296" y="4351218"/>
            <a:ext cx="446598" cy="553781"/>
          </a:xfrm>
          <a:prstGeom prst="rect">
            <a:avLst/>
          </a:prstGeom>
          <a:ln w="12700">
            <a:miter lim="400000"/>
          </a:ln>
        </p:spPr>
      </p:pic>
      <p:sp>
        <p:nvSpPr>
          <p:cNvPr id="10765" name="Teleco core Revenue"/>
          <p:cNvSpPr txBox="1"/>
          <p:nvPr/>
        </p:nvSpPr>
        <p:spPr>
          <a:xfrm>
            <a:off x="1643716" y="4287739"/>
            <a:ext cx="1777627"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sz="1600">
                <a:solidFill>
                  <a:srgbClr val="424242"/>
                </a:solidFill>
                <a:latin typeface="Raleway Medium"/>
                <a:ea typeface="Raleway Medium"/>
                <a:cs typeface="Raleway Medium"/>
                <a:sym typeface="Raleway Medium"/>
              </a:defRPr>
            </a:lvl1pPr>
          </a:lstStyle>
          <a:p>
            <a:pPr/>
            <a:r>
              <a:t>Description </a:t>
            </a:r>
          </a:p>
        </p:txBody>
      </p:sp>
      <p:sp>
        <p:nvSpPr>
          <p:cNvPr id="10766" name="Teleco core Revenue"/>
          <p:cNvSpPr txBox="1"/>
          <p:nvPr/>
        </p:nvSpPr>
        <p:spPr>
          <a:xfrm>
            <a:off x="3930985" y="2178011"/>
            <a:ext cx="1777627"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sz="1600">
                <a:solidFill>
                  <a:srgbClr val="424242"/>
                </a:solidFill>
                <a:latin typeface="Raleway Medium"/>
                <a:ea typeface="Raleway Medium"/>
                <a:cs typeface="Raleway Medium"/>
                <a:sym typeface="Raleway Medium"/>
              </a:defRPr>
            </a:lvl1pPr>
          </a:lstStyle>
          <a:p>
            <a:pPr/>
            <a:r>
              <a:t>Description </a:t>
            </a:r>
          </a:p>
        </p:txBody>
      </p:sp>
      <p:sp>
        <p:nvSpPr>
          <p:cNvPr id="10767" name="Teleco core Revenue"/>
          <p:cNvSpPr txBox="1"/>
          <p:nvPr/>
        </p:nvSpPr>
        <p:spPr>
          <a:xfrm>
            <a:off x="6215912" y="4287739"/>
            <a:ext cx="1777627"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sz="1600">
                <a:solidFill>
                  <a:srgbClr val="424242"/>
                </a:solidFill>
                <a:latin typeface="Raleway Medium"/>
                <a:ea typeface="Raleway Medium"/>
                <a:cs typeface="Raleway Medium"/>
                <a:sym typeface="Raleway Medium"/>
              </a:defRPr>
            </a:lvl1pPr>
          </a:lstStyle>
          <a:p>
            <a:pPr/>
            <a:r>
              <a:t>Description </a:t>
            </a:r>
          </a:p>
        </p:txBody>
      </p:sp>
      <p:sp>
        <p:nvSpPr>
          <p:cNvPr id="10768" name="Teleco core Revenue"/>
          <p:cNvSpPr txBox="1"/>
          <p:nvPr/>
        </p:nvSpPr>
        <p:spPr>
          <a:xfrm>
            <a:off x="8503780" y="2178011"/>
            <a:ext cx="1777627"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10000"/>
              </a:lnSpc>
              <a:defRPr sz="1600">
                <a:solidFill>
                  <a:srgbClr val="424242"/>
                </a:solidFill>
                <a:latin typeface="Raleway Medium"/>
                <a:ea typeface="Raleway Medium"/>
                <a:cs typeface="Raleway Medium"/>
                <a:sym typeface="Raleway Medium"/>
              </a:defRPr>
            </a:lvl1pPr>
          </a:lstStyle>
          <a:p>
            <a:pPr/>
            <a:r>
              <a:t>Description</a:t>
            </a:r>
          </a:p>
        </p:txBody>
      </p:sp>
      <p:pic>
        <p:nvPicPr>
          <p:cNvPr id="10769" name="etisalat_by_eand_Latin_Primary logo_RGB_BlackRed.png" descr="etisalat_by_eand_Latin_Primary logo_RGB_BlackRed.png"/>
          <p:cNvPicPr>
            <a:picLocks noChangeAspect="1"/>
          </p:cNvPicPr>
          <p:nvPr/>
        </p:nvPicPr>
        <p:blipFill>
          <a:blip r:embed="rId6">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71" name="Google Shape;1871;p46"/>
          <p:cNvSpPr/>
          <p:nvPr/>
        </p:nvSpPr>
        <p:spPr>
          <a:xfrm>
            <a:off x="5899753" y="3429645"/>
            <a:ext cx="2110223" cy="143796"/>
          </a:xfrm>
          <a:prstGeom prst="rect">
            <a:avLst/>
          </a:prstGeom>
          <a:solidFill>
            <a:srgbClr val="D49793"/>
          </a:solidFill>
          <a:ln w="12700">
            <a:miter lim="400000"/>
          </a:ln>
        </p:spPr>
        <p:txBody>
          <a:bodyPr lIns="0" tIns="0" rIns="0" bIns="0" anchor="ctr"/>
          <a:lstStyle/>
          <a:p>
            <a:pPr>
              <a:defRPr sz="1400"/>
            </a:pPr>
          </a:p>
        </p:txBody>
      </p:sp>
      <p:sp>
        <p:nvSpPr>
          <p:cNvPr id="10772" name="Google Shape;1873;p46"/>
          <p:cNvSpPr/>
          <p:nvPr/>
        </p:nvSpPr>
        <p:spPr>
          <a:xfrm>
            <a:off x="5905371" y="3191084"/>
            <a:ext cx="1" cy="387119"/>
          </a:xfrm>
          <a:prstGeom prst="line">
            <a:avLst/>
          </a:prstGeom>
          <a:ln w="19050">
            <a:solidFill>
              <a:srgbClr val="E3B4B2"/>
            </a:solidFill>
          </a:ln>
        </p:spPr>
        <p:txBody>
          <a:bodyPr lIns="0" tIns="0" rIns="0" bIns="0"/>
          <a:lstStyle/>
          <a:p>
            <a:pPr>
              <a:defRPr sz="1400"/>
            </a:pPr>
          </a:p>
        </p:txBody>
      </p:sp>
      <p:sp>
        <p:nvSpPr>
          <p:cNvPr id="10773" name="Google Shape;1874;p46"/>
          <p:cNvSpPr/>
          <p:nvPr/>
        </p:nvSpPr>
        <p:spPr>
          <a:xfrm>
            <a:off x="5855590" y="3127972"/>
            <a:ext cx="99563" cy="99528"/>
          </a:xfrm>
          <a:prstGeom prst="ellipse">
            <a:avLst/>
          </a:prstGeom>
          <a:solidFill>
            <a:srgbClr val="E3B4B2"/>
          </a:solidFill>
          <a:ln w="12700">
            <a:miter lim="400000"/>
          </a:ln>
        </p:spPr>
        <p:txBody>
          <a:bodyPr lIns="0" tIns="0" rIns="0" bIns="0" anchor="ctr"/>
          <a:lstStyle/>
          <a:p>
            <a:pPr>
              <a:defRPr sz="1400"/>
            </a:pPr>
          </a:p>
        </p:txBody>
      </p:sp>
      <p:sp>
        <p:nvSpPr>
          <p:cNvPr id="10774" name="Google Shape;1876;p46"/>
          <p:cNvSpPr/>
          <p:nvPr/>
        </p:nvSpPr>
        <p:spPr>
          <a:xfrm>
            <a:off x="10492487" y="3128121"/>
            <a:ext cx="99861" cy="99861"/>
          </a:xfrm>
          <a:prstGeom prst="ellipse">
            <a:avLst/>
          </a:prstGeom>
          <a:solidFill>
            <a:srgbClr val="2D5779"/>
          </a:solidFill>
          <a:ln w="12700">
            <a:miter lim="400000"/>
          </a:ln>
        </p:spPr>
        <p:txBody>
          <a:bodyPr lIns="0" tIns="0" rIns="0" bIns="0" anchor="ctr"/>
          <a:lstStyle/>
          <a:p>
            <a:pPr>
              <a:defRPr sz="1400"/>
            </a:pPr>
          </a:p>
        </p:txBody>
      </p:sp>
      <p:sp>
        <p:nvSpPr>
          <p:cNvPr id="10775" name="Google Shape;1879;p46"/>
          <p:cNvSpPr/>
          <p:nvPr/>
        </p:nvSpPr>
        <p:spPr>
          <a:xfrm>
            <a:off x="1673664" y="3184592"/>
            <a:ext cx="1" cy="387133"/>
          </a:xfrm>
          <a:prstGeom prst="line">
            <a:avLst/>
          </a:prstGeom>
          <a:ln w="19050">
            <a:solidFill>
              <a:srgbClr val="CFBE9E"/>
            </a:solidFill>
          </a:ln>
        </p:spPr>
        <p:txBody>
          <a:bodyPr lIns="0" tIns="0" rIns="0" bIns="0"/>
          <a:lstStyle/>
          <a:p>
            <a:pPr>
              <a:defRPr sz="1400"/>
            </a:pPr>
          </a:p>
        </p:txBody>
      </p:sp>
      <p:sp>
        <p:nvSpPr>
          <p:cNvPr id="10776" name="Google Shape;1880;p46"/>
          <p:cNvSpPr/>
          <p:nvPr/>
        </p:nvSpPr>
        <p:spPr>
          <a:xfrm>
            <a:off x="1623880" y="3128121"/>
            <a:ext cx="99569" cy="99531"/>
          </a:xfrm>
          <a:prstGeom prst="ellipse">
            <a:avLst/>
          </a:prstGeom>
          <a:solidFill>
            <a:srgbClr val="CFBE9E"/>
          </a:solidFill>
          <a:ln w="12700">
            <a:miter lim="400000"/>
          </a:ln>
        </p:spPr>
        <p:txBody>
          <a:bodyPr lIns="0" tIns="0" rIns="0" bIns="0" anchor="ctr"/>
          <a:lstStyle/>
          <a:p>
            <a:pPr>
              <a:defRPr sz="1400"/>
            </a:pPr>
          </a:p>
        </p:txBody>
      </p:sp>
      <p:sp>
        <p:nvSpPr>
          <p:cNvPr id="10777" name="Google Shape;1881;p46"/>
          <p:cNvSpPr/>
          <p:nvPr/>
        </p:nvSpPr>
        <p:spPr>
          <a:xfrm>
            <a:off x="1679418" y="3429452"/>
            <a:ext cx="2110439" cy="143989"/>
          </a:xfrm>
          <a:prstGeom prst="rect">
            <a:avLst/>
          </a:prstGeom>
          <a:solidFill>
            <a:srgbClr val="B69B6A"/>
          </a:solidFill>
          <a:ln w="12700">
            <a:miter lim="400000"/>
          </a:ln>
        </p:spPr>
        <p:txBody>
          <a:bodyPr lIns="0" tIns="0" rIns="0" bIns="0" anchor="ctr"/>
          <a:lstStyle/>
          <a:p>
            <a:pPr>
              <a:defRPr sz="1400">
                <a:solidFill>
                  <a:srgbClr val="3F465F"/>
                </a:solidFill>
              </a:defRPr>
            </a:pPr>
          </a:p>
        </p:txBody>
      </p:sp>
      <p:sp>
        <p:nvSpPr>
          <p:cNvPr id="10778" name="Google Shape;1884;p46"/>
          <p:cNvSpPr/>
          <p:nvPr/>
        </p:nvSpPr>
        <p:spPr>
          <a:xfrm flipV="1">
            <a:off x="3795870" y="3429818"/>
            <a:ext cx="1" cy="387135"/>
          </a:xfrm>
          <a:prstGeom prst="line">
            <a:avLst/>
          </a:prstGeom>
          <a:ln w="19050">
            <a:solidFill>
              <a:srgbClr val="B07E7F"/>
            </a:solidFill>
          </a:ln>
        </p:spPr>
        <p:txBody>
          <a:bodyPr lIns="0" tIns="0" rIns="0" bIns="0"/>
          <a:lstStyle/>
          <a:p>
            <a:pPr>
              <a:defRPr sz="1400"/>
            </a:pPr>
          </a:p>
        </p:txBody>
      </p:sp>
      <p:sp>
        <p:nvSpPr>
          <p:cNvPr id="10779" name="Google Shape;1885;p46"/>
          <p:cNvSpPr/>
          <p:nvPr/>
        </p:nvSpPr>
        <p:spPr>
          <a:xfrm rot="10800000">
            <a:off x="3744382" y="3773893"/>
            <a:ext cx="99569" cy="99531"/>
          </a:xfrm>
          <a:prstGeom prst="ellipse">
            <a:avLst/>
          </a:prstGeom>
          <a:solidFill>
            <a:srgbClr val="923339"/>
          </a:solidFill>
          <a:ln w="12700">
            <a:miter lim="400000"/>
          </a:ln>
        </p:spPr>
        <p:txBody>
          <a:bodyPr lIns="0" tIns="0" rIns="0" bIns="0" anchor="ctr"/>
          <a:lstStyle/>
          <a:p>
            <a:pPr>
              <a:defRPr sz="1400"/>
            </a:pPr>
          </a:p>
        </p:txBody>
      </p:sp>
      <p:sp>
        <p:nvSpPr>
          <p:cNvPr id="10780" name="Google Shape;1886;p46"/>
          <p:cNvSpPr/>
          <p:nvPr/>
        </p:nvSpPr>
        <p:spPr>
          <a:xfrm>
            <a:off x="3789595" y="3429452"/>
            <a:ext cx="2110439" cy="143989"/>
          </a:xfrm>
          <a:prstGeom prst="rect">
            <a:avLst/>
          </a:prstGeom>
          <a:solidFill>
            <a:srgbClr val="923339"/>
          </a:solidFill>
          <a:ln w="12700">
            <a:miter lim="400000"/>
          </a:ln>
        </p:spPr>
        <p:txBody>
          <a:bodyPr lIns="0" tIns="0" rIns="0" bIns="0" anchor="ctr"/>
          <a:lstStyle/>
          <a:p>
            <a:pPr>
              <a:defRPr sz="1400">
                <a:solidFill>
                  <a:srgbClr val="F1F6FA"/>
                </a:solidFill>
              </a:defRPr>
            </a:pPr>
          </a:p>
        </p:txBody>
      </p:sp>
      <p:sp>
        <p:nvSpPr>
          <p:cNvPr id="10781" name="Google Shape;1890;p46"/>
          <p:cNvSpPr/>
          <p:nvPr/>
        </p:nvSpPr>
        <p:spPr>
          <a:xfrm rot="10800000">
            <a:off x="7958554" y="3773893"/>
            <a:ext cx="99569" cy="99531"/>
          </a:xfrm>
          <a:prstGeom prst="ellipse">
            <a:avLst/>
          </a:prstGeom>
          <a:solidFill>
            <a:srgbClr val="797979"/>
          </a:solidFill>
          <a:ln w="12700">
            <a:miter lim="400000"/>
          </a:ln>
        </p:spPr>
        <p:txBody>
          <a:bodyPr lIns="0" tIns="0" rIns="0" bIns="0" anchor="ctr"/>
          <a:lstStyle/>
          <a:p>
            <a:pPr>
              <a:defRPr sz="1400"/>
            </a:pPr>
          </a:p>
        </p:txBody>
      </p:sp>
      <p:sp>
        <p:nvSpPr>
          <p:cNvPr id="10782" name="Google Shape;1891;p46"/>
          <p:cNvSpPr/>
          <p:nvPr/>
        </p:nvSpPr>
        <p:spPr>
          <a:xfrm>
            <a:off x="8009951" y="3428931"/>
            <a:ext cx="2531430" cy="143989"/>
          </a:xfrm>
          <a:prstGeom prst="rect">
            <a:avLst/>
          </a:prstGeom>
          <a:solidFill>
            <a:srgbClr val="424242"/>
          </a:solidFill>
          <a:ln w="12700">
            <a:miter lim="400000"/>
          </a:ln>
        </p:spPr>
        <p:txBody>
          <a:bodyPr lIns="0" tIns="0" rIns="0" bIns="0" anchor="ctr"/>
          <a:lstStyle/>
          <a:p>
            <a:pPr>
              <a:defRPr sz="1400"/>
            </a:pPr>
          </a:p>
        </p:txBody>
      </p:sp>
      <p:sp>
        <p:nvSpPr>
          <p:cNvPr id="10783" name="TextBox 15"/>
          <p:cNvSpPr txBox="1"/>
          <p:nvPr/>
        </p:nvSpPr>
        <p:spPr>
          <a:xfrm>
            <a:off x="683800" y="2243546"/>
            <a:ext cx="187261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784" name="TextBox 15"/>
          <p:cNvSpPr txBox="1"/>
          <p:nvPr/>
        </p:nvSpPr>
        <p:spPr>
          <a:xfrm>
            <a:off x="1209062" y="1818835"/>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B69B6A"/>
                </a:solidFill>
                <a:latin typeface="Raleway Regular"/>
                <a:ea typeface="Raleway Regular"/>
                <a:cs typeface="Raleway Regular"/>
                <a:sym typeface="Raleway Regular"/>
              </a:defRPr>
            </a:lvl1pPr>
          </a:lstStyle>
          <a:p>
            <a:pPr/>
            <a:r>
              <a:t>Title 1</a:t>
            </a:r>
          </a:p>
        </p:txBody>
      </p:sp>
      <p:sp>
        <p:nvSpPr>
          <p:cNvPr id="10785" name="TextBox 15"/>
          <p:cNvSpPr txBox="1"/>
          <p:nvPr/>
        </p:nvSpPr>
        <p:spPr>
          <a:xfrm>
            <a:off x="4969067" y="2243546"/>
            <a:ext cx="1872609"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786" name="TextBox 15"/>
          <p:cNvSpPr txBox="1"/>
          <p:nvPr/>
        </p:nvSpPr>
        <p:spPr>
          <a:xfrm>
            <a:off x="5494329" y="1818835"/>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D48C89"/>
                </a:solidFill>
                <a:latin typeface="Raleway Regular"/>
                <a:ea typeface="Raleway Regular"/>
                <a:cs typeface="Raleway Regular"/>
                <a:sym typeface="Raleway Regular"/>
              </a:defRPr>
            </a:lvl1pPr>
          </a:lstStyle>
          <a:p>
            <a:pPr/>
            <a:r>
              <a:t>Title 3</a:t>
            </a:r>
          </a:p>
        </p:txBody>
      </p:sp>
      <p:sp>
        <p:nvSpPr>
          <p:cNvPr id="10787" name="TextBox 15"/>
          <p:cNvSpPr txBox="1"/>
          <p:nvPr/>
        </p:nvSpPr>
        <p:spPr>
          <a:xfrm>
            <a:off x="2857862" y="4711621"/>
            <a:ext cx="1872609"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788" name="TextBox 15"/>
          <p:cNvSpPr txBox="1"/>
          <p:nvPr/>
        </p:nvSpPr>
        <p:spPr>
          <a:xfrm>
            <a:off x="3383124" y="4286910"/>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87393C"/>
                </a:solidFill>
                <a:latin typeface="Raleway Regular"/>
                <a:ea typeface="Raleway Regular"/>
                <a:cs typeface="Raleway Regular"/>
                <a:sym typeface="Raleway Regular"/>
              </a:defRPr>
            </a:lvl1pPr>
          </a:lstStyle>
          <a:p>
            <a:pPr/>
            <a:r>
              <a:t>Title 2</a:t>
            </a:r>
          </a:p>
        </p:txBody>
      </p:sp>
      <p:sp>
        <p:nvSpPr>
          <p:cNvPr id="10789" name="TextBox 15"/>
          <p:cNvSpPr txBox="1"/>
          <p:nvPr/>
        </p:nvSpPr>
        <p:spPr>
          <a:xfrm>
            <a:off x="7072034" y="4711621"/>
            <a:ext cx="1872609"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790" name="TextBox 15"/>
          <p:cNvSpPr txBox="1"/>
          <p:nvPr/>
        </p:nvSpPr>
        <p:spPr>
          <a:xfrm>
            <a:off x="7597295" y="4286910"/>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323232"/>
                </a:solidFill>
                <a:latin typeface="Raleway Regular"/>
                <a:ea typeface="Raleway Regular"/>
                <a:cs typeface="Raleway Regular"/>
                <a:sym typeface="Raleway Regular"/>
              </a:defRPr>
            </a:lvl1pPr>
          </a:lstStyle>
          <a:p>
            <a:pPr/>
            <a:r>
              <a:t>Title 4</a:t>
            </a:r>
          </a:p>
        </p:txBody>
      </p:sp>
      <p:sp>
        <p:nvSpPr>
          <p:cNvPr id="10791" name="TextBox 15"/>
          <p:cNvSpPr txBox="1"/>
          <p:nvPr/>
        </p:nvSpPr>
        <p:spPr>
          <a:xfrm>
            <a:off x="9605965" y="2243546"/>
            <a:ext cx="1872609"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792" name="TextBox 15"/>
          <p:cNvSpPr txBox="1"/>
          <p:nvPr/>
        </p:nvSpPr>
        <p:spPr>
          <a:xfrm>
            <a:off x="10131228" y="1818835"/>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2D5779"/>
                </a:solidFill>
                <a:latin typeface="Raleway Regular"/>
                <a:ea typeface="Raleway Regular"/>
                <a:cs typeface="Raleway Regular"/>
                <a:sym typeface="Raleway Regular"/>
              </a:defRPr>
            </a:lvl1pPr>
          </a:lstStyle>
          <a:p>
            <a:pPr/>
            <a:r>
              <a:t>Title 5</a:t>
            </a:r>
          </a:p>
        </p:txBody>
      </p:sp>
      <p:sp>
        <p:nvSpPr>
          <p:cNvPr id="10793" name="Google Shape;1889;p46"/>
          <p:cNvSpPr/>
          <p:nvPr/>
        </p:nvSpPr>
        <p:spPr>
          <a:xfrm flipV="1">
            <a:off x="8010042" y="3424169"/>
            <a:ext cx="1" cy="387135"/>
          </a:xfrm>
          <a:prstGeom prst="line">
            <a:avLst/>
          </a:prstGeom>
          <a:ln w="19050">
            <a:solidFill>
              <a:srgbClr val="797979"/>
            </a:solidFill>
          </a:ln>
        </p:spPr>
        <p:txBody>
          <a:bodyPr lIns="0" tIns="0" rIns="0" bIns="0"/>
          <a:lstStyle/>
          <a:p>
            <a:pPr>
              <a:defRPr sz="1400"/>
            </a:pPr>
          </a:p>
        </p:txBody>
      </p:sp>
      <p:sp>
        <p:nvSpPr>
          <p:cNvPr id="10794" name="Google Shape;1875;p46"/>
          <p:cNvSpPr/>
          <p:nvPr/>
        </p:nvSpPr>
        <p:spPr>
          <a:xfrm>
            <a:off x="10542269" y="3184592"/>
            <a:ext cx="1" cy="386959"/>
          </a:xfrm>
          <a:prstGeom prst="line">
            <a:avLst/>
          </a:prstGeom>
          <a:ln w="19050">
            <a:solidFill>
              <a:srgbClr val="2D5779"/>
            </a:solidFill>
          </a:ln>
        </p:spPr>
        <p:txBody>
          <a:bodyPr lIns="0" tIns="0" rIns="0" bIns="0"/>
          <a:lstStyle/>
          <a:p>
            <a:pPr>
              <a:defRPr sz="1400"/>
            </a:pPr>
          </a:p>
        </p:txBody>
      </p:sp>
      <p:sp>
        <p:nvSpPr>
          <p:cNvPr id="10795"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796"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0797" name="Rectangle 54"/>
          <p:cNvSpPr txBox="1"/>
          <p:nvPr/>
        </p:nvSpPr>
        <p:spPr>
          <a:xfrm>
            <a:off x="290510" y="106360"/>
            <a:ext cx="137789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Timeline</a:t>
            </a:r>
          </a:p>
        </p:txBody>
      </p:sp>
      <p:pic>
        <p:nvPicPr>
          <p:cNvPr id="10798"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00" name="Shape"/>
          <p:cNvSpPr/>
          <p:nvPr/>
        </p:nvSpPr>
        <p:spPr>
          <a:xfrm>
            <a:off x="10314934" y="3557952"/>
            <a:ext cx="1104405"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5E5E5E"/>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01" name="DEC"/>
          <p:cNvSpPr txBox="1"/>
          <p:nvPr/>
        </p:nvSpPr>
        <p:spPr>
          <a:xfrm>
            <a:off x="10314934"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DEC</a:t>
            </a:r>
          </a:p>
        </p:txBody>
      </p:sp>
      <p:sp>
        <p:nvSpPr>
          <p:cNvPr id="10802" name="Shape"/>
          <p:cNvSpPr/>
          <p:nvPr/>
        </p:nvSpPr>
        <p:spPr>
          <a:xfrm>
            <a:off x="9429043" y="3557952"/>
            <a:ext cx="1104405"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5E5E5E"/>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03" name="NOV"/>
          <p:cNvSpPr txBox="1"/>
          <p:nvPr/>
        </p:nvSpPr>
        <p:spPr>
          <a:xfrm>
            <a:off x="9429043"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NOV</a:t>
            </a:r>
          </a:p>
        </p:txBody>
      </p:sp>
      <p:sp>
        <p:nvSpPr>
          <p:cNvPr id="10804" name="Shape"/>
          <p:cNvSpPr/>
          <p:nvPr/>
        </p:nvSpPr>
        <p:spPr>
          <a:xfrm>
            <a:off x="8543152" y="3557952"/>
            <a:ext cx="1104404"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5E5E5E"/>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05" name="OCT"/>
          <p:cNvSpPr txBox="1"/>
          <p:nvPr/>
        </p:nvSpPr>
        <p:spPr>
          <a:xfrm>
            <a:off x="8543152"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OCT</a:t>
            </a:r>
          </a:p>
        </p:txBody>
      </p:sp>
      <p:sp>
        <p:nvSpPr>
          <p:cNvPr id="10806" name="Shape"/>
          <p:cNvSpPr/>
          <p:nvPr/>
        </p:nvSpPr>
        <p:spPr>
          <a:xfrm>
            <a:off x="7657260" y="3557952"/>
            <a:ext cx="1104404"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D48C89"/>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07" name="SEP"/>
          <p:cNvSpPr txBox="1"/>
          <p:nvPr/>
        </p:nvSpPr>
        <p:spPr>
          <a:xfrm>
            <a:off x="7657260"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SEP</a:t>
            </a:r>
          </a:p>
        </p:txBody>
      </p:sp>
      <p:sp>
        <p:nvSpPr>
          <p:cNvPr id="10808" name="Shape"/>
          <p:cNvSpPr/>
          <p:nvPr/>
        </p:nvSpPr>
        <p:spPr>
          <a:xfrm>
            <a:off x="6771369" y="3557952"/>
            <a:ext cx="1104405"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D48C89"/>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09" name="AUG"/>
          <p:cNvSpPr txBox="1"/>
          <p:nvPr/>
        </p:nvSpPr>
        <p:spPr>
          <a:xfrm>
            <a:off x="6771369"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AUG</a:t>
            </a:r>
          </a:p>
        </p:txBody>
      </p:sp>
      <p:sp>
        <p:nvSpPr>
          <p:cNvPr id="10810" name="Shape"/>
          <p:cNvSpPr/>
          <p:nvPr/>
        </p:nvSpPr>
        <p:spPr>
          <a:xfrm>
            <a:off x="5885477" y="3557952"/>
            <a:ext cx="1104404"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D48C89"/>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11" name="JUL"/>
          <p:cNvSpPr txBox="1"/>
          <p:nvPr/>
        </p:nvSpPr>
        <p:spPr>
          <a:xfrm>
            <a:off x="5885477"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JUL</a:t>
            </a:r>
          </a:p>
        </p:txBody>
      </p:sp>
      <p:sp>
        <p:nvSpPr>
          <p:cNvPr id="10812" name="Shape"/>
          <p:cNvSpPr/>
          <p:nvPr/>
        </p:nvSpPr>
        <p:spPr>
          <a:xfrm>
            <a:off x="4999586" y="3557952"/>
            <a:ext cx="1104404"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87393C"/>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13" name="JUN"/>
          <p:cNvSpPr txBox="1"/>
          <p:nvPr/>
        </p:nvSpPr>
        <p:spPr>
          <a:xfrm>
            <a:off x="4999586"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JUN</a:t>
            </a:r>
          </a:p>
        </p:txBody>
      </p:sp>
      <p:sp>
        <p:nvSpPr>
          <p:cNvPr id="10814" name="Shape"/>
          <p:cNvSpPr/>
          <p:nvPr/>
        </p:nvSpPr>
        <p:spPr>
          <a:xfrm>
            <a:off x="4113693" y="3557952"/>
            <a:ext cx="1104404"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87393C"/>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15" name="MAY"/>
          <p:cNvSpPr txBox="1"/>
          <p:nvPr/>
        </p:nvSpPr>
        <p:spPr>
          <a:xfrm>
            <a:off x="4113693"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MAY</a:t>
            </a:r>
          </a:p>
        </p:txBody>
      </p:sp>
      <p:sp>
        <p:nvSpPr>
          <p:cNvPr id="10816" name="Shape"/>
          <p:cNvSpPr/>
          <p:nvPr/>
        </p:nvSpPr>
        <p:spPr>
          <a:xfrm>
            <a:off x="3227802" y="3557952"/>
            <a:ext cx="1104404"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87393C"/>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17" name="APR"/>
          <p:cNvSpPr txBox="1"/>
          <p:nvPr/>
        </p:nvSpPr>
        <p:spPr>
          <a:xfrm>
            <a:off x="3227802"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APR</a:t>
            </a:r>
          </a:p>
        </p:txBody>
      </p:sp>
      <p:sp>
        <p:nvSpPr>
          <p:cNvPr id="10818" name="Shape"/>
          <p:cNvSpPr/>
          <p:nvPr/>
        </p:nvSpPr>
        <p:spPr>
          <a:xfrm>
            <a:off x="2341911" y="3557952"/>
            <a:ext cx="1104404"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B69B6A"/>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19" name="MAR"/>
          <p:cNvSpPr txBox="1"/>
          <p:nvPr/>
        </p:nvSpPr>
        <p:spPr>
          <a:xfrm>
            <a:off x="2341911"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MAR</a:t>
            </a:r>
          </a:p>
        </p:txBody>
      </p:sp>
      <p:sp>
        <p:nvSpPr>
          <p:cNvPr id="10820" name="Shape"/>
          <p:cNvSpPr/>
          <p:nvPr/>
        </p:nvSpPr>
        <p:spPr>
          <a:xfrm>
            <a:off x="1456020" y="3557952"/>
            <a:ext cx="1104404"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B69B6A"/>
          </a:solidFill>
          <a:ln w="12700">
            <a:miter lim="400000"/>
          </a:ln>
          <a:effectLst>
            <a:outerShdw sx="100000" sy="100000" kx="0" ky="0" algn="b" rotWithShape="0" blurRad="127000" dist="22225" dir="0">
              <a:srgbClr val="000000">
                <a:alpha val="20000"/>
              </a:srgbClr>
            </a:outerShdw>
          </a:effectLst>
        </p:spPr>
        <p:txBody>
          <a:bodyPr lIns="0" tIns="0" rIns="0" bIns="0" anchor="ctr"/>
          <a:lstStyle/>
          <a:p>
            <a:pPr algn="ctr">
              <a:defRPr sz="1000">
                <a:solidFill>
                  <a:srgbClr val="FFFFFF"/>
                </a:solidFill>
              </a:defRPr>
            </a:pPr>
          </a:p>
        </p:txBody>
      </p:sp>
      <p:sp>
        <p:nvSpPr>
          <p:cNvPr id="10821" name="FEB"/>
          <p:cNvSpPr txBox="1"/>
          <p:nvPr/>
        </p:nvSpPr>
        <p:spPr>
          <a:xfrm>
            <a:off x="1456020" y="3719808"/>
            <a:ext cx="1019805"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FEB</a:t>
            </a:r>
          </a:p>
        </p:txBody>
      </p:sp>
      <p:sp>
        <p:nvSpPr>
          <p:cNvPr id="10822" name="Shape"/>
          <p:cNvSpPr/>
          <p:nvPr/>
        </p:nvSpPr>
        <p:spPr>
          <a:xfrm>
            <a:off x="570128" y="3557952"/>
            <a:ext cx="1104405"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291" y="0"/>
                </a:lnTo>
                <a:lnTo>
                  <a:pt x="21600" y="10800"/>
                </a:lnTo>
                <a:lnTo>
                  <a:pt x="18291" y="21600"/>
                </a:lnTo>
                <a:lnTo>
                  <a:pt x="0" y="21600"/>
                </a:lnTo>
                <a:close/>
              </a:path>
            </a:pathLst>
          </a:custGeom>
          <a:solidFill>
            <a:srgbClr val="B69B6A"/>
          </a:solidFill>
          <a:ln w="12700">
            <a:miter lim="400000"/>
          </a:ln>
          <a:effectLst>
            <a:outerShdw sx="100000" sy="100000" kx="0" ky="0" algn="b" rotWithShape="0" blurRad="127000" dist="25550" dir="0">
              <a:srgbClr val="000000">
                <a:alpha val="20052"/>
              </a:srgbClr>
            </a:outerShdw>
          </a:effectLst>
        </p:spPr>
        <p:txBody>
          <a:bodyPr lIns="0" tIns="0" rIns="0" bIns="0" anchor="ctr"/>
          <a:lstStyle/>
          <a:p>
            <a:pPr algn="ctr">
              <a:defRPr sz="1000">
                <a:solidFill>
                  <a:srgbClr val="FFFFFF"/>
                </a:solidFill>
              </a:defRPr>
            </a:pPr>
          </a:p>
        </p:txBody>
      </p:sp>
      <p:sp>
        <p:nvSpPr>
          <p:cNvPr id="10823" name="JAN"/>
          <p:cNvSpPr txBox="1"/>
          <p:nvPr/>
        </p:nvSpPr>
        <p:spPr>
          <a:xfrm>
            <a:off x="570128" y="3719808"/>
            <a:ext cx="1019806" cy="204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400">
                <a:solidFill>
                  <a:srgbClr val="FFFFFF"/>
                </a:solidFill>
                <a:latin typeface="Raleway Regular"/>
                <a:ea typeface="Raleway Regular"/>
                <a:cs typeface="Raleway Regular"/>
                <a:sym typeface="Raleway Regular"/>
              </a:defRPr>
            </a:lvl1pPr>
          </a:lstStyle>
          <a:p>
            <a:pPr/>
            <a:r>
              <a:t>JAN</a:t>
            </a:r>
          </a:p>
        </p:txBody>
      </p:sp>
      <p:sp>
        <p:nvSpPr>
          <p:cNvPr id="10824" name="Google Shape;399;p38"/>
          <p:cNvSpPr/>
          <p:nvPr/>
        </p:nvSpPr>
        <p:spPr>
          <a:xfrm>
            <a:off x="-66402" y="3557952"/>
            <a:ext cx="855180" cy="528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326" y="0"/>
                </a:lnTo>
                <a:lnTo>
                  <a:pt x="21600" y="10800"/>
                </a:lnTo>
                <a:lnTo>
                  <a:pt x="17326" y="21600"/>
                </a:lnTo>
                <a:lnTo>
                  <a:pt x="0" y="21600"/>
                </a:lnTo>
                <a:close/>
              </a:path>
            </a:pathLst>
          </a:custGeom>
          <a:solidFill>
            <a:srgbClr val="DEE2E6"/>
          </a:solidFill>
          <a:ln w="12700">
            <a:miter lim="400000"/>
          </a:ln>
          <a:effectLst>
            <a:outerShdw sx="100000" sy="100000" kx="0" ky="0" algn="b" rotWithShape="0" blurRad="25400" dist="9525" dir="0">
              <a:srgbClr val="000000">
                <a:alpha val="20000"/>
              </a:srgbClr>
            </a:outerShdw>
          </a:effectLst>
        </p:spPr>
        <p:txBody>
          <a:bodyPr lIns="0" tIns="0" rIns="0" bIns="0" anchor="ctr"/>
          <a:lstStyle/>
          <a:p>
            <a:pPr algn="ctr">
              <a:defRPr sz="1000">
                <a:solidFill>
                  <a:srgbClr val="677480"/>
                </a:solidFill>
              </a:defRPr>
            </a:pPr>
          </a:p>
        </p:txBody>
      </p:sp>
      <p:sp>
        <p:nvSpPr>
          <p:cNvPr id="10825" name="Google Shape;402;p38"/>
          <p:cNvSpPr/>
          <p:nvPr/>
        </p:nvSpPr>
        <p:spPr>
          <a:xfrm flipV="1">
            <a:off x="2674174" y="2969910"/>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26" name="Google Shape;404;p38"/>
          <p:cNvSpPr/>
          <p:nvPr/>
        </p:nvSpPr>
        <p:spPr>
          <a:xfrm flipV="1">
            <a:off x="4447388" y="2969910"/>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27" name="Google Shape;406;p38"/>
          <p:cNvSpPr/>
          <p:nvPr/>
        </p:nvSpPr>
        <p:spPr>
          <a:xfrm flipV="1">
            <a:off x="6220604" y="2969910"/>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28" name="Google Shape;408;p38"/>
          <p:cNvSpPr/>
          <p:nvPr/>
        </p:nvSpPr>
        <p:spPr>
          <a:xfrm flipV="1">
            <a:off x="7993819" y="2969910"/>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29" name="Google Shape;410;p38"/>
          <p:cNvSpPr/>
          <p:nvPr/>
        </p:nvSpPr>
        <p:spPr>
          <a:xfrm flipV="1">
            <a:off x="9767033" y="2969910"/>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30" name="Google Shape;412;p38"/>
          <p:cNvSpPr/>
          <p:nvPr/>
        </p:nvSpPr>
        <p:spPr>
          <a:xfrm flipV="1">
            <a:off x="1801184" y="4025141"/>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31" name="Google Shape;414;p38"/>
          <p:cNvSpPr/>
          <p:nvPr/>
        </p:nvSpPr>
        <p:spPr>
          <a:xfrm flipV="1">
            <a:off x="3574400" y="4025141"/>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32" name="Google Shape;416;p38"/>
          <p:cNvSpPr/>
          <p:nvPr/>
        </p:nvSpPr>
        <p:spPr>
          <a:xfrm flipV="1">
            <a:off x="5347614" y="4025141"/>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33" name="Google Shape;418;p38"/>
          <p:cNvSpPr/>
          <p:nvPr/>
        </p:nvSpPr>
        <p:spPr>
          <a:xfrm flipV="1">
            <a:off x="7120829" y="4025141"/>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34" name="Google Shape;420;p38"/>
          <p:cNvSpPr/>
          <p:nvPr/>
        </p:nvSpPr>
        <p:spPr>
          <a:xfrm flipV="1">
            <a:off x="8894044" y="4025141"/>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35" name="Google Shape;422;p38"/>
          <p:cNvSpPr/>
          <p:nvPr/>
        </p:nvSpPr>
        <p:spPr>
          <a:xfrm flipV="1">
            <a:off x="10667258" y="4025141"/>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36" name="Google Shape;400;p38"/>
          <p:cNvSpPr/>
          <p:nvPr/>
        </p:nvSpPr>
        <p:spPr>
          <a:xfrm flipV="1">
            <a:off x="900960" y="2969910"/>
            <a:ext cx="1" cy="623700"/>
          </a:xfrm>
          <a:prstGeom prst="line">
            <a:avLst/>
          </a:prstGeom>
          <a:ln w="12700">
            <a:solidFill>
              <a:srgbClr val="CCCCCC"/>
            </a:solidFill>
            <a:headEnd type="oval"/>
            <a:tailEnd type="oval"/>
          </a:ln>
        </p:spPr>
        <p:txBody>
          <a:bodyPr lIns="0" tIns="0" rIns="0" bIns="0"/>
          <a:lstStyle/>
          <a:p>
            <a:pPr>
              <a:defRPr sz="1400">
                <a:solidFill>
                  <a:srgbClr val="677480"/>
                </a:solidFill>
              </a:defRPr>
            </a:pPr>
          </a:p>
        </p:txBody>
      </p:sp>
      <p:sp>
        <p:nvSpPr>
          <p:cNvPr id="10837" name="TextBox 15"/>
          <p:cNvSpPr txBox="1"/>
          <p:nvPr/>
        </p:nvSpPr>
        <p:spPr>
          <a:xfrm>
            <a:off x="726282" y="2422075"/>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38" name="TextBox 15"/>
          <p:cNvSpPr txBox="1"/>
          <p:nvPr/>
        </p:nvSpPr>
        <p:spPr>
          <a:xfrm>
            <a:off x="2523795" y="2422075"/>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39" name="TextBox 15"/>
          <p:cNvSpPr txBox="1"/>
          <p:nvPr/>
        </p:nvSpPr>
        <p:spPr>
          <a:xfrm>
            <a:off x="4299039" y="2422075"/>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0" name="TextBox 15"/>
          <p:cNvSpPr txBox="1"/>
          <p:nvPr/>
        </p:nvSpPr>
        <p:spPr>
          <a:xfrm>
            <a:off x="6096552" y="2422075"/>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1" name="TextBox 15"/>
          <p:cNvSpPr txBox="1"/>
          <p:nvPr/>
        </p:nvSpPr>
        <p:spPr>
          <a:xfrm>
            <a:off x="7837672" y="2422075"/>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2" name="TextBox 15"/>
          <p:cNvSpPr txBox="1"/>
          <p:nvPr/>
        </p:nvSpPr>
        <p:spPr>
          <a:xfrm>
            <a:off x="9635186" y="2422075"/>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3" name="TextBox 15"/>
          <p:cNvSpPr txBox="1"/>
          <p:nvPr/>
        </p:nvSpPr>
        <p:spPr>
          <a:xfrm>
            <a:off x="1667500" y="4715434"/>
            <a:ext cx="1659265"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4" name="TextBox 15"/>
          <p:cNvSpPr txBox="1"/>
          <p:nvPr/>
        </p:nvSpPr>
        <p:spPr>
          <a:xfrm>
            <a:off x="3465014" y="4715434"/>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5" name="TextBox 15"/>
          <p:cNvSpPr txBox="1"/>
          <p:nvPr/>
        </p:nvSpPr>
        <p:spPr>
          <a:xfrm>
            <a:off x="5240257" y="4715434"/>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6" name="TextBox 15"/>
          <p:cNvSpPr txBox="1"/>
          <p:nvPr/>
        </p:nvSpPr>
        <p:spPr>
          <a:xfrm>
            <a:off x="7037771" y="4715434"/>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7" name="TextBox 15"/>
          <p:cNvSpPr txBox="1"/>
          <p:nvPr/>
        </p:nvSpPr>
        <p:spPr>
          <a:xfrm>
            <a:off x="8778891" y="4715434"/>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8" name="TextBox 15"/>
          <p:cNvSpPr txBox="1"/>
          <p:nvPr/>
        </p:nvSpPr>
        <p:spPr>
          <a:xfrm>
            <a:off x="10576404" y="4715434"/>
            <a:ext cx="1663701"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49"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850"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0851" name="Rectangle 54"/>
          <p:cNvSpPr txBox="1"/>
          <p:nvPr/>
        </p:nvSpPr>
        <p:spPr>
          <a:xfrm>
            <a:off x="290510" y="106360"/>
            <a:ext cx="1377897"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Timeline</a:t>
            </a:r>
          </a:p>
        </p:txBody>
      </p:sp>
      <p:pic>
        <p:nvPicPr>
          <p:cNvPr id="10852"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4" name="Rectangle 9"/>
          <p:cNvSpPr txBox="1"/>
          <p:nvPr/>
        </p:nvSpPr>
        <p:spPr>
          <a:xfrm>
            <a:off x="6698038" y="2788158"/>
            <a:ext cx="8375197" cy="688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lvl1pPr>
              <a:defRPr b="1" sz="4000">
                <a:latin typeface="Raleway Regular"/>
                <a:ea typeface="Raleway Regular"/>
                <a:cs typeface="Raleway Regular"/>
                <a:sym typeface="Raleway Regular"/>
              </a:defRPr>
            </a:lvl1pPr>
          </a:lstStyle>
          <a:p>
            <a:pPr/>
            <a:r>
              <a:t>03. Process</a:t>
            </a:r>
          </a:p>
        </p:txBody>
      </p:sp>
      <p:sp>
        <p:nvSpPr>
          <p:cNvPr id="10855" name="Rectangle 13"/>
          <p:cNvSpPr/>
          <p:nvPr/>
        </p:nvSpPr>
        <p:spPr>
          <a:xfrm flipH="1" rot="10800000">
            <a:off x="6740517" y="3796260"/>
            <a:ext cx="523244" cy="68395"/>
          </a:xfrm>
          <a:prstGeom prst="rect">
            <a:avLst/>
          </a:prstGeom>
          <a:solidFill>
            <a:srgbClr val="C22D26"/>
          </a:solidFill>
          <a:ln w="12700">
            <a:miter lim="400000"/>
          </a:ln>
        </p:spPr>
        <p:txBody>
          <a:bodyPr lIns="45719" rIns="45719" anchor="ctr"/>
          <a:lstStyle/>
          <a:p>
            <a:pPr algn="ctr"/>
          </a:p>
        </p:txBody>
      </p:sp>
      <p:sp>
        <p:nvSpPr>
          <p:cNvPr id="10856" name="Rectangle 9"/>
          <p:cNvSpPr txBox="1"/>
          <p:nvPr/>
        </p:nvSpPr>
        <p:spPr>
          <a:xfrm>
            <a:off x="6698038" y="3390411"/>
            <a:ext cx="8375197"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lvl1pPr>
          </a:lstStyle>
          <a:p>
            <a:pPr/>
            <a:r>
              <a:t>Different process styles</a:t>
            </a:r>
          </a:p>
        </p:txBody>
      </p:sp>
      <p:pic>
        <p:nvPicPr>
          <p:cNvPr id="10857" name="etisalat_by_eand_Latin_Primary logo_RGB_BlackRed.png" descr="etisalat_by_eand_Latin_Primary logo_RGB_BlackRed.png"/>
          <p:cNvPicPr>
            <a:picLocks noChangeAspect="1"/>
          </p:cNvPicPr>
          <p:nvPr/>
        </p:nvPicPr>
        <p:blipFill>
          <a:blip r:embed="rId2">
            <a:extLst/>
          </a:blip>
          <a:stretch>
            <a:fillRect/>
          </a:stretch>
        </p:blipFill>
        <p:spPr>
          <a:xfrm>
            <a:off x="10432426" y="328679"/>
            <a:ext cx="1527074" cy="559809"/>
          </a:xfrm>
          <a:prstGeom prst="rect">
            <a:avLst/>
          </a:prstGeom>
          <a:ln w="12700">
            <a:miter lim="400000"/>
          </a:ln>
        </p:spPr>
      </p:pic>
      <p:pic>
        <p:nvPicPr>
          <p:cNvPr id="10858" name="umberto-FewHpO4VC9Y-unsplash.jpg" descr="umberto-FewHpO4VC9Y-unsplash.jpg"/>
          <p:cNvPicPr>
            <a:picLocks noChangeAspect="1"/>
          </p:cNvPicPr>
          <p:nvPr/>
        </p:nvPicPr>
        <p:blipFill>
          <a:blip r:embed="rId3">
            <a:extLst/>
          </a:blip>
          <a:srcRect l="3880" t="9326" r="872" b="15381"/>
          <a:stretch>
            <a:fillRect/>
          </a:stretch>
        </p:blipFill>
        <p:spPr>
          <a:xfrm>
            <a:off x="5133" y="7249"/>
            <a:ext cx="5750013" cy="6843502"/>
          </a:xfrm>
          <a:prstGeom prst="rect">
            <a:avLst/>
          </a:prstGeom>
          <a:ln w="12700">
            <a:solidFill>
              <a:srgbClr val="F1F6FA"/>
            </a:solidFill>
            <a:miter/>
          </a:ln>
        </p:spPr>
      </p:pic>
      <p:pic>
        <p:nvPicPr>
          <p:cNvPr id="10859" name="photo-1607723619307-260d7a1e1f12.jpeg" descr="photo-1607723619307-260d7a1e1f12.jpeg"/>
          <p:cNvPicPr>
            <a:picLocks noChangeAspect="1"/>
          </p:cNvPicPr>
          <p:nvPr/>
        </p:nvPicPr>
        <p:blipFill>
          <a:blip r:embed="rId4">
            <a:extLst/>
          </a:blip>
          <a:srcRect l="18897" t="2675" r="0" b="0"/>
          <a:stretch>
            <a:fillRect/>
          </a:stretch>
        </p:blipFill>
        <p:spPr>
          <a:xfrm rot="16200000">
            <a:off x="-559843" y="557481"/>
            <a:ext cx="6873968" cy="5777068"/>
          </a:xfrm>
          <a:prstGeom prst="rect">
            <a:avLst/>
          </a:prstGeom>
          <a:ln w="12700">
            <a:miter lim="400000"/>
          </a:ln>
        </p:spPr>
      </p:pic>
      <p:sp>
        <p:nvSpPr>
          <p:cNvPr id="10860" name="Rectangle"/>
          <p:cNvSpPr/>
          <p:nvPr/>
        </p:nvSpPr>
        <p:spPr>
          <a:xfrm>
            <a:off x="-4020" y="-12864"/>
            <a:ext cx="5768231" cy="6883728"/>
          </a:xfrm>
          <a:prstGeom prst="rect">
            <a:avLst/>
          </a:prstGeom>
          <a:solidFill>
            <a:srgbClr val="000000">
              <a:alpha val="44939"/>
            </a:srgbClr>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62" name="Google Shape;430;p39"/>
          <p:cNvSpPr/>
          <p:nvPr/>
        </p:nvSpPr>
        <p:spPr>
          <a:xfrm>
            <a:off x="-13471" y="2971153"/>
            <a:ext cx="12218941" cy="1351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200" y="0"/>
                </a:lnTo>
                <a:cubicBezTo>
                  <a:pt x="18537" y="0"/>
                  <a:pt x="18000" y="4835"/>
                  <a:pt x="18000" y="10800"/>
                </a:cubicBezTo>
                <a:cubicBezTo>
                  <a:pt x="18000" y="16765"/>
                  <a:pt x="17463" y="21600"/>
                  <a:pt x="16800" y="21600"/>
                </a:cubicBezTo>
                <a:cubicBezTo>
                  <a:pt x="16137" y="21600"/>
                  <a:pt x="15600" y="16765"/>
                  <a:pt x="15600" y="10800"/>
                </a:cubicBezTo>
                <a:cubicBezTo>
                  <a:pt x="15600" y="4835"/>
                  <a:pt x="15063" y="0"/>
                  <a:pt x="14400" y="0"/>
                </a:cubicBezTo>
                <a:cubicBezTo>
                  <a:pt x="13737" y="0"/>
                  <a:pt x="13200" y="4835"/>
                  <a:pt x="13200" y="10800"/>
                </a:cubicBezTo>
                <a:cubicBezTo>
                  <a:pt x="13200" y="16765"/>
                  <a:pt x="12663" y="21600"/>
                  <a:pt x="12000" y="21600"/>
                </a:cubicBezTo>
                <a:cubicBezTo>
                  <a:pt x="11337" y="21600"/>
                  <a:pt x="10800" y="16765"/>
                  <a:pt x="10800" y="10800"/>
                </a:cubicBezTo>
                <a:cubicBezTo>
                  <a:pt x="10800" y="4835"/>
                  <a:pt x="10263" y="0"/>
                  <a:pt x="9600" y="0"/>
                </a:cubicBezTo>
                <a:cubicBezTo>
                  <a:pt x="8937" y="0"/>
                  <a:pt x="8400" y="4835"/>
                  <a:pt x="8400" y="10800"/>
                </a:cubicBezTo>
                <a:cubicBezTo>
                  <a:pt x="8400" y="16765"/>
                  <a:pt x="7863" y="21600"/>
                  <a:pt x="7200" y="21600"/>
                </a:cubicBezTo>
                <a:cubicBezTo>
                  <a:pt x="6537" y="21600"/>
                  <a:pt x="6000" y="16765"/>
                  <a:pt x="6000" y="10800"/>
                </a:cubicBezTo>
                <a:cubicBezTo>
                  <a:pt x="6000" y="4835"/>
                  <a:pt x="5463" y="0"/>
                  <a:pt x="4800" y="0"/>
                </a:cubicBezTo>
                <a:cubicBezTo>
                  <a:pt x="4137" y="0"/>
                  <a:pt x="3600" y="4835"/>
                  <a:pt x="3600" y="10800"/>
                </a:cubicBezTo>
                <a:cubicBezTo>
                  <a:pt x="3600" y="16765"/>
                  <a:pt x="3063" y="21600"/>
                  <a:pt x="2400" y="21600"/>
                </a:cubicBezTo>
                <a:lnTo>
                  <a:pt x="0" y="21600"/>
                </a:lnTo>
              </a:path>
            </a:pathLst>
          </a:custGeom>
          <a:ln w="431800">
            <a:solidFill>
              <a:srgbClr val="677480"/>
            </a:solidFill>
            <a:miter lim="8000"/>
          </a:ln>
        </p:spPr>
        <p:txBody>
          <a:bodyPr lIns="0" tIns="0" rIns="0" bIns="0" anchor="ctr"/>
          <a:lstStyle/>
          <a:p>
            <a:pPr/>
          </a:p>
        </p:txBody>
      </p:sp>
      <p:sp>
        <p:nvSpPr>
          <p:cNvPr id="10863" name="Google Shape;431;p39"/>
          <p:cNvSpPr/>
          <p:nvPr/>
        </p:nvSpPr>
        <p:spPr>
          <a:xfrm>
            <a:off x="-13471" y="2971153"/>
            <a:ext cx="12218941" cy="1351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200" y="0"/>
                </a:lnTo>
                <a:cubicBezTo>
                  <a:pt x="18537" y="0"/>
                  <a:pt x="18000" y="4835"/>
                  <a:pt x="18000" y="10800"/>
                </a:cubicBezTo>
                <a:cubicBezTo>
                  <a:pt x="18000" y="16765"/>
                  <a:pt x="17463" y="21600"/>
                  <a:pt x="16800" y="21600"/>
                </a:cubicBezTo>
                <a:cubicBezTo>
                  <a:pt x="16137" y="21600"/>
                  <a:pt x="15600" y="16765"/>
                  <a:pt x="15600" y="10800"/>
                </a:cubicBezTo>
                <a:cubicBezTo>
                  <a:pt x="15600" y="4835"/>
                  <a:pt x="15063" y="0"/>
                  <a:pt x="14400" y="0"/>
                </a:cubicBezTo>
                <a:cubicBezTo>
                  <a:pt x="13737" y="0"/>
                  <a:pt x="13200" y="4835"/>
                  <a:pt x="13200" y="10800"/>
                </a:cubicBezTo>
                <a:cubicBezTo>
                  <a:pt x="13200" y="16765"/>
                  <a:pt x="12663" y="21600"/>
                  <a:pt x="12000" y="21600"/>
                </a:cubicBezTo>
                <a:cubicBezTo>
                  <a:pt x="11337" y="21600"/>
                  <a:pt x="10800" y="16765"/>
                  <a:pt x="10800" y="10800"/>
                </a:cubicBezTo>
                <a:cubicBezTo>
                  <a:pt x="10800" y="4835"/>
                  <a:pt x="10263" y="0"/>
                  <a:pt x="9600" y="0"/>
                </a:cubicBezTo>
                <a:cubicBezTo>
                  <a:pt x="8937" y="0"/>
                  <a:pt x="8400" y="4835"/>
                  <a:pt x="8400" y="10800"/>
                </a:cubicBezTo>
                <a:cubicBezTo>
                  <a:pt x="8400" y="16765"/>
                  <a:pt x="7863" y="21600"/>
                  <a:pt x="7200" y="21600"/>
                </a:cubicBezTo>
                <a:cubicBezTo>
                  <a:pt x="6537" y="21600"/>
                  <a:pt x="6000" y="16765"/>
                  <a:pt x="6000" y="10800"/>
                </a:cubicBezTo>
                <a:cubicBezTo>
                  <a:pt x="6000" y="4835"/>
                  <a:pt x="5463" y="0"/>
                  <a:pt x="4800" y="0"/>
                </a:cubicBezTo>
                <a:cubicBezTo>
                  <a:pt x="4137" y="0"/>
                  <a:pt x="3600" y="4835"/>
                  <a:pt x="3600" y="10800"/>
                </a:cubicBezTo>
                <a:cubicBezTo>
                  <a:pt x="3600" y="16765"/>
                  <a:pt x="3063" y="21600"/>
                  <a:pt x="2400" y="21600"/>
                </a:cubicBezTo>
                <a:lnTo>
                  <a:pt x="0" y="21600"/>
                </a:lnTo>
              </a:path>
            </a:pathLst>
          </a:custGeom>
          <a:ln w="38100">
            <a:solidFill>
              <a:srgbClr val="FFFFFF"/>
            </a:solidFill>
            <a:prstDash val="dash"/>
            <a:miter lim="8000"/>
          </a:ln>
        </p:spPr>
        <p:txBody>
          <a:bodyPr lIns="0" tIns="0" rIns="0" bIns="0" anchor="ctr"/>
          <a:lstStyle/>
          <a:p>
            <a:pPr>
              <a:defRPr>
                <a:solidFill>
                  <a:srgbClr val="FFFFFF"/>
                </a:solidFill>
              </a:defRPr>
            </a:pPr>
          </a:p>
        </p:txBody>
      </p:sp>
      <p:sp>
        <p:nvSpPr>
          <p:cNvPr id="10864" name="Google Shape;432;p39"/>
          <p:cNvSpPr/>
          <p:nvPr/>
        </p:nvSpPr>
        <p:spPr>
          <a:xfrm rot="8100000">
            <a:off x="2466219" y="1981158"/>
            <a:ext cx="447313" cy="447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B69B6A"/>
          </a:solidFill>
          <a:ln w="12700">
            <a:miter lim="400000"/>
          </a:ln>
        </p:spPr>
        <p:txBody>
          <a:bodyPr lIns="0" tIns="0" rIns="0" bIns="0" anchor="ctr"/>
          <a:lstStyle/>
          <a:p>
            <a:pPr>
              <a:defRPr sz="1400">
                <a:solidFill>
                  <a:srgbClr val="598079"/>
                </a:solidFill>
              </a:defRPr>
            </a:pPr>
          </a:p>
        </p:txBody>
      </p:sp>
      <p:sp>
        <p:nvSpPr>
          <p:cNvPr id="10865" name="Circle"/>
          <p:cNvSpPr/>
          <p:nvPr/>
        </p:nvSpPr>
        <p:spPr>
          <a:xfrm>
            <a:off x="2600278" y="2106461"/>
            <a:ext cx="179196" cy="179196"/>
          </a:xfrm>
          <a:prstGeom prst="ellipse">
            <a:avLst/>
          </a:prstGeom>
          <a:solidFill>
            <a:srgbClr val="FFFFFF"/>
          </a:solidFill>
          <a:ln w="12700">
            <a:miter lim="400000"/>
          </a:ln>
        </p:spPr>
        <p:txBody>
          <a:bodyPr lIns="0" tIns="0" rIns="0" bIns="0" anchor="ctr"/>
          <a:lstStyle/>
          <a:p>
            <a:pPr algn="ctr">
              <a:defRPr sz="600">
                <a:solidFill>
                  <a:srgbClr val="2185C5"/>
                </a:solidFill>
              </a:defRPr>
            </a:pPr>
          </a:p>
        </p:txBody>
      </p:sp>
      <p:sp>
        <p:nvSpPr>
          <p:cNvPr id="10866" name="Google Shape;434;p39"/>
          <p:cNvSpPr/>
          <p:nvPr/>
        </p:nvSpPr>
        <p:spPr>
          <a:xfrm rot="8100000">
            <a:off x="5176295" y="1981158"/>
            <a:ext cx="447312" cy="447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323232"/>
          </a:solidFill>
          <a:ln w="12700">
            <a:miter lim="400000"/>
          </a:ln>
        </p:spPr>
        <p:txBody>
          <a:bodyPr lIns="0" tIns="0" rIns="0" bIns="0" anchor="ctr"/>
          <a:lstStyle/>
          <a:p>
            <a:pPr>
              <a:defRPr sz="1400"/>
            </a:pPr>
          </a:p>
        </p:txBody>
      </p:sp>
      <p:sp>
        <p:nvSpPr>
          <p:cNvPr id="10867" name="Circle"/>
          <p:cNvSpPr/>
          <p:nvPr/>
        </p:nvSpPr>
        <p:spPr>
          <a:xfrm>
            <a:off x="5310353" y="2106461"/>
            <a:ext cx="179196" cy="179196"/>
          </a:xfrm>
          <a:prstGeom prst="ellipse">
            <a:avLst/>
          </a:prstGeom>
          <a:solidFill>
            <a:srgbClr val="FFFFFF"/>
          </a:solidFill>
          <a:ln w="12700">
            <a:miter lim="400000"/>
          </a:ln>
        </p:spPr>
        <p:txBody>
          <a:bodyPr lIns="0" tIns="0" rIns="0" bIns="0" anchor="ctr"/>
          <a:lstStyle/>
          <a:p>
            <a:pPr algn="ctr">
              <a:defRPr sz="1200">
                <a:solidFill>
                  <a:srgbClr val="2185C5"/>
                </a:solidFill>
              </a:defRPr>
            </a:pPr>
          </a:p>
        </p:txBody>
      </p:sp>
      <p:sp>
        <p:nvSpPr>
          <p:cNvPr id="10868" name="Google Shape;436;p39"/>
          <p:cNvSpPr/>
          <p:nvPr/>
        </p:nvSpPr>
        <p:spPr>
          <a:xfrm rot="8100000">
            <a:off x="7886369" y="1981158"/>
            <a:ext cx="447312" cy="447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CDBD96"/>
          </a:solidFill>
          <a:ln w="12700">
            <a:miter lim="400000"/>
          </a:ln>
        </p:spPr>
        <p:txBody>
          <a:bodyPr lIns="0" tIns="0" rIns="0" bIns="0" anchor="ctr"/>
          <a:lstStyle/>
          <a:p>
            <a:pPr>
              <a:defRPr sz="1400"/>
            </a:pPr>
          </a:p>
        </p:txBody>
      </p:sp>
      <p:sp>
        <p:nvSpPr>
          <p:cNvPr id="10869" name="Circle"/>
          <p:cNvSpPr/>
          <p:nvPr/>
        </p:nvSpPr>
        <p:spPr>
          <a:xfrm>
            <a:off x="8020426" y="2106461"/>
            <a:ext cx="179196" cy="179196"/>
          </a:xfrm>
          <a:prstGeom prst="ellipse">
            <a:avLst/>
          </a:prstGeom>
          <a:solidFill>
            <a:srgbClr val="FFFFFF"/>
          </a:solidFill>
          <a:ln w="12700">
            <a:miter lim="400000"/>
          </a:ln>
        </p:spPr>
        <p:txBody>
          <a:bodyPr lIns="0" tIns="0" rIns="0" bIns="0" anchor="ctr"/>
          <a:lstStyle/>
          <a:p>
            <a:pPr algn="ctr">
              <a:defRPr sz="600">
                <a:solidFill>
                  <a:srgbClr val="2185C5"/>
                </a:solidFill>
              </a:defRPr>
            </a:pPr>
          </a:p>
        </p:txBody>
      </p:sp>
      <p:sp>
        <p:nvSpPr>
          <p:cNvPr id="10870" name="Google Shape;438;p39"/>
          <p:cNvSpPr/>
          <p:nvPr/>
        </p:nvSpPr>
        <p:spPr>
          <a:xfrm rot="18900000">
            <a:off x="9273861" y="4877574"/>
            <a:ext cx="447313" cy="447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2D5779"/>
          </a:solidFill>
          <a:ln w="12700">
            <a:miter lim="400000"/>
          </a:ln>
        </p:spPr>
        <p:txBody>
          <a:bodyPr lIns="0" tIns="0" rIns="0" bIns="0" anchor="ctr"/>
          <a:lstStyle/>
          <a:p>
            <a:pPr>
              <a:defRPr sz="1400"/>
            </a:pPr>
          </a:p>
        </p:txBody>
      </p:sp>
      <p:sp>
        <p:nvSpPr>
          <p:cNvPr id="10871" name="Circle"/>
          <p:cNvSpPr/>
          <p:nvPr/>
        </p:nvSpPr>
        <p:spPr>
          <a:xfrm flipH="1">
            <a:off x="9407920" y="5020388"/>
            <a:ext cx="179196" cy="179196"/>
          </a:xfrm>
          <a:prstGeom prst="ellipse">
            <a:avLst/>
          </a:prstGeom>
          <a:solidFill>
            <a:srgbClr val="FFFFFF"/>
          </a:solidFill>
          <a:ln w="12700">
            <a:miter lim="400000"/>
          </a:ln>
        </p:spPr>
        <p:txBody>
          <a:bodyPr lIns="0" tIns="0" rIns="0" bIns="0" anchor="ctr"/>
          <a:lstStyle/>
          <a:p>
            <a:pPr algn="ctr">
              <a:defRPr sz="600">
                <a:solidFill>
                  <a:srgbClr val="2185C5"/>
                </a:solidFill>
              </a:defRPr>
            </a:pPr>
          </a:p>
        </p:txBody>
      </p:sp>
      <p:sp>
        <p:nvSpPr>
          <p:cNvPr id="10872" name="Google Shape;440;p39"/>
          <p:cNvSpPr/>
          <p:nvPr/>
        </p:nvSpPr>
        <p:spPr>
          <a:xfrm rot="18900000">
            <a:off x="6563786" y="4877574"/>
            <a:ext cx="447313" cy="447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C27F7D"/>
          </a:solidFill>
          <a:ln w="12700">
            <a:miter lim="400000"/>
          </a:ln>
        </p:spPr>
        <p:txBody>
          <a:bodyPr lIns="0" tIns="0" rIns="0" bIns="0" anchor="ctr"/>
          <a:lstStyle/>
          <a:p>
            <a:pPr>
              <a:defRPr sz="1400"/>
            </a:pPr>
          </a:p>
        </p:txBody>
      </p:sp>
      <p:sp>
        <p:nvSpPr>
          <p:cNvPr id="10873" name="Circle"/>
          <p:cNvSpPr/>
          <p:nvPr/>
        </p:nvSpPr>
        <p:spPr>
          <a:xfrm flipH="1">
            <a:off x="6697844" y="5020388"/>
            <a:ext cx="179196" cy="179196"/>
          </a:xfrm>
          <a:prstGeom prst="ellipse">
            <a:avLst/>
          </a:prstGeom>
          <a:solidFill>
            <a:srgbClr val="FFFFFF"/>
          </a:solidFill>
          <a:ln w="12700">
            <a:miter lim="400000"/>
          </a:ln>
        </p:spPr>
        <p:txBody>
          <a:bodyPr lIns="0" tIns="0" rIns="0" bIns="0" anchor="ctr"/>
          <a:lstStyle/>
          <a:p>
            <a:pPr algn="ctr">
              <a:defRPr sz="600">
                <a:solidFill>
                  <a:srgbClr val="2185C5"/>
                </a:solidFill>
              </a:defRPr>
            </a:pPr>
          </a:p>
        </p:txBody>
      </p:sp>
      <p:sp>
        <p:nvSpPr>
          <p:cNvPr id="10874" name="Google Shape;442;p39"/>
          <p:cNvSpPr/>
          <p:nvPr/>
        </p:nvSpPr>
        <p:spPr>
          <a:xfrm rot="18900000">
            <a:off x="3853712" y="4877574"/>
            <a:ext cx="447312" cy="447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87393C"/>
          </a:solidFill>
          <a:ln w="12700">
            <a:miter lim="400000"/>
          </a:ln>
        </p:spPr>
        <p:txBody>
          <a:bodyPr lIns="0" tIns="0" rIns="0" bIns="0" anchor="ctr"/>
          <a:lstStyle/>
          <a:p>
            <a:pPr>
              <a:defRPr sz="1400"/>
            </a:pPr>
          </a:p>
        </p:txBody>
      </p:sp>
      <p:sp>
        <p:nvSpPr>
          <p:cNvPr id="10875" name="Circle"/>
          <p:cNvSpPr/>
          <p:nvPr/>
        </p:nvSpPr>
        <p:spPr>
          <a:xfrm flipH="1">
            <a:off x="3987770" y="5020388"/>
            <a:ext cx="179196" cy="179196"/>
          </a:xfrm>
          <a:prstGeom prst="ellipse">
            <a:avLst/>
          </a:prstGeom>
          <a:solidFill>
            <a:srgbClr val="FFFFFF"/>
          </a:solidFill>
          <a:ln w="12700">
            <a:miter lim="400000"/>
          </a:ln>
        </p:spPr>
        <p:txBody>
          <a:bodyPr lIns="0" tIns="0" rIns="0" bIns="0" anchor="ctr"/>
          <a:lstStyle/>
          <a:p>
            <a:pPr algn="ctr">
              <a:defRPr sz="1200">
                <a:solidFill>
                  <a:srgbClr val="2185C5"/>
                </a:solidFill>
              </a:defRPr>
            </a:pPr>
          </a:p>
        </p:txBody>
      </p:sp>
      <p:sp>
        <p:nvSpPr>
          <p:cNvPr id="10876" name="1"/>
          <p:cNvSpPr txBox="1"/>
          <p:nvPr/>
        </p:nvSpPr>
        <p:spPr>
          <a:xfrm>
            <a:off x="2606267" y="2043699"/>
            <a:ext cx="140614" cy="253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2438338">
              <a:defRPr sz="1200">
                <a:solidFill>
                  <a:srgbClr val="5E5E5E"/>
                </a:solidFill>
                <a:latin typeface="Suisse Int'l"/>
                <a:ea typeface="Suisse Int'l"/>
                <a:cs typeface="Suisse Int'l"/>
                <a:sym typeface="Suisse Int'l"/>
              </a:defRPr>
            </a:lvl1pPr>
          </a:lstStyle>
          <a:p>
            <a:pPr/>
            <a:r>
              <a:t>1</a:t>
            </a:r>
          </a:p>
        </p:txBody>
      </p:sp>
      <p:sp>
        <p:nvSpPr>
          <p:cNvPr id="10877" name="3"/>
          <p:cNvSpPr txBox="1"/>
          <p:nvPr/>
        </p:nvSpPr>
        <p:spPr>
          <a:xfrm>
            <a:off x="5304244" y="2030999"/>
            <a:ext cx="185906" cy="304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2438338">
              <a:defRPr sz="1200">
                <a:solidFill>
                  <a:srgbClr val="5E5E5E"/>
                </a:solidFill>
                <a:latin typeface="Suisse Int'l"/>
                <a:ea typeface="Suisse Int'l"/>
                <a:cs typeface="Suisse Int'l"/>
                <a:sym typeface="Suisse Int'l"/>
              </a:defRPr>
            </a:lvl1pPr>
          </a:lstStyle>
          <a:p>
            <a:pPr/>
            <a:r>
              <a:t>3</a:t>
            </a:r>
          </a:p>
        </p:txBody>
      </p:sp>
      <p:sp>
        <p:nvSpPr>
          <p:cNvPr id="10878" name="5"/>
          <p:cNvSpPr txBox="1"/>
          <p:nvPr/>
        </p:nvSpPr>
        <p:spPr>
          <a:xfrm>
            <a:off x="8014920" y="2043699"/>
            <a:ext cx="185906" cy="279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2438338">
              <a:defRPr sz="1200">
                <a:solidFill>
                  <a:srgbClr val="5E5E5E"/>
                </a:solidFill>
                <a:latin typeface="Suisse Int'l"/>
                <a:ea typeface="Suisse Int'l"/>
                <a:cs typeface="Suisse Int'l"/>
                <a:sym typeface="Suisse Int'l"/>
              </a:defRPr>
            </a:lvl1pPr>
          </a:lstStyle>
          <a:p>
            <a:pPr/>
            <a:r>
              <a:t>5</a:t>
            </a:r>
          </a:p>
        </p:txBody>
      </p:sp>
      <p:sp>
        <p:nvSpPr>
          <p:cNvPr id="10879" name="2"/>
          <p:cNvSpPr txBox="1"/>
          <p:nvPr/>
        </p:nvSpPr>
        <p:spPr>
          <a:xfrm>
            <a:off x="3981060" y="4963976"/>
            <a:ext cx="185907" cy="279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2438338">
              <a:defRPr sz="1200">
                <a:solidFill>
                  <a:srgbClr val="5E5E5E"/>
                </a:solidFill>
                <a:latin typeface="Suisse Int'l"/>
                <a:ea typeface="Suisse Int'l"/>
                <a:cs typeface="Suisse Int'l"/>
                <a:sym typeface="Suisse Int'l"/>
              </a:defRPr>
            </a:lvl1pPr>
          </a:lstStyle>
          <a:p>
            <a:pPr/>
            <a:r>
              <a:t>2</a:t>
            </a:r>
          </a:p>
        </p:txBody>
      </p:sp>
      <p:sp>
        <p:nvSpPr>
          <p:cNvPr id="10880" name="4"/>
          <p:cNvSpPr txBox="1"/>
          <p:nvPr/>
        </p:nvSpPr>
        <p:spPr>
          <a:xfrm>
            <a:off x="6691736" y="4976676"/>
            <a:ext cx="140615" cy="253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2438338">
              <a:defRPr sz="1200">
                <a:solidFill>
                  <a:srgbClr val="5E5E5E"/>
                </a:solidFill>
                <a:latin typeface="Suisse Int'l"/>
                <a:ea typeface="Suisse Int'l"/>
                <a:cs typeface="Suisse Int'l"/>
                <a:sym typeface="Suisse Int'l"/>
              </a:defRPr>
            </a:lvl1pPr>
          </a:lstStyle>
          <a:p>
            <a:pPr/>
            <a:r>
              <a:t>4</a:t>
            </a:r>
          </a:p>
        </p:txBody>
      </p:sp>
      <p:sp>
        <p:nvSpPr>
          <p:cNvPr id="10881" name="6"/>
          <p:cNvSpPr txBox="1"/>
          <p:nvPr/>
        </p:nvSpPr>
        <p:spPr>
          <a:xfrm>
            <a:off x="9402413" y="4951276"/>
            <a:ext cx="140615" cy="3174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2438338">
              <a:defRPr sz="1200">
                <a:solidFill>
                  <a:srgbClr val="5E5E5E"/>
                </a:solidFill>
                <a:latin typeface="Suisse Int'l"/>
                <a:ea typeface="Suisse Int'l"/>
                <a:cs typeface="Suisse Int'l"/>
                <a:sym typeface="Suisse Int'l"/>
              </a:defRPr>
            </a:lvl1pPr>
          </a:lstStyle>
          <a:p>
            <a:pPr/>
            <a:r>
              <a:t>6</a:t>
            </a:r>
          </a:p>
        </p:txBody>
      </p:sp>
      <p:sp>
        <p:nvSpPr>
          <p:cNvPr id="10882" name="TextBox 15"/>
          <p:cNvSpPr txBox="1"/>
          <p:nvPr/>
        </p:nvSpPr>
        <p:spPr>
          <a:xfrm>
            <a:off x="1753571" y="1253510"/>
            <a:ext cx="1872609"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83" name="TextBox 15"/>
          <p:cNvSpPr txBox="1"/>
          <p:nvPr/>
        </p:nvSpPr>
        <p:spPr>
          <a:xfrm>
            <a:off x="4463646" y="1253510"/>
            <a:ext cx="187261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84" name="TextBox 15"/>
          <p:cNvSpPr txBox="1"/>
          <p:nvPr/>
        </p:nvSpPr>
        <p:spPr>
          <a:xfrm>
            <a:off x="7173722" y="1253510"/>
            <a:ext cx="1872609"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85" name="TextBox 15"/>
          <p:cNvSpPr txBox="1"/>
          <p:nvPr/>
        </p:nvSpPr>
        <p:spPr>
          <a:xfrm>
            <a:off x="3141063" y="5558339"/>
            <a:ext cx="1872609"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86" name="TextBox 15"/>
          <p:cNvSpPr txBox="1"/>
          <p:nvPr/>
        </p:nvSpPr>
        <p:spPr>
          <a:xfrm>
            <a:off x="5851138" y="5558339"/>
            <a:ext cx="187261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87" name="TextBox 15"/>
          <p:cNvSpPr txBox="1"/>
          <p:nvPr/>
        </p:nvSpPr>
        <p:spPr>
          <a:xfrm>
            <a:off x="8561214" y="5558339"/>
            <a:ext cx="187261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a:t>
            </a:r>
          </a:p>
        </p:txBody>
      </p:sp>
      <p:sp>
        <p:nvSpPr>
          <p:cNvPr id="10888" name="Rectangle 54"/>
          <p:cNvSpPr txBox="1"/>
          <p:nvPr/>
        </p:nvSpPr>
        <p:spPr>
          <a:xfrm>
            <a:off x="290510" y="106360"/>
            <a:ext cx="2979011"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Process - Road Map</a:t>
            </a:r>
          </a:p>
        </p:txBody>
      </p:sp>
      <p:sp>
        <p:nvSpPr>
          <p:cNvPr id="10889"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890"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pic>
        <p:nvPicPr>
          <p:cNvPr id="10891"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3"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894" name="Rectangle 54"/>
          <p:cNvSpPr txBox="1"/>
          <p:nvPr/>
        </p:nvSpPr>
        <p:spPr>
          <a:xfrm>
            <a:off x="290510" y="106360"/>
            <a:ext cx="1248661"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Process</a:t>
            </a:r>
          </a:p>
        </p:txBody>
      </p:sp>
      <p:sp>
        <p:nvSpPr>
          <p:cNvPr id="10895"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pic>
        <p:nvPicPr>
          <p:cNvPr id="10896"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0897" name="Rectangle"/>
          <p:cNvSpPr/>
          <p:nvPr/>
        </p:nvSpPr>
        <p:spPr>
          <a:xfrm>
            <a:off x="326195" y="1540587"/>
            <a:ext cx="5367023" cy="1411639"/>
          </a:xfrm>
          <a:prstGeom prst="rect">
            <a:avLst/>
          </a:prstGeom>
          <a:solidFill>
            <a:srgbClr val="EFEFEF"/>
          </a:solidFill>
          <a:ln w="12700">
            <a:miter lim="400000"/>
          </a:ln>
        </p:spPr>
        <p:txBody>
          <a:bodyPr lIns="45718" tIns="45718" rIns="45718" bIns="45718" anchor="ctr"/>
          <a:lstStyle/>
          <a:p>
            <a:pPr/>
          </a:p>
        </p:txBody>
      </p:sp>
      <p:sp>
        <p:nvSpPr>
          <p:cNvPr id="10898" name="Rounded Rectangle"/>
          <p:cNvSpPr/>
          <p:nvPr/>
        </p:nvSpPr>
        <p:spPr>
          <a:xfrm>
            <a:off x="246370" y="1509068"/>
            <a:ext cx="671236" cy="636356"/>
          </a:xfrm>
          <a:prstGeom prst="roundRect">
            <a:avLst>
              <a:gd name="adj" fmla="val 13829"/>
            </a:avLst>
          </a:prstGeom>
          <a:solidFill>
            <a:srgbClr val="DADADA"/>
          </a:solidFill>
          <a:ln w="12700">
            <a:miter lim="400000"/>
          </a:ln>
        </p:spPr>
        <p:txBody>
          <a:bodyPr lIns="45719" rIns="45719" anchor="ctr"/>
          <a:lstStyle/>
          <a:p>
            <a:pPr/>
          </a:p>
        </p:txBody>
      </p:sp>
      <p:sp>
        <p:nvSpPr>
          <p:cNvPr id="10899" name="Title 1"/>
          <p:cNvSpPr txBox="1"/>
          <p:nvPr/>
        </p:nvSpPr>
        <p:spPr>
          <a:xfrm>
            <a:off x="1073026" y="1725646"/>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 1</a:t>
            </a:r>
          </a:p>
        </p:txBody>
      </p:sp>
      <p:sp>
        <p:nvSpPr>
          <p:cNvPr id="10900" name="Lorem ipsum dolor sit amet, consectetur adipiscing elit, sed do eiusmod tempor Lorem ipsum dolor sit amet, consectetur"/>
          <p:cNvSpPr txBox="1"/>
          <p:nvPr/>
        </p:nvSpPr>
        <p:spPr>
          <a:xfrm>
            <a:off x="530157" y="2262254"/>
            <a:ext cx="4965899"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0901" name="Icon"/>
          <p:cNvSpPr txBox="1"/>
          <p:nvPr/>
        </p:nvSpPr>
        <p:spPr>
          <a:xfrm>
            <a:off x="349738" y="1725646"/>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424242"/>
                </a:solidFill>
                <a:latin typeface="Raleway Medium"/>
                <a:ea typeface="Raleway Medium"/>
                <a:cs typeface="Raleway Medium"/>
                <a:sym typeface="Raleway Medium"/>
              </a:defRPr>
            </a:lvl1pPr>
          </a:lstStyle>
          <a:p>
            <a:pPr/>
            <a:r>
              <a:t>Icon</a:t>
            </a:r>
          </a:p>
        </p:txBody>
      </p:sp>
      <p:sp>
        <p:nvSpPr>
          <p:cNvPr id="10902" name="Rectangle"/>
          <p:cNvSpPr/>
          <p:nvPr/>
        </p:nvSpPr>
        <p:spPr>
          <a:xfrm>
            <a:off x="326195" y="3196235"/>
            <a:ext cx="5367023" cy="1411639"/>
          </a:xfrm>
          <a:prstGeom prst="rect">
            <a:avLst/>
          </a:prstGeom>
          <a:solidFill>
            <a:srgbClr val="EFEFEF"/>
          </a:solidFill>
          <a:ln w="12700">
            <a:miter lim="400000"/>
          </a:ln>
        </p:spPr>
        <p:txBody>
          <a:bodyPr lIns="45718" tIns="45718" rIns="45718" bIns="45718" anchor="ctr"/>
          <a:lstStyle/>
          <a:p>
            <a:pPr/>
          </a:p>
        </p:txBody>
      </p:sp>
      <p:sp>
        <p:nvSpPr>
          <p:cNvPr id="10903" name="Rounded Rectangle"/>
          <p:cNvSpPr/>
          <p:nvPr/>
        </p:nvSpPr>
        <p:spPr>
          <a:xfrm>
            <a:off x="246370" y="3164716"/>
            <a:ext cx="671236" cy="636356"/>
          </a:xfrm>
          <a:prstGeom prst="roundRect">
            <a:avLst>
              <a:gd name="adj" fmla="val 13829"/>
            </a:avLst>
          </a:prstGeom>
          <a:solidFill>
            <a:srgbClr val="DADADA"/>
          </a:solidFill>
          <a:ln w="12700">
            <a:miter lim="400000"/>
          </a:ln>
        </p:spPr>
        <p:txBody>
          <a:bodyPr lIns="45719" rIns="45719" anchor="ctr"/>
          <a:lstStyle/>
          <a:p>
            <a:pPr/>
          </a:p>
        </p:txBody>
      </p:sp>
      <p:sp>
        <p:nvSpPr>
          <p:cNvPr id="10904" name="Title 2"/>
          <p:cNvSpPr txBox="1"/>
          <p:nvPr/>
        </p:nvSpPr>
        <p:spPr>
          <a:xfrm>
            <a:off x="1073026" y="3381293"/>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 2</a:t>
            </a:r>
          </a:p>
        </p:txBody>
      </p:sp>
      <p:sp>
        <p:nvSpPr>
          <p:cNvPr id="10905" name="Lorem ipsum dolor sit amet, consectetur adipiscing elit, sed do eiusmod tempor Lorem ipsum dolor sit amet, consectetur"/>
          <p:cNvSpPr txBox="1"/>
          <p:nvPr/>
        </p:nvSpPr>
        <p:spPr>
          <a:xfrm>
            <a:off x="530157" y="3917901"/>
            <a:ext cx="4965899"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0906" name="Icon"/>
          <p:cNvSpPr txBox="1"/>
          <p:nvPr/>
        </p:nvSpPr>
        <p:spPr>
          <a:xfrm>
            <a:off x="349738" y="3381293"/>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424242"/>
                </a:solidFill>
                <a:latin typeface="Raleway Medium"/>
                <a:ea typeface="Raleway Medium"/>
                <a:cs typeface="Raleway Medium"/>
                <a:sym typeface="Raleway Medium"/>
              </a:defRPr>
            </a:lvl1pPr>
          </a:lstStyle>
          <a:p>
            <a:pPr/>
            <a:r>
              <a:t>Icon</a:t>
            </a:r>
          </a:p>
        </p:txBody>
      </p:sp>
      <p:sp>
        <p:nvSpPr>
          <p:cNvPr id="10907" name="Rectangle"/>
          <p:cNvSpPr/>
          <p:nvPr/>
        </p:nvSpPr>
        <p:spPr>
          <a:xfrm>
            <a:off x="326195" y="4851883"/>
            <a:ext cx="5367023" cy="1411638"/>
          </a:xfrm>
          <a:prstGeom prst="rect">
            <a:avLst/>
          </a:prstGeom>
          <a:solidFill>
            <a:srgbClr val="EFEFEF"/>
          </a:solidFill>
          <a:ln w="12700">
            <a:miter lim="400000"/>
          </a:ln>
        </p:spPr>
        <p:txBody>
          <a:bodyPr lIns="45718" tIns="45718" rIns="45718" bIns="45718" anchor="ctr"/>
          <a:lstStyle/>
          <a:p>
            <a:pPr/>
          </a:p>
        </p:txBody>
      </p:sp>
      <p:sp>
        <p:nvSpPr>
          <p:cNvPr id="10908" name="Rounded Rectangle"/>
          <p:cNvSpPr/>
          <p:nvPr/>
        </p:nvSpPr>
        <p:spPr>
          <a:xfrm>
            <a:off x="246370" y="4820363"/>
            <a:ext cx="671236" cy="636357"/>
          </a:xfrm>
          <a:prstGeom prst="roundRect">
            <a:avLst>
              <a:gd name="adj" fmla="val 13829"/>
            </a:avLst>
          </a:prstGeom>
          <a:solidFill>
            <a:srgbClr val="DADADA"/>
          </a:solidFill>
          <a:ln w="12700">
            <a:miter lim="400000"/>
          </a:ln>
        </p:spPr>
        <p:txBody>
          <a:bodyPr lIns="45719" rIns="45719" anchor="ctr"/>
          <a:lstStyle/>
          <a:p>
            <a:pPr/>
          </a:p>
        </p:txBody>
      </p:sp>
      <p:sp>
        <p:nvSpPr>
          <p:cNvPr id="10909" name="Title 3"/>
          <p:cNvSpPr txBox="1"/>
          <p:nvPr/>
        </p:nvSpPr>
        <p:spPr>
          <a:xfrm>
            <a:off x="1073026" y="5036941"/>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 3</a:t>
            </a:r>
          </a:p>
        </p:txBody>
      </p:sp>
      <p:sp>
        <p:nvSpPr>
          <p:cNvPr id="10910" name="Lorem ipsum dolor sit amet, consectetur adipiscing elit, sed do eiusmod tempor Lorem ipsum dolor sit amet, consectetur"/>
          <p:cNvSpPr txBox="1"/>
          <p:nvPr/>
        </p:nvSpPr>
        <p:spPr>
          <a:xfrm>
            <a:off x="530157" y="5573550"/>
            <a:ext cx="4965899"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0911" name="Icon"/>
          <p:cNvSpPr txBox="1"/>
          <p:nvPr/>
        </p:nvSpPr>
        <p:spPr>
          <a:xfrm>
            <a:off x="349738" y="5036941"/>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424242"/>
                </a:solidFill>
                <a:latin typeface="Raleway Medium"/>
                <a:ea typeface="Raleway Medium"/>
                <a:cs typeface="Raleway Medium"/>
                <a:sym typeface="Raleway Medium"/>
              </a:defRPr>
            </a:lvl1pPr>
          </a:lstStyle>
          <a:p>
            <a:pPr/>
            <a:r>
              <a:t>Icon</a:t>
            </a:r>
          </a:p>
        </p:txBody>
      </p:sp>
      <p:sp>
        <p:nvSpPr>
          <p:cNvPr id="10912" name="Rectangle"/>
          <p:cNvSpPr/>
          <p:nvPr/>
        </p:nvSpPr>
        <p:spPr>
          <a:xfrm>
            <a:off x="6154663" y="3205864"/>
            <a:ext cx="5367023" cy="1411638"/>
          </a:xfrm>
          <a:prstGeom prst="rect">
            <a:avLst/>
          </a:prstGeom>
          <a:solidFill>
            <a:srgbClr val="EFEFEF"/>
          </a:solidFill>
          <a:ln w="12700">
            <a:miter lim="400000"/>
          </a:ln>
        </p:spPr>
        <p:txBody>
          <a:bodyPr lIns="45718" tIns="45718" rIns="45718" bIns="45718" anchor="ctr"/>
          <a:lstStyle/>
          <a:p>
            <a:pPr/>
          </a:p>
        </p:txBody>
      </p:sp>
      <p:sp>
        <p:nvSpPr>
          <p:cNvPr id="10913" name="Rounded Rectangle"/>
          <p:cNvSpPr/>
          <p:nvPr/>
        </p:nvSpPr>
        <p:spPr>
          <a:xfrm>
            <a:off x="6074838" y="3174345"/>
            <a:ext cx="671236" cy="636356"/>
          </a:xfrm>
          <a:prstGeom prst="roundRect">
            <a:avLst>
              <a:gd name="adj" fmla="val 13829"/>
            </a:avLst>
          </a:prstGeom>
          <a:solidFill>
            <a:srgbClr val="DADADA"/>
          </a:solidFill>
          <a:ln w="12700">
            <a:miter lim="400000"/>
          </a:ln>
        </p:spPr>
        <p:txBody>
          <a:bodyPr lIns="45719" rIns="45719" anchor="ctr"/>
          <a:lstStyle/>
          <a:p>
            <a:pPr/>
          </a:p>
        </p:txBody>
      </p:sp>
      <p:sp>
        <p:nvSpPr>
          <p:cNvPr id="10914" name="Title 4"/>
          <p:cNvSpPr txBox="1"/>
          <p:nvPr/>
        </p:nvSpPr>
        <p:spPr>
          <a:xfrm>
            <a:off x="6901494" y="3390922"/>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 4</a:t>
            </a:r>
          </a:p>
        </p:txBody>
      </p:sp>
      <p:sp>
        <p:nvSpPr>
          <p:cNvPr id="10915" name="Lorem ipsum dolor sit amet, consectetur adipiscing elit, sed do eiusmod tempor Lorem ipsum dolor sit amet, consectetur"/>
          <p:cNvSpPr txBox="1"/>
          <p:nvPr/>
        </p:nvSpPr>
        <p:spPr>
          <a:xfrm>
            <a:off x="6358625" y="3927530"/>
            <a:ext cx="4965899"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0916" name="Icon"/>
          <p:cNvSpPr txBox="1"/>
          <p:nvPr/>
        </p:nvSpPr>
        <p:spPr>
          <a:xfrm>
            <a:off x="6178206" y="3390922"/>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424242"/>
                </a:solidFill>
                <a:latin typeface="Raleway Medium"/>
                <a:ea typeface="Raleway Medium"/>
                <a:cs typeface="Raleway Medium"/>
                <a:sym typeface="Raleway Medium"/>
              </a:defRPr>
            </a:lvl1pPr>
          </a:lstStyle>
          <a:p>
            <a:pPr/>
            <a:r>
              <a:t>Icon</a:t>
            </a:r>
          </a:p>
        </p:txBody>
      </p:sp>
      <p:sp>
        <p:nvSpPr>
          <p:cNvPr id="10917" name="Rectangle"/>
          <p:cNvSpPr/>
          <p:nvPr/>
        </p:nvSpPr>
        <p:spPr>
          <a:xfrm>
            <a:off x="6154663" y="4861512"/>
            <a:ext cx="5367023" cy="1411638"/>
          </a:xfrm>
          <a:prstGeom prst="rect">
            <a:avLst/>
          </a:prstGeom>
          <a:solidFill>
            <a:srgbClr val="EFEFEF"/>
          </a:solidFill>
          <a:ln w="12700">
            <a:miter lim="400000"/>
          </a:ln>
        </p:spPr>
        <p:txBody>
          <a:bodyPr lIns="45718" tIns="45718" rIns="45718" bIns="45718" anchor="ctr"/>
          <a:lstStyle/>
          <a:p>
            <a:pPr/>
          </a:p>
        </p:txBody>
      </p:sp>
      <p:sp>
        <p:nvSpPr>
          <p:cNvPr id="10918" name="Rounded Rectangle"/>
          <p:cNvSpPr/>
          <p:nvPr/>
        </p:nvSpPr>
        <p:spPr>
          <a:xfrm>
            <a:off x="6074838" y="4829992"/>
            <a:ext cx="671236" cy="636357"/>
          </a:xfrm>
          <a:prstGeom prst="roundRect">
            <a:avLst>
              <a:gd name="adj" fmla="val 13829"/>
            </a:avLst>
          </a:prstGeom>
          <a:solidFill>
            <a:srgbClr val="DADADA"/>
          </a:solidFill>
          <a:ln w="12700">
            <a:miter lim="400000"/>
          </a:ln>
        </p:spPr>
        <p:txBody>
          <a:bodyPr lIns="45719" rIns="45719" anchor="ctr"/>
          <a:lstStyle/>
          <a:p>
            <a:pPr/>
          </a:p>
        </p:txBody>
      </p:sp>
      <p:sp>
        <p:nvSpPr>
          <p:cNvPr id="10919" name="Title 5"/>
          <p:cNvSpPr txBox="1"/>
          <p:nvPr/>
        </p:nvSpPr>
        <p:spPr>
          <a:xfrm>
            <a:off x="6901494" y="5046570"/>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 5</a:t>
            </a:r>
          </a:p>
        </p:txBody>
      </p:sp>
      <p:sp>
        <p:nvSpPr>
          <p:cNvPr id="10920" name="Lorem ipsum dolor sit amet, consectetur adipiscing elit, sed do eiusmod tempor Lorem ipsum dolor sit amet, consectetur"/>
          <p:cNvSpPr txBox="1"/>
          <p:nvPr/>
        </p:nvSpPr>
        <p:spPr>
          <a:xfrm>
            <a:off x="6358625" y="5583178"/>
            <a:ext cx="4965899"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0921" name="Icon"/>
          <p:cNvSpPr txBox="1"/>
          <p:nvPr/>
        </p:nvSpPr>
        <p:spPr>
          <a:xfrm>
            <a:off x="6178206" y="5046570"/>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424242"/>
                </a:solidFill>
                <a:latin typeface="Raleway Medium"/>
                <a:ea typeface="Raleway Medium"/>
                <a:cs typeface="Raleway Medium"/>
                <a:sym typeface="Raleway Medium"/>
              </a:defRPr>
            </a:lvl1pPr>
          </a:lstStyle>
          <a:p>
            <a:pPr/>
            <a:r>
              <a:t>Icon</a:t>
            </a:r>
          </a:p>
        </p:txBody>
      </p:sp>
      <p:grpSp>
        <p:nvGrpSpPr>
          <p:cNvPr id="10941" name="Group"/>
          <p:cNvGrpSpPr/>
          <p:nvPr/>
        </p:nvGrpSpPr>
        <p:grpSpPr>
          <a:xfrm>
            <a:off x="6580791" y="788060"/>
            <a:ext cx="4514766" cy="2078373"/>
            <a:chOff x="0" y="0"/>
            <a:chExt cx="4514765" cy="2078371"/>
          </a:xfrm>
        </p:grpSpPr>
        <p:sp>
          <p:nvSpPr>
            <p:cNvPr id="10922" name="Google Shape;2836;p32"/>
            <p:cNvSpPr/>
            <p:nvPr/>
          </p:nvSpPr>
          <p:spPr>
            <a:xfrm flipH="1">
              <a:off x="0" y="770894"/>
              <a:ext cx="1083785" cy="1103923"/>
            </a:xfrm>
            <a:custGeom>
              <a:avLst/>
              <a:gdLst/>
              <a:ahLst/>
              <a:cxnLst>
                <a:cxn ang="0">
                  <a:pos x="wd2" y="hd2"/>
                </a:cxn>
                <a:cxn ang="5400000">
                  <a:pos x="wd2" y="hd2"/>
                </a:cxn>
                <a:cxn ang="10800000">
                  <a:pos x="wd2" y="hd2"/>
                </a:cxn>
                <a:cxn ang="16200000">
                  <a:pos x="wd2" y="hd2"/>
                </a:cxn>
              </a:cxnLst>
              <a:rect l="0" t="0" r="r" b="b"/>
              <a:pathLst>
                <a:path w="20427" h="21600" fill="norm" stroke="1" extrusionOk="0">
                  <a:moveTo>
                    <a:pt x="8457" y="0"/>
                  </a:moveTo>
                  <a:cubicBezTo>
                    <a:pt x="5394" y="0"/>
                    <a:pt x="2332" y="1235"/>
                    <a:pt x="0" y="3690"/>
                  </a:cubicBezTo>
                  <a:lnTo>
                    <a:pt x="2312" y="6132"/>
                  </a:lnTo>
                  <a:cubicBezTo>
                    <a:pt x="3976" y="4384"/>
                    <a:pt x="6198" y="3462"/>
                    <a:pt x="8448" y="3462"/>
                  </a:cubicBezTo>
                  <a:cubicBezTo>
                    <a:pt x="10653" y="3462"/>
                    <a:pt x="12885" y="4347"/>
                    <a:pt x="14645" y="6206"/>
                  </a:cubicBezTo>
                  <a:cubicBezTo>
                    <a:pt x="17991" y="9795"/>
                    <a:pt x="17973" y="15587"/>
                    <a:pt x="14593" y="19158"/>
                  </a:cubicBezTo>
                  <a:lnTo>
                    <a:pt x="16905" y="21600"/>
                  </a:lnTo>
                  <a:cubicBezTo>
                    <a:pt x="21547" y="16734"/>
                    <a:pt x="21600" y="8833"/>
                    <a:pt x="17062" y="3874"/>
                  </a:cubicBezTo>
                  <a:cubicBezTo>
                    <a:pt x="14709" y="1286"/>
                    <a:pt x="11583" y="0"/>
                    <a:pt x="8457" y="0"/>
                  </a:cubicBezTo>
                  <a:close/>
                </a:path>
              </a:pathLst>
            </a:custGeom>
            <a:solidFill>
              <a:srgbClr val="D6D6D6"/>
            </a:solidFill>
            <a:ln w="12700" cap="flat">
              <a:noFill/>
              <a:miter lim="400000"/>
            </a:ln>
            <a:effectLst/>
          </p:spPr>
          <p:txBody>
            <a:bodyPr wrap="square" lIns="0" tIns="0" rIns="0" bIns="0" numCol="1" anchor="ctr">
              <a:noAutofit/>
            </a:bodyPr>
            <a:lstStyle/>
            <a:p>
              <a:pPr>
                <a:defRPr sz="1400"/>
              </a:pPr>
            </a:p>
          </p:txBody>
        </p:sp>
        <p:sp>
          <p:nvSpPr>
            <p:cNvPr id="10923" name="Google Shape;2837;p32"/>
            <p:cNvSpPr/>
            <p:nvPr/>
          </p:nvSpPr>
          <p:spPr>
            <a:xfrm flipH="1">
              <a:off x="1818079" y="790422"/>
              <a:ext cx="904378" cy="316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8" y="0"/>
                  </a:moveTo>
                  <a:cubicBezTo>
                    <a:pt x="6834" y="0"/>
                    <a:pt x="2969" y="4291"/>
                    <a:pt x="0" y="12890"/>
                  </a:cubicBezTo>
                  <a:lnTo>
                    <a:pt x="2886" y="21406"/>
                  </a:lnTo>
                  <a:cubicBezTo>
                    <a:pt x="5023" y="15229"/>
                    <a:pt x="7840" y="12066"/>
                    <a:pt x="10675" y="12066"/>
                  </a:cubicBezTo>
                  <a:cubicBezTo>
                    <a:pt x="13495" y="12066"/>
                    <a:pt x="16334" y="15196"/>
                    <a:pt x="18537" y="21600"/>
                  </a:cubicBezTo>
                  <a:lnTo>
                    <a:pt x="21600" y="13470"/>
                  </a:lnTo>
                  <a:cubicBezTo>
                    <a:pt x="21533" y="13340"/>
                    <a:pt x="21467" y="13146"/>
                    <a:pt x="21423" y="12953"/>
                  </a:cubicBezTo>
                  <a:cubicBezTo>
                    <a:pt x="18453" y="4324"/>
                    <a:pt x="14576" y="0"/>
                    <a:pt x="10698" y="0"/>
                  </a:cubicBezTo>
                  <a:close/>
                </a:path>
              </a:pathLst>
            </a:custGeom>
            <a:solidFill>
              <a:srgbClr val="D6D6D6"/>
            </a:solidFill>
            <a:ln w="12700" cap="flat">
              <a:noFill/>
              <a:miter lim="400000"/>
            </a:ln>
            <a:effectLst/>
          </p:spPr>
          <p:txBody>
            <a:bodyPr wrap="square" lIns="0" tIns="0" rIns="0" bIns="0" numCol="1" anchor="ctr">
              <a:noAutofit/>
            </a:bodyPr>
            <a:lstStyle/>
            <a:p>
              <a:pPr>
                <a:defRPr sz="1400"/>
              </a:pPr>
            </a:p>
          </p:txBody>
        </p:sp>
        <p:sp>
          <p:nvSpPr>
            <p:cNvPr id="10924" name="Google Shape;2838;p32"/>
            <p:cNvSpPr/>
            <p:nvPr/>
          </p:nvSpPr>
          <p:spPr>
            <a:xfrm flipH="1">
              <a:off x="3403746" y="725596"/>
              <a:ext cx="1111020" cy="1074511"/>
            </a:xfrm>
            <a:custGeom>
              <a:avLst/>
              <a:gdLst/>
              <a:ahLst/>
              <a:cxnLst>
                <a:cxn ang="0">
                  <a:pos x="wd2" y="hd2"/>
                </a:cxn>
                <a:cxn ang="5400000">
                  <a:pos x="wd2" y="hd2"/>
                </a:cxn>
                <a:cxn ang="10800000">
                  <a:pos x="wd2" y="hd2"/>
                </a:cxn>
                <a:cxn ang="16200000">
                  <a:pos x="wd2" y="hd2"/>
                </a:cxn>
              </a:cxnLst>
              <a:rect l="0" t="0" r="r" b="b"/>
              <a:pathLst>
                <a:path w="20266" h="21600" fill="norm" stroke="1" extrusionOk="0">
                  <a:moveTo>
                    <a:pt x="11578" y="0"/>
                  </a:moveTo>
                  <a:cubicBezTo>
                    <a:pt x="8850" y="0"/>
                    <a:pt x="6111" y="1072"/>
                    <a:pt x="3905" y="3256"/>
                  </a:cubicBezTo>
                  <a:cubicBezTo>
                    <a:pt x="-876" y="8009"/>
                    <a:pt x="-1334" y="16221"/>
                    <a:pt x="2904" y="21600"/>
                  </a:cubicBezTo>
                  <a:lnTo>
                    <a:pt x="5278" y="19243"/>
                  </a:lnTo>
                  <a:cubicBezTo>
                    <a:pt x="2210" y="15346"/>
                    <a:pt x="2532" y="9377"/>
                    <a:pt x="6007" y="5918"/>
                  </a:cubicBezTo>
                  <a:cubicBezTo>
                    <a:pt x="7610" y="4331"/>
                    <a:pt x="9606" y="3549"/>
                    <a:pt x="11593" y="3549"/>
                  </a:cubicBezTo>
                  <a:cubicBezTo>
                    <a:pt x="13913" y="3549"/>
                    <a:pt x="16222" y="4617"/>
                    <a:pt x="17875" y="6716"/>
                  </a:cubicBezTo>
                  <a:lnTo>
                    <a:pt x="20266" y="4378"/>
                  </a:lnTo>
                  <a:cubicBezTo>
                    <a:pt x="17976" y="1481"/>
                    <a:pt x="14784" y="0"/>
                    <a:pt x="11578" y="0"/>
                  </a:cubicBezTo>
                  <a:close/>
                </a:path>
              </a:pathLst>
            </a:custGeom>
            <a:solidFill>
              <a:srgbClr val="D6D6D6"/>
            </a:solidFill>
            <a:ln w="12700" cap="flat">
              <a:noFill/>
              <a:miter lim="400000"/>
            </a:ln>
            <a:effectLst/>
          </p:spPr>
          <p:txBody>
            <a:bodyPr wrap="square" lIns="0" tIns="0" rIns="0" bIns="0" numCol="1" anchor="ctr">
              <a:noAutofit/>
            </a:bodyPr>
            <a:lstStyle/>
            <a:p>
              <a:pPr>
                <a:defRPr sz="1400"/>
              </a:pPr>
            </a:p>
          </p:txBody>
        </p:sp>
        <p:sp>
          <p:nvSpPr>
            <p:cNvPr id="10925" name="Google Shape;2839;p32"/>
            <p:cNvSpPr/>
            <p:nvPr/>
          </p:nvSpPr>
          <p:spPr>
            <a:xfrm flipH="1">
              <a:off x="2597896" y="943365"/>
              <a:ext cx="934138" cy="3467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66" y="0"/>
                  </a:moveTo>
                  <a:lnTo>
                    <a:pt x="0" y="7305"/>
                  </a:lnTo>
                  <a:cubicBezTo>
                    <a:pt x="258" y="8131"/>
                    <a:pt x="537" y="8956"/>
                    <a:pt x="838" y="9722"/>
                  </a:cubicBezTo>
                  <a:cubicBezTo>
                    <a:pt x="3705" y="17638"/>
                    <a:pt x="7474" y="21600"/>
                    <a:pt x="11242" y="21600"/>
                  </a:cubicBezTo>
                  <a:cubicBezTo>
                    <a:pt x="14991" y="21600"/>
                    <a:pt x="18739" y="17682"/>
                    <a:pt x="21600" y="9839"/>
                  </a:cubicBezTo>
                  <a:lnTo>
                    <a:pt x="18806" y="2004"/>
                  </a:lnTo>
                  <a:cubicBezTo>
                    <a:pt x="16718" y="7696"/>
                    <a:pt x="13969" y="10554"/>
                    <a:pt x="11222" y="10554"/>
                  </a:cubicBezTo>
                  <a:cubicBezTo>
                    <a:pt x="8482" y="10554"/>
                    <a:pt x="5747" y="7711"/>
                    <a:pt x="3676" y="2004"/>
                  </a:cubicBezTo>
                  <a:cubicBezTo>
                    <a:pt x="3439" y="1356"/>
                    <a:pt x="3181" y="707"/>
                    <a:pt x="2966" y="0"/>
                  </a:cubicBezTo>
                  <a:close/>
                </a:path>
              </a:pathLst>
            </a:custGeom>
            <a:solidFill>
              <a:srgbClr val="D6D6D6"/>
            </a:solidFill>
            <a:ln w="12700" cap="flat">
              <a:noFill/>
              <a:miter lim="400000"/>
            </a:ln>
            <a:effectLst/>
          </p:spPr>
          <p:txBody>
            <a:bodyPr wrap="square" lIns="0" tIns="0" rIns="0" bIns="0" numCol="1" anchor="ctr">
              <a:noAutofit/>
            </a:bodyPr>
            <a:lstStyle/>
            <a:p>
              <a:pPr>
                <a:defRPr sz="1400"/>
              </a:pPr>
            </a:p>
          </p:txBody>
        </p:sp>
        <p:sp>
          <p:nvSpPr>
            <p:cNvPr id="10926" name="Google Shape;2840;p32"/>
            <p:cNvSpPr/>
            <p:nvPr/>
          </p:nvSpPr>
          <p:spPr>
            <a:xfrm flipH="1">
              <a:off x="1821807" y="0"/>
              <a:ext cx="1673981" cy="2078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0" y="0"/>
                  </a:moveTo>
                  <a:cubicBezTo>
                    <a:pt x="3688" y="0"/>
                    <a:pt x="1597" y="654"/>
                    <a:pt x="0" y="1962"/>
                  </a:cubicBezTo>
                  <a:lnTo>
                    <a:pt x="1571" y="3259"/>
                  </a:lnTo>
                  <a:cubicBezTo>
                    <a:pt x="2730" y="2314"/>
                    <a:pt x="4249" y="1843"/>
                    <a:pt x="5769" y="1843"/>
                  </a:cubicBezTo>
                  <a:cubicBezTo>
                    <a:pt x="7301" y="1843"/>
                    <a:pt x="8835" y="2322"/>
                    <a:pt x="10002" y="3279"/>
                  </a:cubicBezTo>
                  <a:cubicBezTo>
                    <a:pt x="12317" y="5185"/>
                    <a:pt x="12305" y="8281"/>
                    <a:pt x="9979" y="10178"/>
                  </a:cubicBezTo>
                  <a:cubicBezTo>
                    <a:pt x="6836" y="12802"/>
                    <a:pt x="6824" y="17008"/>
                    <a:pt x="10002" y="19622"/>
                  </a:cubicBezTo>
                  <a:cubicBezTo>
                    <a:pt x="11601" y="20941"/>
                    <a:pt x="13701" y="21600"/>
                    <a:pt x="15804" y="21600"/>
                  </a:cubicBezTo>
                  <a:cubicBezTo>
                    <a:pt x="17899" y="21600"/>
                    <a:pt x="19996" y="20946"/>
                    <a:pt x="21600" y="19642"/>
                  </a:cubicBezTo>
                  <a:lnTo>
                    <a:pt x="20017" y="18335"/>
                  </a:lnTo>
                  <a:cubicBezTo>
                    <a:pt x="18857" y="19286"/>
                    <a:pt x="17335" y="19760"/>
                    <a:pt x="15813" y="19760"/>
                  </a:cubicBezTo>
                  <a:cubicBezTo>
                    <a:pt x="14283" y="19760"/>
                    <a:pt x="12752" y="19281"/>
                    <a:pt x="11586" y="18325"/>
                  </a:cubicBezTo>
                  <a:cubicBezTo>
                    <a:pt x="9271" y="16418"/>
                    <a:pt x="9295" y="13323"/>
                    <a:pt x="11622" y="11426"/>
                  </a:cubicBezTo>
                  <a:cubicBezTo>
                    <a:pt x="14776" y="8802"/>
                    <a:pt x="14764" y="4586"/>
                    <a:pt x="11586" y="1981"/>
                  </a:cubicBezTo>
                  <a:cubicBezTo>
                    <a:pt x="9986" y="661"/>
                    <a:pt x="7883" y="0"/>
                    <a:pt x="5780" y="0"/>
                  </a:cubicBezTo>
                  <a:close/>
                </a:path>
              </a:pathLst>
            </a:custGeom>
            <a:solidFill>
              <a:srgbClr val="5E5E5E"/>
            </a:solidFill>
            <a:ln w="12700" cap="flat">
              <a:noFill/>
              <a:miter lim="400000"/>
            </a:ln>
            <a:effectLst/>
          </p:spPr>
          <p:txBody>
            <a:bodyPr wrap="square" lIns="0" tIns="0" rIns="0" bIns="0" numCol="1" anchor="ctr">
              <a:noAutofit/>
            </a:bodyPr>
            <a:lstStyle/>
            <a:p>
              <a:pPr>
                <a:defRPr sz="1400">
                  <a:solidFill>
                    <a:srgbClr val="424242"/>
                  </a:solidFill>
                </a:defRPr>
              </a:pPr>
            </a:p>
          </p:txBody>
        </p:sp>
        <p:sp>
          <p:nvSpPr>
            <p:cNvPr id="10927" name="Google Shape;2841;p32"/>
            <p:cNvSpPr/>
            <p:nvPr/>
          </p:nvSpPr>
          <p:spPr>
            <a:xfrm flipH="1">
              <a:off x="1013169" y="988752"/>
              <a:ext cx="933169" cy="3575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69" y="0"/>
                  </a:moveTo>
                  <a:lnTo>
                    <a:pt x="0" y="7142"/>
                  </a:lnTo>
                  <a:cubicBezTo>
                    <a:pt x="258" y="7941"/>
                    <a:pt x="537" y="8684"/>
                    <a:pt x="796" y="9541"/>
                  </a:cubicBezTo>
                  <a:cubicBezTo>
                    <a:pt x="3280" y="17759"/>
                    <a:pt x="6934" y="21600"/>
                    <a:pt x="10693" y="21600"/>
                  </a:cubicBezTo>
                  <a:cubicBezTo>
                    <a:pt x="14617" y="21600"/>
                    <a:pt x="18656" y="17417"/>
                    <a:pt x="21600" y="9655"/>
                  </a:cubicBezTo>
                  <a:lnTo>
                    <a:pt x="18760" y="2058"/>
                  </a:lnTo>
                  <a:cubicBezTo>
                    <a:pt x="16676" y="7564"/>
                    <a:pt x="13943" y="10320"/>
                    <a:pt x="11209" y="10320"/>
                  </a:cubicBezTo>
                  <a:cubicBezTo>
                    <a:pt x="8467" y="10320"/>
                    <a:pt x="5726" y="7549"/>
                    <a:pt x="3636" y="2001"/>
                  </a:cubicBezTo>
                  <a:cubicBezTo>
                    <a:pt x="3399" y="1371"/>
                    <a:pt x="3184" y="685"/>
                    <a:pt x="2969" y="0"/>
                  </a:cubicBezTo>
                  <a:close/>
                </a:path>
              </a:pathLst>
            </a:custGeom>
            <a:solidFill>
              <a:srgbClr val="D6D6D6"/>
            </a:solidFill>
            <a:ln w="12700" cap="flat">
              <a:noFill/>
              <a:miter lim="400000"/>
            </a:ln>
            <a:effectLst/>
          </p:spPr>
          <p:txBody>
            <a:bodyPr wrap="square" lIns="0" tIns="0" rIns="0" bIns="0" numCol="1" anchor="ctr">
              <a:noAutofit/>
            </a:bodyPr>
            <a:lstStyle/>
            <a:p>
              <a:pPr>
                <a:defRPr sz="1400"/>
              </a:pPr>
            </a:p>
          </p:txBody>
        </p:sp>
        <p:sp>
          <p:nvSpPr>
            <p:cNvPr id="10928" name="Google Shape;2842;p32"/>
            <p:cNvSpPr/>
            <p:nvPr/>
          </p:nvSpPr>
          <p:spPr>
            <a:xfrm flipH="1">
              <a:off x="3245179" y="187819"/>
              <a:ext cx="1111283" cy="1829131"/>
            </a:xfrm>
            <a:custGeom>
              <a:avLst/>
              <a:gdLst/>
              <a:ahLst/>
              <a:cxnLst>
                <a:cxn ang="0">
                  <a:pos x="wd2" y="hd2"/>
                </a:cxn>
                <a:cxn ang="5400000">
                  <a:pos x="wd2" y="hd2"/>
                </a:cxn>
                <a:cxn ang="10800000">
                  <a:pos x="wd2" y="hd2"/>
                </a:cxn>
                <a:cxn ang="16200000">
                  <a:pos x="wd2" y="hd2"/>
                </a:cxn>
              </a:cxnLst>
              <a:rect l="0" t="0" r="r" b="b"/>
              <a:pathLst>
                <a:path w="20271" h="21600" fill="norm" stroke="1" extrusionOk="0">
                  <a:moveTo>
                    <a:pt x="15717" y="0"/>
                  </a:moveTo>
                  <a:cubicBezTo>
                    <a:pt x="11410" y="2825"/>
                    <a:pt x="11190" y="7326"/>
                    <a:pt x="15039" y="10329"/>
                  </a:cubicBezTo>
                  <a:cubicBezTo>
                    <a:pt x="18056" y="12619"/>
                    <a:pt x="17718" y="16102"/>
                    <a:pt x="14259" y="18124"/>
                  </a:cubicBezTo>
                  <a:cubicBezTo>
                    <a:pt x="12660" y="19053"/>
                    <a:pt x="10671" y="19510"/>
                    <a:pt x="8688" y="19510"/>
                  </a:cubicBezTo>
                  <a:cubicBezTo>
                    <a:pt x="6360" y="19510"/>
                    <a:pt x="4040" y="18880"/>
                    <a:pt x="2374" y="17644"/>
                  </a:cubicBezTo>
                  <a:lnTo>
                    <a:pt x="0" y="19028"/>
                  </a:lnTo>
                  <a:cubicBezTo>
                    <a:pt x="2299" y="20730"/>
                    <a:pt x="5490" y="21600"/>
                    <a:pt x="8694" y="21600"/>
                  </a:cubicBezTo>
                  <a:cubicBezTo>
                    <a:pt x="11420" y="21600"/>
                    <a:pt x="14156" y="20970"/>
                    <a:pt x="16361" y="19687"/>
                  </a:cubicBezTo>
                  <a:cubicBezTo>
                    <a:pt x="21142" y="16895"/>
                    <a:pt x="21600" y="12083"/>
                    <a:pt x="17395" y="8933"/>
                  </a:cubicBezTo>
                  <a:cubicBezTo>
                    <a:pt x="14666" y="6745"/>
                    <a:pt x="14852" y="3518"/>
                    <a:pt x="17955" y="1485"/>
                  </a:cubicBezTo>
                  <a:lnTo>
                    <a:pt x="15717" y="0"/>
                  </a:lnTo>
                  <a:close/>
                </a:path>
              </a:pathLst>
            </a:custGeom>
            <a:solidFill>
              <a:srgbClr val="C27F7D"/>
            </a:solidFill>
            <a:ln w="12700" cap="flat">
              <a:noFill/>
              <a:miter lim="400000"/>
            </a:ln>
            <a:effectLst/>
          </p:spPr>
          <p:txBody>
            <a:bodyPr wrap="square" lIns="0" tIns="0" rIns="0" bIns="0" numCol="1" anchor="ctr">
              <a:noAutofit/>
            </a:bodyPr>
            <a:lstStyle/>
            <a:p>
              <a:pPr>
                <a:defRPr sz="1400"/>
              </a:pPr>
            </a:p>
          </p:txBody>
        </p:sp>
        <p:sp>
          <p:nvSpPr>
            <p:cNvPr id="10929" name="Google Shape;2843;p32"/>
            <p:cNvSpPr/>
            <p:nvPr/>
          </p:nvSpPr>
          <p:spPr>
            <a:xfrm flipH="1">
              <a:off x="4184502" y="1595864"/>
              <a:ext cx="233301" cy="2411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9" y="10759"/>
                  </a:lnTo>
                  <a:lnTo>
                    <a:pt x="3011" y="21600"/>
                  </a:lnTo>
                  <a:lnTo>
                    <a:pt x="12304" y="13131"/>
                  </a:lnTo>
                  <a:lnTo>
                    <a:pt x="21600" y="4660"/>
                  </a:lnTo>
                  <a:lnTo>
                    <a:pt x="10755" y="2373"/>
                  </a:lnTo>
                  <a:lnTo>
                    <a:pt x="0" y="0"/>
                  </a:lnTo>
                  <a:close/>
                </a:path>
              </a:pathLst>
            </a:custGeom>
            <a:solidFill>
              <a:srgbClr val="C27F7D"/>
            </a:solidFill>
            <a:ln w="12700" cap="flat">
              <a:noFill/>
              <a:miter lim="400000"/>
            </a:ln>
            <a:effectLst/>
          </p:spPr>
          <p:txBody>
            <a:bodyPr wrap="square" lIns="0" tIns="0" rIns="0" bIns="0" numCol="1" anchor="ctr">
              <a:noAutofit/>
            </a:bodyPr>
            <a:lstStyle/>
            <a:p>
              <a:pPr>
                <a:defRPr sz="1400"/>
              </a:pPr>
            </a:p>
          </p:txBody>
        </p:sp>
        <p:sp>
          <p:nvSpPr>
            <p:cNvPr id="10930" name="Google Shape;2844;p32"/>
            <p:cNvSpPr/>
            <p:nvPr/>
          </p:nvSpPr>
          <p:spPr>
            <a:xfrm flipH="1">
              <a:off x="3324767" y="149986"/>
              <a:ext cx="234210" cy="239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87" y="0"/>
                  </a:moveTo>
                  <a:lnTo>
                    <a:pt x="1800" y="10843"/>
                  </a:lnTo>
                  <a:lnTo>
                    <a:pt x="0" y="21600"/>
                  </a:lnTo>
                  <a:lnTo>
                    <a:pt x="10800" y="19637"/>
                  </a:lnTo>
                  <a:lnTo>
                    <a:pt x="21600" y="17588"/>
                  </a:lnTo>
                  <a:lnTo>
                    <a:pt x="12600" y="8794"/>
                  </a:lnTo>
                  <a:lnTo>
                    <a:pt x="3687" y="0"/>
                  </a:lnTo>
                  <a:close/>
                </a:path>
              </a:pathLst>
            </a:custGeom>
            <a:solidFill>
              <a:srgbClr val="5E5E5E"/>
            </a:solidFill>
            <a:ln w="12700" cap="flat">
              <a:noFill/>
              <a:miter lim="400000"/>
            </a:ln>
            <a:effectLst/>
          </p:spPr>
          <p:txBody>
            <a:bodyPr wrap="square" lIns="0" tIns="0" rIns="0" bIns="0" numCol="1" anchor="ctr">
              <a:noAutofit/>
            </a:bodyPr>
            <a:lstStyle/>
            <a:p>
              <a:pPr>
                <a:defRPr sz="1400"/>
              </a:pPr>
            </a:p>
          </p:txBody>
        </p:sp>
        <p:sp>
          <p:nvSpPr>
            <p:cNvPr id="10931" name="Google Shape;2845;p32"/>
            <p:cNvSpPr/>
            <p:nvPr/>
          </p:nvSpPr>
          <p:spPr>
            <a:xfrm flipH="1">
              <a:off x="1640520" y="235087"/>
              <a:ext cx="455484" cy="1659587"/>
            </a:xfrm>
            <a:custGeom>
              <a:avLst/>
              <a:gdLst/>
              <a:ahLst/>
              <a:cxnLst>
                <a:cxn ang="0">
                  <a:pos x="wd2" y="hd2"/>
                </a:cxn>
                <a:cxn ang="5400000">
                  <a:pos x="wd2" y="hd2"/>
                </a:cxn>
                <a:cxn ang="10800000">
                  <a:pos x="wd2" y="hd2"/>
                </a:cxn>
                <a:cxn ang="16200000">
                  <a:pos x="wd2" y="hd2"/>
                </a:cxn>
              </a:cxnLst>
              <a:rect l="0" t="0" r="r" b="b"/>
              <a:pathLst>
                <a:path w="16963" h="21600" fill="norm" stroke="1" extrusionOk="0">
                  <a:moveTo>
                    <a:pt x="6992" y="0"/>
                  </a:moveTo>
                  <a:cubicBezTo>
                    <a:pt x="-1800" y="3114"/>
                    <a:pt x="-2319" y="8037"/>
                    <a:pt x="5539" y="11348"/>
                  </a:cubicBezTo>
                  <a:cubicBezTo>
                    <a:pt x="12185" y="13736"/>
                    <a:pt x="12115" y="17600"/>
                    <a:pt x="5435" y="19976"/>
                  </a:cubicBezTo>
                  <a:lnTo>
                    <a:pt x="10004" y="21600"/>
                  </a:lnTo>
                  <a:cubicBezTo>
                    <a:pt x="19177" y="18351"/>
                    <a:pt x="19281" y="13095"/>
                    <a:pt x="10315" y="9797"/>
                  </a:cubicBezTo>
                  <a:cubicBezTo>
                    <a:pt x="4847" y="7397"/>
                    <a:pt x="5262" y="3853"/>
                    <a:pt x="11561" y="1625"/>
                  </a:cubicBezTo>
                  <a:lnTo>
                    <a:pt x="6992" y="0"/>
                  </a:lnTo>
                  <a:close/>
                </a:path>
              </a:pathLst>
            </a:custGeom>
            <a:solidFill>
              <a:srgbClr val="87393C"/>
            </a:solidFill>
            <a:ln w="12700" cap="flat">
              <a:noFill/>
              <a:miter lim="400000"/>
            </a:ln>
            <a:effectLst/>
          </p:spPr>
          <p:txBody>
            <a:bodyPr wrap="square" lIns="0" tIns="0" rIns="0" bIns="0" numCol="1" anchor="ctr">
              <a:noAutofit/>
            </a:bodyPr>
            <a:lstStyle/>
            <a:p>
              <a:pPr>
                <a:defRPr sz="1400"/>
              </a:pPr>
            </a:p>
          </p:txBody>
        </p:sp>
        <p:sp>
          <p:nvSpPr>
            <p:cNvPr id="10932" name="Google Shape;2846;p32"/>
            <p:cNvSpPr/>
            <p:nvPr/>
          </p:nvSpPr>
          <p:spPr>
            <a:xfrm flipH="1">
              <a:off x="1773469" y="1730144"/>
              <a:ext cx="236089" cy="237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92" y="0"/>
                  </a:moveTo>
                  <a:lnTo>
                    <a:pt x="2296" y="10755"/>
                  </a:lnTo>
                  <a:lnTo>
                    <a:pt x="0" y="21600"/>
                  </a:lnTo>
                  <a:lnTo>
                    <a:pt x="21600" y="18502"/>
                  </a:lnTo>
                  <a:lnTo>
                    <a:pt x="13096" y="9206"/>
                  </a:lnTo>
                  <a:lnTo>
                    <a:pt x="4592" y="0"/>
                  </a:lnTo>
                  <a:close/>
                </a:path>
              </a:pathLst>
            </a:custGeom>
            <a:solidFill>
              <a:srgbClr val="87393C"/>
            </a:solidFill>
            <a:ln w="12700" cap="flat">
              <a:noFill/>
              <a:miter lim="400000"/>
            </a:ln>
            <a:effectLst/>
          </p:spPr>
          <p:txBody>
            <a:bodyPr wrap="square" lIns="0" tIns="0" rIns="0" bIns="0" numCol="1" anchor="ctr">
              <a:noAutofit/>
            </a:bodyPr>
            <a:lstStyle/>
            <a:p>
              <a:pPr>
                <a:defRPr sz="1400"/>
              </a:pPr>
            </a:p>
          </p:txBody>
        </p:sp>
        <p:sp>
          <p:nvSpPr>
            <p:cNvPr id="10933" name="Google Shape;2847;p32"/>
            <p:cNvSpPr/>
            <p:nvPr/>
          </p:nvSpPr>
          <p:spPr>
            <a:xfrm flipH="1">
              <a:off x="182195" y="50343"/>
              <a:ext cx="1727896" cy="2008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85" y="0"/>
                  </a:moveTo>
                  <a:cubicBezTo>
                    <a:pt x="3567" y="0"/>
                    <a:pt x="1547" y="669"/>
                    <a:pt x="0" y="2007"/>
                  </a:cubicBezTo>
                  <a:lnTo>
                    <a:pt x="1522" y="3360"/>
                  </a:lnTo>
                  <a:cubicBezTo>
                    <a:pt x="2646" y="2386"/>
                    <a:pt x="4114" y="1900"/>
                    <a:pt x="5579" y="1900"/>
                  </a:cubicBezTo>
                  <a:cubicBezTo>
                    <a:pt x="7068" y="1900"/>
                    <a:pt x="8554" y="2401"/>
                    <a:pt x="9679" y="3400"/>
                  </a:cubicBezTo>
                  <a:cubicBezTo>
                    <a:pt x="11677" y="5170"/>
                    <a:pt x="11840" y="7895"/>
                    <a:pt x="10248" y="9858"/>
                  </a:cubicBezTo>
                  <a:cubicBezTo>
                    <a:pt x="10016" y="10072"/>
                    <a:pt x="9807" y="10285"/>
                    <a:pt x="9609" y="10509"/>
                  </a:cubicBezTo>
                  <a:cubicBezTo>
                    <a:pt x="9609" y="10519"/>
                    <a:pt x="9597" y="10519"/>
                    <a:pt x="9597" y="10529"/>
                  </a:cubicBezTo>
                  <a:cubicBezTo>
                    <a:pt x="7308" y="13245"/>
                    <a:pt x="7564" y="17089"/>
                    <a:pt x="10376" y="19550"/>
                  </a:cubicBezTo>
                  <a:cubicBezTo>
                    <a:pt x="11925" y="20916"/>
                    <a:pt x="13963" y="21600"/>
                    <a:pt x="16001" y="21600"/>
                  </a:cubicBezTo>
                  <a:cubicBezTo>
                    <a:pt x="18027" y="21600"/>
                    <a:pt x="20053" y="20924"/>
                    <a:pt x="21600" y="19570"/>
                  </a:cubicBezTo>
                  <a:lnTo>
                    <a:pt x="20066" y="18228"/>
                  </a:lnTo>
                  <a:cubicBezTo>
                    <a:pt x="18942" y="19206"/>
                    <a:pt x="17468" y="19697"/>
                    <a:pt x="15995" y="19697"/>
                  </a:cubicBezTo>
                  <a:cubicBezTo>
                    <a:pt x="14514" y="19697"/>
                    <a:pt x="13034" y="19201"/>
                    <a:pt x="11910" y="18207"/>
                  </a:cubicBezTo>
                  <a:cubicBezTo>
                    <a:pt x="9911" y="16448"/>
                    <a:pt x="9690" y="13712"/>
                    <a:pt x="11271" y="11749"/>
                  </a:cubicBezTo>
                  <a:cubicBezTo>
                    <a:pt x="14257" y="9045"/>
                    <a:pt x="14257" y="4753"/>
                    <a:pt x="11224" y="2058"/>
                  </a:cubicBezTo>
                  <a:cubicBezTo>
                    <a:pt x="9674" y="687"/>
                    <a:pt x="7630" y="0"/>
                    <a:pt x="5585" y="0"/>
                  </a:cubicBezTo>
                  <a:close/>
                </a:path>
              </a:pathLst>
            </a:custGeom>
            <a:solidFill>
              <a:srgbClr val="B69B6A"/>
            </a:solidFill>
            <a:ln w="12700" cap="flat">
              <a:noFill/>
              <a:miter lim="400000"/>
            </a:ln>
            <a:effectLst/>
          </p:spPr>
          <p:txBody>
            <a:bodyPr wrap="square" lIns="0" tIns="0" rIns="0" bIns="0" numCol="1" anchor="ctr">
              <a:noAutofit/>
            </a:bodyPr>
            <a:lstStyle/>
            <a:p>
              <a:pPr>
                <a:defRPr sz="1400"/>
              </a:pPr>
            </a:p>
          </p:txBody>
        </p:sp>
        <p:sp>
          <p:nvSpPr>
            <p:cNvPr id="10934" name="Google Shape;2848;p32"/>
            <p:cNvSpPr/>
            <p:nvPr/>
          </p:nvSpPr>
          <p:spPr>
            <a:xfrm flipH="1">
              <a:off x="126432" y="1694193"/>
              <a:ext cx="236089" cy="237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92" y="0"/>
                  </a:moveTo>
                  <a:lnTo>
                    <a:pt x="2296" y="10845"/>
                  </a:lnTo>
                  <a:lnTo>
                    <a:pt x="0" y="21600"/>
                  </a:lnTo>
                  <a:lnTo>
                    <a:pt x="21600" y="18502"/>
                  </a:lnTo>
                  <a:lnTo>
                    <a:pt x="13096" y="9296"/>
                  </a:lnTo>
                  <a:lnTo>
                    <a:pt x="4592" y="0"/>
                  </a:lnTo>
                  <a:close/>
                </a:path>
              </a:pathLst>
            </a:custGeom>
            <a:solidFill>
              <a:srgbClr val="D6D6D6"/>
            </a:solidFill>
            <a:ln w="12700" cap="flat">
              <a:noFill/>
              <a:miter lim="400000"/>
            </a:ln>
            <a:effectLst/>
          </p:spPr>
          <p:txBody>
            <a:bodyPr wrap="square" lIns="0" tIns="0" rIns="0" bIns="0" numCol="1" anchor="ctr">
              <a:noAutofit/>
            </a:bodyPr>
            <a:lstStyle/>
            <a:p>
              <a:pPr>
                <a:defRPr sz="1400"/>
              </a:pPr>
            </a:p>
          </p:txBody>
        </p:sp>
        <p:sp>
          <p:nvSpPr>
            <p:cNvPr id="10935" name="Google Shape;2849;p32"/>
            <p:cNvSpPr/>
            <p:nvPr/>
          </p:nvSpPr>
          <p:spPr>
            <a:xfrm flipH="1">
              <a:off x="1754861" y="188774"/>
              <a:ext cx="236089" cy="238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20" y="0"/>
                  </a:moveTo>
                  <a:lnTo>
                    <a:pt x="0" y="21600"/>
                  </a:lnTo>
                  <a:lnTo>
                    <a:pt x="10800" y="19971"/>
                  </a:lnTo>
                  <a:lnTo>
                    <a:pt x="21600" y="18344"/>
                  </a:lnTo>
                  <a:lnTo>
                    <a:pt x="13010" y="9171"/>
                  </a:lnTo>
                  <a:lnTo>
                    <a:pt x="4420" y="0"/>
                  </a:lnTo>
                  <a:close/>
                </a:path>
              </a:pathLst>
            </a:custGeom>
            <a:solidFill>
              <a:srgbClr val="B69B6A"/>
            </a:solidFill>
            <a:ln w="12700" cap="flat">
              <a:noFill/>
              <a:miter lim="400000"/>
            </a:ln>
            <a:effectLst/>
          </p:spPr>
          <p:txBody>
            <a:bodyPr wrap="square" lIns="0" tIns="0" rIns="0" bIns="0" numCol="1" anchor="ctr">
              <a:noAutofit/>
            </a:bodyPr>
            <a:lstStyle/>
            <a:p>
              <a:pPr>
                <a:defRPr sz="1400"/>
              </a:pPr>
            </a:p>
          </p:txBody>
        </p:sp>
        <p:sp>
          <p:nvSpPr>
            <p:cNvPr id="10936" name="Google Shape;2850;p32"/>
            <p:cNvSpPr txBox="1"/>
            <p:nvPr/>
          </p:nvSpPr>
          <p:spPr>
            <a:xfrm>
              <a:off x="3613018" y="1083425"/>
              <a:ext cx="500323" cy="613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2100">
                  <a:solidFill>
                    <a:srgbClr val="424242"/>
                  </a:solidFill>
                  <a:latin typeface="Suisse Int'l Book"/>
                  <a:ea typeface="Suisse Int'l Book"/>
                  <a:cs typeface="Suisse Int'l Book"/>
                  <a:sym typeface="Suisse Int'l Book"/>
                </a:defRPr>
              </a:lvl1pPr>
            </a:lstStyle>
            <a:p>
              <a:pPr/>
              <a:r>
                <a:t>5</a:t>
              </a:r>
            </a:p>
          </p:txBody>
        </p:sp>
        <p:sp>
          <p:nvSpPr>
            <p:cNvPr id="10937" name="Google Shape;2851;p32"/>
            <p:cNvSpPr txBox="1"/>
            <p:nvPr/>
          </p:nvSpPr>
          <p:spPr>
            <a:xfrm>
              <a:off x="2027324" y="1083425"/>
              <a:ext cx="487198" cy="613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2100">
                  <a:solidFill>
                    <a:srgbClr val="424242"/>
                  </a:solidFill>
                  <a:latin typeface="Suisse Int'l Book"/>
                  <a:ea typeface="Suisse Int'l Book"/>
                  <a:cs typeface="Suisse Int'l Book"/>
                  <a:sym typeface="Suisse Int'l Book"/>
                </a:defRPr>
              </a:lvl1pPr>
            </a:lstStyle>
            <a:p>
              <a:pPr/>
              <a:r>
                <a:t>3</a:t>
              </a:r>
            </a:p>
          </p:txBody>
        </p:sp>
        <p:sp>
          <p:nvSpPr>
            <p:cNvPr id="10938" name="Google Shape;2852;p32"/>
            <p:cNvSpPr txBox="1"/>
            <p:nvPr/>
          </p:nvSpPr>
          <p:spPr>
            <a:xfrm>
              <a:off x="398080" y="1083425"/>
              <a:ext cx="487198" cy="613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2100">
                  <a:solidFill>
                    <a:srgbClr val="424242"/>
                  </a:solidFill>
                  <a:latin typeface="Suisse Int'l Book"/>
                  <a:ea typeface="Suisse Int'l Book"/>
                  <a:cs typeface="Suisse Int'l Book"/>
                  <a:sym typeface="Suisse Int'l Book"/>
                </a:defRPr>
              </a:lvl1pPr>
            </a:lstStyle>
            <a:p>
              <a:pPr/>
              <a:r>
                <a:t>1</a:t>
              </a:r>
            </a:p>
          </p:txBody>
        </p:sp>
        <p:sp>
          <p:nvSpPr>
            <p:cNvPr id="10939" name="Google Shape;2853;p32"/>
            <p:cNvSpPr txBox="1"/>
            <p:nvPr/>
          </p:nvSpPr>
          <p:spPr>
            <a:xfrm>
              <a:off x="2793124" y="389882"/>
              <a:ext cx="500323" cy="613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2100">
                  <a:solidFill>
                    <a:srgbClr val="424242"/>
                  </a:solidFill>
                  <a:latin typeface="Suisse Int'l Book"/>
                  <a:ea typeface="Suisse Int'l Book"/>
                  <a:cs typeface="Suisse Int'l Book"/>
                  <a:sym typeface="Suisse Int'l Book"/>
                </a:defRPr>
              </a:lvl1pPr>
            </a:lstStyle>
            <a:p>
              <a:pPr/>
              <a:r>
                <a:t>4</a:t>
              </a:r>
            </a:p>
          </p:txBody>
        </p:sp>
        <p:sp>
          <p:nvSpPr>
            <p:cNvPr id="10940" name="Google Shape;2854;p32"/>
            <p:cNvSpPr txBox="1"/>
            <p:nvPr/>
          </p:nvSpPr>
          <p:spPr>
            <a:xfrm>
              <a:off x="1219509" y="389882"/>
              <a:ext cx="487198" cy="613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2100">
                  <a:solidFill>
                    <a:srgbClr val="424242"/>
                  </a:solidFill>
                  <a:latin typeface="Suisse Int'l Book"/>
                  <a:ea typeface="Suisse Int'l Book"/>
                  <a:cs typeface="Suisse Int'l Book"/>
                  <a:sym typeface="Suisse Int'l Book"/>
                </a:defRPr>
              </a:lvl1pPr>
            </a:lstStyle>
            <a:p>
              <a:pPr/>
              <a:r>
                <a:t>2</a:t>
              </a:r>
            </a:p>
          </p:txBody>
        </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43" name="Google Shape;3352;p36"/>
          <p:cNvSpPr/>
          <p:nvPr/>
        </p:nvSpPr>
        <p:spPr>
          <a:xfrm>
            <a:off x="740159" y="1926643"/>
            <a:ext cx="1919080" cy="3281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36" y="0"/>
                </a:moveTo>
                <a:cubicBezTo>
                  <a:pt x="2213" y="0"/>
                  <a:pt x="0" y="1294"/>
                  <a:pt x="0" y="2896"/>
                </a:cubicBezTo>
                <a:lnTo>
                  <a:pt x="0" y="18713"/>
                </a:lnTo>
                <a:cubicBezTo>
                  <a:pt x="0" y="20306"/>
                  <a:pt x="2213" y="21600"/>
                  <a:pt x="4936" y="21600"/>
                </a:cubicBezTo>
                <a:lnTo>
                  <a:pt x="16649" y="21600"/>
                </a:lnTo>
                <a:cubicBezTo>
                  <a:pt x="19388" y="21600"/>
                  <a:pt x="21600" y="20306"/>
                  <a:pt x="21600" y="18713"/>
                </a:cubicBezTo>
                <a:lnTo>
                  <a:pt x="21600" y="2896"/>
                </a:lnTo>
                <a:cubicBezTo>
                  <a:pt x="21600" y="1294"/>
                  <a:pt x="19388" y="0"/>
                  <a:pt x="16649" y="0"/>
                </a:cubicBezTo>
                <a:close/>
              </a:path>
            </a:pathLst>
          </a:custGeom>
          <a:solidFill>
            <a:srgbClr val="EEEEEE"/>
          </a:solidFill>
          <a:ln w="12700">
            <a:miter lim="400000"/>
          </a:ln>
        </p:spPr>
        <p:txBody>
          <a:bodyPr lIns="0" tIns="0" rIns="0" bIns="0" anchor="ctr"/>
          <a:lstStyle/>
          <a:p>
            <a:pPr>
              <a:defRPr sz="1400"/>
            </a:pPr>
          </a:p>
        </p:txBody>
      </p:sp>
      <p:sp>
        <p:nvSpPr>
          <p:cNvPr id="10944" name="Google Shape;3353;p36"/>
          <p:cNvSpPr/>
          <p:nvPr/>
        </p:nvSpPr>
        <p:spPr>
          <a:xfrm>
            <a:off x="5125477" y="1192523"/>
            <a:ext cx="1919080" cy="32814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36" y="0"/>
                </a:moveTo>
                <a:cubicBezTo>
                  <a:pt x="2212" y="0"/>
                  <a:pt x="0" y="1294"/>
                  <a:pt x="0" y="2887"/>
                </a:cubicBezTo>
                <a:lnTo>
                  <a:pt x="0" y="18704"/>
                </a:lnTo>
                <a:cubicBezTo>
                  <a:pt x="0" y="20306"/>
                  <a:pt x="2212" y="21600"/>
                  <a:pt x="4936" y="21600"/>
                </a:cubicBezTo>
                <a:lnTo>
                  <a:pt x="16649" y="21600"/>
                </a:lnTo>
                <a:cubicBezTo>
                  <a:pt x="19387" y="21600"/>
                  <a:pt x="21600" y="20306"/>
                  <a:pt x="21600" y="18704"/>
                </a:cubicBezTo>
                <a:lnTo>
                  <a:pt x="21600" y="2887"/>
                </a:lnTo>
                <a:cubicBezTo>
                  <a:pt x="21600" y="1294"/>
                  <a:pt x="19387" y="0"/>
                  <a:pt x="16649" y="0"/>
                </a:cubicBezTo>
                <a:close/>
              </a:path>
            </a:pathLst>
          </a:custGeom>
          <a:solidFill>
            <a:srgbClr val="EEEEEE"/>
          </a:solidFill>
          <a:ln w="12700">
            <a:miter lim="400000"/>
          </a:ln>
        </p:spPr>
        <p:txBody>
          <a:bodyPr lIns="0" tIns="0" rIns="0" bIns="0" anchor="ctr"/>
          <a:lstStyle/>
          <a:p>
            <a:pPr>
              <a:defRPr sz="1400"/>
            </a:pPr>
          </a:p>
        </p:txBody>
      </p:sp>
      <p:sp>
        <p:nvSpPr>
          <p:cNvPr id="10945" name="Google Shape;3354;p36"/>
          <p:cNvSpPr/>
          <p:nvPr/>
        </p:nvSpPr>
        <p:spPr>
          <a:xfrm>
            <a:off x="9519000" y="1926643"/>
            <a:ext cx="1919080" cy="3281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36" y="0"/>
                </a:moveTo>
                <a:cubicBezTo>
                  <a:pt x="2213" y="0"/>
                  <a:pt x="0" y="1294"/>
                  <a:pt x="0" y="2896"/>
                </a:cubicBezTo>
                <a:lnTo>
                  <a:pt x="0" y="18713"/>
                </a:lnTo>
                <a:cubicBezTo>
                  <a:pt x="0" y="20306"/>
                  <a:pt x="2213" y="21600"/>
                  <a:pt x="4936" y="21600"/>
                </a:cubicBezTo>
                <a:lnTo>
                  <a:pt x="16649" y="21600"/>
                </a:lnTo>
                <a:cubicBezTo>
                  <a:pt x="19387" y="21600"/>
                  <a:pt x="21600" y="20306"/>
                  <a:pt x="21600" y="18713"/>
                </a:cubicBezTo>
                <a:lnTo>
                  <a:pt x="21600" y="2896"/>
                </a:lnTo>
                <a:cubicBezTo>
                  <a:pt x="21600" y="1294"/>
                  <a:pt x="19387" y="0"/>
                  <a:pt x="16649" y="0"/>
                </a:cubicBezTo>
                <a:close/>
              </a:path>
            </a:pathLst>
          </a:custGeom>
          <a:solidFill>
            <a:srgbClr val="EEEEEE"/>
          </a:solidFill>
          <a:ln w="12700">
            <a:miter lim="400000"/>
          </a:ln>
        </p:spPr>
        <p:txBody>
          <a:bodyPr lIns="0" tIns="0" rIns="0" bIns="0" anchor="ctr"/>
          <a:lstStyle/>
          <a:p>
            <a:pPr>
              <a:defRPr sz="1400"/>
            </a:pPr>
          </a:p>
        </p:txBody>
      </p:sp>
      <p:sp>
        <p:nvSpPr>
          <p:cNvPr id="10946" name="Google Shape;3355;p36"/>
          <p:cNvSpPr/>
          <p:nvPr/>
        </p:nvSpPr>
        <p:spPr>
          <a:xfrm>
            <a:off x="590314" y="1035819"/>
            <a:ext cx="11008595" cy="50107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67" y="0"/>
                </a:moveTo>
                <a:cubicBezTo>
                  <a:pt x="9125" y="0"/>
                  <a:pt x="8604" y="1061"/>
                  <a:pt x="8604" y="2364"/>
                </a:cubicBezTo>
                <a:lnTo>
                  <a:pt x="8604" y="19236"/>
                </a:lnTo>
                <a:cubicBezTo>
                  <a:pt x="8604" y="20498"/>
                  <a:pt x="8100" y="21523"/>
                  <a:pt x="7480" y="21523"/>
                </a:cubicBezTo>
                <a:lnTo>
                  <a:pt x="5467" y="21523"/>
                </a:lnTo>
                <a:cubicBezTo>
                  <a:pt x="4847" y="21523"/>
                  <a:pt x="4343" y="20498"/>
                  <a:pt x="4343" y="19236"/>
                </a:cubicBezTo>
                <a:lnTo>
                  <a:pt x="4343" y="5493"/>
                </a:lnTo>
                <a:cubicBezTo>
                  <a:pt x="4343" y="4196"/>
                  <a:pt x="3822" y="3135"/>
                  <a:pt x="3180" y="3135"/>
                </a:cubicBezTo>
                <a:lnTo>
                  <a:pt x="1244" y="3135"/>
                </a:lnTo>
                <a:cubicBezTo>
                  <a:pt x="558" y="3135"/>
                  <a:pt x="0" y="4267"/>
                  <a:pt x="0" y="5659"/>
                </a:cubicBezTo>
                <a:lnTo>
                  <a:pt x="0" y="11135"/>
                </a:lnTo>
                <a:cubicBezTo>
                  <a:pt x="0" y="11153"/>
                  <a:pt x="8" y="11170"/>
                  <a:pt x="19" y="11170"/>
                </a:cubicBezTo>
                <a:cubicBezTo>
                  <a:pt x="30" y="11170"/>
                  <a:pt x="38" y="11153"/>
                  <a:pt x="38" y="11135"/>
                </a:cubicBezTo>
                <a:lnTo>
                  <a:pt x="38" y="5659"/>
                </a:lnTo>
                <a:cubicBezTo>
                  <a:pt x="38" y="4308"/>
                  <a:pt x="580" y="3212"/>
                  <a:pt x="1246" y="3212"/>
                </a:cubicBezTo>
                <a:lnTo>
                  <a:pt x="3180" y="3212"/>
                </a:lnTo>
                <a:cubicBezTo>
                  <a:pt x="3801" y="3212"/>
                  <a:pt x="4305" y="4237"/>
                  <a:pt x="4305" y="5493"/>
                </a:cubicBezTo>
                <a:lnTo>
                  <a:pt x="4305" y="19236"/>
                </a:lnTo>
                <a:cubicBezTo>
                  <a:pt x="4305" y="20539"/>
                  <a:pt x="4828" y="21600"/>
                  <a:pt x="5467" y="21600"/>
                </a:cubicBezTo>
                <a:lnTo>
                  <a:pt x="7480" y="21600"/>
                </a:lnTo>
                <a:cubicBezTo>
                  <a:pt x="8122" y="21600"/>
                  <a:pt x="8642" y="20539"/>
                  <a:pt x="8642" y="19236"/>
                </a:cubicBezTo>
                <a:lnTo>
                  <a:pt x="8642" y="2364"/>
                </a:lnTo>
                <a:cubicBezTo>
                  <a:pt x="8642" y="1102"/>
                  <a:pt x="9147" y="77"/>
                  <a:pt x="9767" y="77"/>
                </a:cubicBezTo>
                <a:lnTo>
                  <a:pt x="11795" y="77"/>
                </a:lnTo>
                <a:cubicBezTo>
                  <a:pt x="12416" y="77"/>
                  <a:pt x="12920" y="1102"/>
                  <a:pt x="12920" y="2364"/>
                </a:cubicBezTo>
                <a:lnTo>
                  <a:pt x="12920" y="19236"/>
                </a:lnTo>
                <a:cubicBezTo>
                  <a:pt x="12920" y="20539"/>
                  <a:pt x="13441" y="21600"/>
                  <a:pt x="14083" y="21600"/>
                </a:cubicBezTo>
                <a:lnTo>
                  <a:pt x="16141" y="21600"/>
                </a:lnTo>
                <a:cubicBezTo>
                  <a:pt x="16780" y="21600"/>
                  <a:pt x="17303" y="20539"/>
                  <a:pt x="17301" y="19236"/>
                </a:cubicBezTo>
                <a:lnTo>
                  <a:pt x="17301" y="5488"/>
                </a:lnTo>
                <a:cubicBezTo>
                  <a:pt x="17301" y="4225"/>
                  <a:pt x="17805" y="3206"/>
                  <a:pt x="18425" y="3206"/>
                </a:cubicBezTo>
                <a:lnTo>
                  <a:pt x="20357" y="3206"/>
                </a:lnTo>
                <a:cubicBezTo>
                  <a:pt x="21020" y="3206"/>
                  <a:pt x="21562" y="4302"/>
                  <a:pt x="21562" y="5653"/>
                </a:cubicBezTo>
                <a:lnTo>
                  <a:pt x="21562" y="10679"/>
                </a:lnTo>
                <a:cubicBezTo>
                  <a:pt x="21562" y="10702"/>
                  <a:pt x="21570" y="10720"/>
                  <a:pt x="21581" y="10720"/>
                </a:cubicBezTo>
                <a:cubicBezTo>
                  <a:pt x="21592" y="10720"/>
                  <a:pt x="21600" y="10702"/>
                  <a:pt x="21600" y="10679"/>
                </a:cubicBezTo>
                <a:lnTo>
                  <a:pt x="21600" y="5653"/>
                </a:lnTo>
                <a:cubicBezTo>
                  <a:pt x="21600" y="4261"/>
                  <a:pt x="21042" y="3129"/>
                  <a:pt x="20357" y="3129"/>
                </a:cubicBezTo>
                <a:lnTo>
                  <a:pt x="18425" y="3129"/>
                </a:lnTo>
                <a:cubicBezTo>
                  <a:pt x="17786" y="3129"/>
                  <a:pt x="17263" y="4184"/>
                  <a:pt x="17263" y="5488"/>
                </a:cubicBezTo>
                <a:lnTo>
                  <a:pt x="17263" y="19236"/>
                </a:lnTo>
                <a:cubicBezTo>
                  <a:pt x="17263" y="20498"/>
                  <a:pt x="16758" y="21523"/>
                  <a:pt x="16138" y="21523"/>
                </a:cubicBezTo>
                <a:lnTo>
                  <a:pt x="14083" y="21523"/>
                </a:lnTo>
                <a:cubicBezTo>
                  <a:pt x="13462" y="21523"/>
                  <a:pt x="12958" y="20498"/>
                  <a:pt x="12958" y="19236"/>
                </a:cubicBezTo>
                <a:lnTo>
                  <a:pt x="12958" y="2364"/>
                </a:lnTo>
                <a:cubicBezTo>
                  <a:pt x="12958" y="1061"/>
                  <a:pt x="12435" y="0"/>
                  <a:pt x="11795" y="0"/>
                </a:cubicBezTo>
                <a:close/>
              </a:path>
            </a:pathLst>
          </a:custGeom>
          <a:solidFill>
            <a:srgbClr val="222831"/>
          </a:solidFill>
          <a:ln w="12700">
            <a:miter lim="400000"/>
          </a:ln>
        </p:spPr>
        <p:txBody>
          <a:bodyPr lIns="0" tIns="0" rIns="0" bIns="0" anchor="ctr"/>
          <a:lstStyle/>
          <a:p>
            <a:pPr>
              <a:defRPr sz="1400"/>
            </a:pPr>
          </a:p>
        </p:txBody>
      </p:sp>
      <p:sp>
        <p:nvSpPr>
          <p:cNvPr id="10947" name="Google Shape;3381;p36"/>
          <p:cNvSpPr/>
          <p:nvPr/>
        </p:nvSpPr>
        <p:spPr>
          <a:xfrm>
            <a:off x="536705" y="3609234"/>
            <a:ext cx="126492" cy="126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054"/>
                </a:moveTo>
                <a:cubicBezTo>
                  <a:pt x="15025" y="3054"/>
                  <a:pt x="18546" y="6575"/>
                  <a:pt x="18546" y="10800"/>
                </a:cubicBezTo>
                <a:cubicBezTo>
                  <a:pt x="18546" y="15025"/>
                  <a:pt x="15025" y="18546"/>
                  <a:pt x="10800" y="18546"/>
                </a:cubicBezTo>
                <a:cubicBezTo>
                  <a:pt x="6575" y="18546"/>
                  <a:pt x="3054" y="15025"/>
                  <a:pt x="3054" y="10800"/>
                </a:cubicBezTo>
                <a:cubicBezTo>
                  <a:pt x="3054" y="6575"/>
                  <a:pt x="6575" y="3054"/>
                  <a:pt x="10800" y="3054"/>
                </a:cubicBezTo>
                <a:close/>
                <a:moveTo>
                  <a:pt x="10800" y="0"/>
                </a:moveTo>
                <a:cubicBezTo>
                  <a:pt x="4929" y="0"/>
                  <a:pt x="0" y="4929"/>
                  <a:pt x="0" y="10800"/>
                </a:cubicBezTo>
                <a:cubicBezTo>
                  <a:pt x="0" y="16671"/>
                  <a:pt x="4929" y="21600"/>
                  <a:pt x="10800" y="21600"/>
                </a:cubicBezTo>
                <a:cubicBezTo>
                  <a:pt x="16671" y="21600"/>
                  <a:pt x="21600" y="16671"/>
                  <a:pt x="21600" y="10800"/>
                </a:cubicBezTo>
                <a:cubicBezTo>
                  <a:pt x="21600" y="4929"/>
                  <a:pt x="16671" y="0"/>
                  <a:pt x="10800" y="0"/>
                </a:cubicBezTo>
                <a:close/>
              </a:path>
            </a:pathLst>
          </a:custGeom>
          <a:solidFill>
            <a:srgbClr val="222831"/>
          </a:solidFill>
          <a:ln w="12700">
            <a:miter lim="400000"/>
          </a:ln>
        </p:spPr>
        <p:txBody>
          <a:bodyPr lIns="0" tIns="0" rIns="0" bIns="0" anchor="ctr"/>
          <a:lstStyle/>
          <a:p>
            <a:pPr>
              <a:defRPr sz="1400"/>
            </a:pPr>
          </a:p>
        </p:txBody>
      </p:sp>
      <p:sp>
        <p:nvSpPr>
          <p:cNvPr id="10948" name="Google Shape;3382;p36"/>
          <p:cNvSpPr/>
          <p:nvPr/>
        </p:nvSpPr>
        <p:spPr>
          <a:xfrm>
            <a:off x="11530192" y="3506139"/>
            <a:ext cx="125103" cy="125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0" y="3088"/>
                </a:moveTo>
                <a:cubicBezTo>
                  <a:pt x="14952" y="3088"/>
                  <a:pt x="18512" y="6648"/>
                  <a:pt x="18512" y="10920"/>
                </a:cubicBezTo>
                <a:cubicBezTo>
                  <a:pt x="18512" y="15192"/>
                  <a:pt x="14952" y="18512"/>
                  <a:pt x="10680" y="18512"/>
                </a:cubicBezTo>
                <a:cubicBezTo>
                  <a:pt x="6408" y="18512"/>
                  <a:pt x="2848" y="15192"/>
                  <a:pt x="2848" y="10920"/>
                </a:cubicBezTo>
                <a:cubicBezTo>
                  <a:pt x="2848" y="6648"/>
                  <a:pt x="6408" y="3088"/>
                  <a:pt x="10680" y="3088"/>
                </a:cubicBezTo>
                <a:close/>
                <a:moveTo>
                  <a:pt x="10680" y="0"/>
                </a:moveTo>
                <a:cubicBezTo>
                  <a:pt x="4744" y="0"/>
                  <a:pt x="0" y="4752"/>
                  <a:pt x="0" y="10920"/>
                </a:cubicBezTo>
                <a:cubicBezTo>
                  <a:pt x="0" y="16856"/>
                  <a:pt x="4744" y="21600"/>
                  <a:pt x="10680" y="21600"/>
                </a:cubicBezTo>
                <a:cubicBezTo>
                  <a:pt x="16848" y="21600"/>
                  <a:pt x="21600" y="16856"/>
                  <a:pt x="21600" y="10920"/>
                </a:cubicBezTo>
                <a:cubicBezTo>
                  <a:pt x="21600" y="4752"/>
                  <a:pt x="16848" y="0"/>
                  <a:pt x="10680" y="0"/>
                </a:cubicBezTo>
                <a:close/>
              </a:path>
            </a:pathLst>
          </a:custGeom>
          <a:solidFill>
            <a:srgbClr val="222831"/>
          </a:solidFill>
          <a:ln w="12700">
            <a:miter lim="400000"/>
          </a:ln>
        </p:spPr>
        <p:txBody>
          <a:bodyPr lIns="0" tIns="0" rIns="0" bIns="0" anchor="ctr"/>
          <a:lstStyle/>
          <a:p>
            <a:pPr>
              <a:defRPr sz="1400"/>
            </a:pPr>
          </a:p>
        </p:txBody>
      </p:sp>
      <p:sp>
        <p:nvSpPr>
          <p:cNvPr id="10949" name="Google Shape;3387;p36"/>
          <p:cNvSpPr/>
          <p:nvPr/>
        </p:nvSpPr>
        <p:spPr>
          <a:xfrm>
            <a:off x="9863690" y="2977904"/>
            <a:ext cx="402878" cy="401788"/>
          </a:xfrm>
          <a:custGeom>
            <a:avLst/>
            <a:gdLst/>
            <a:ahLst/>
            <a:cxnLst>
              <a:cxn ang="0">
                <a:pos x="wd2" y="hd2"/>
              </a:cxn>
              <a:cxn ang="5400000">
                <a:pos x="wd2" y="hd2"/>
              </a:cxn>
              <a:cxn ang="10800000">
                <a:pos x="wd2" y="hd2"/>
              </a:cxn>
              <a:cxn ang="16200000">
                <a:pos x="wd2" y="hd2"/>
              </a:cxn>
            </a:cxnLst>
            <a:rect l="0" t="0" r="r" b="b"/>
            <a:pathLst>
              <a:path w="21457" h="21600" fill="norm" stroke="1" extrusionOk="0">
                <a:moveTo>
                  <a:pt x="428" y="0"/>
                </a:moveTo>
                <a:cubicBezTo>
                  <a:pt x="389" y="0"/>
                  <a:pt x="352" y="7"/>
                  <a:pt x="313" y="19"/>
                </a:cubicBezTo>
                <a:cubicBezTo>
                  <a:pt x="93" y="93"/>
                  <a:pt x="-55" y="390"/>
                  <a:pt x="19" y="611"/>
                </a:cubicBezTo>
                <a:cubicBezTo>
                  <a:pt x="532" y="1942"/>
                  <a:pt x="1043" y="3344"/>
                  <a:pt x="1702" y="4677"/>
                </a:cubicBezTo>
                <a:cubicBezTo>
                  <a:pt x="1776" y="4824"/>
                  <a:pt x="1922" y="4898"/>
                  <a:pt x="2070" y="4898"/>
                </a:cubicBezTo>
                <a:cubicBezTo>
                  <a:pt x="2141" y="4898"/>
                  <a:pt x="2215" y="4898"/>
                  <a:pt x="2289" y="4824"/>
                </a:cubicBezTo>
                <a:cubicBezTo>
                  <a:pt x="2509" y="4749"/>
                  <a:pt x="2581" y="4455"/>
                  <a:pt x="2509" y="4233"/>
                </a:cubicBezTo>
                <a:cubicBezTo>
                  <a:pt x="1850" y="2975"/>
                  <a:pt x="1337" y="1645"/>
                  <a:pt x="824" y="315"/>
                </a:cubicBezTo>
                <a:cubicBezTo>
                  <a:pt x="763" y="133"/>
                  <a:pt x="604" y="0"/>
                  <a:pt x="428" y="0"/>
                </a:cubicBezTo>
                <a:close/>
                <a:moveTo>
                  <a:pt x="4261" y="7773"/>
                </a:moveTo>
                <a:cubicBezTo>
                  <a:pt x="4178" y="7773"/>
                  <a:pt x="4102" y="7797"/>
                  <a:pt x="4046" y="7853"/>
                </a:cubicBezTo>
                <a:cubicBezTo>
                  <a:pt x="3827" y="8002"/>
                  <a:pt x="3753" y="8224"/>
                  <a:pt x="3898" y="8445"/>
                </a:cubicBezTo>
                <a:cubicBezTo>
                  <a:pt x="4705" y="9626"/>
                  <a:pt x="5584" y="10809"/>
                  <a:pt x="6536" y="11918"/>
                </a:cubicBezTo>
                <a:cubicBezTo>
                  <a:pt x="6682" y="11992"/>
                  <a:pt x="6756" y="12065"/>
                  <a:pt x="6901" y="12065"/>
                </a:cubicBezTo>
                <a:cubicBezTo>
                  <a:pt x="6975" y="12065"/>
                  <a:pt x="7121" y="11992"/>
                  <a:pt x="7195" y="11992"/>
                </a:cubicBezTo>
                <a:cubicBezTo>
                  <a:pt x="7341" y="11771"/>
                  <a:pt x="7341" y="11549"/>
                  <a:pt x="7195" y="11327"/>
                </a:cubicBezTo>
                <a:cubicBezTo>
                  <a:pt x="6243" y="10291"/>
                  <a:pt x="5438" y="9110"/>
                  <a:pt x="4631" y="7927"/>
                </a:cubicBezTo>
                <a:cubicBezTo>
                  <a:pt x="4541" y="7836"/>
                  <a:pt x="4395" y="7773"/>
                  <a:pt x="4261" y="7773"/>
                </a:cubicBezTo>
                <a:close/>
                <a:moveTo>
                  <a:pt x="9937" y="14254"/>
                </a:moveTo>
                <a:cubicBezTo>
                  <a:pt x="9817" y="14254"/>
                  <a:pt x="9692" y="14310"/>
                  <a:pt x="9611" y="14431"/>
                </a:cubicBezTo>
                <a:cubicBezTo>
                  <a:pt x="9463" y="14578"/>
                  <a:pt x="9463" y="14875"/>
                  <a:pt x="9683" y="15022"/>
                </a:cubicBezTo>
                <a:cubicBezTo>
                  <a:pt x="10709" y="15983"/>
                  <a:pt x="11879" y="16870"/>
                  <a:pt x="13125" y="17682"/>
                </a:cubicBezTo>
                <a:cubicBezTo>
                  <a:pt x="13197" y="17757"/>
                  <a:pt x="13271" y="17757"/>
                  <a:pt x="13345" y="17757"/>
                </a:cubicBezTo>
                <a:cubicBezTo>
                  <a:pt x="13490" y="17757"/>
                  <a:pt x="13636" y="17682"/>
                  <a:pt x="13710" y="17535"/>
                </a:cubicBezTo>
                <a:cubicBezTo>
                  <a:pt x="13856" y="17388"/>
                  <a:pt x="13784" y="17091"/>
                  <a:pt x="13564" y="16944"/>
                </a:cubicBezTo>
                <a:cubicBezTo>
                  <a:pt x="12392" y="16205"/>
                  <a:pt x="11294" y="15318"/>
                  <a:pt x="10196" y="14356"/>
                </a:cubicBezTo>
                <a:cubicBezTo>
                  <a:pt x="10131" y="14291"/>
                  <a:pt x="10034" y="14254"/>
                  <a:pt x="9937" y="14254"/>
                </a:cubicBezTo>
                <a:close/>
                <a:moveTo>
                  <a:pt x="17062" y="19059"/>
                </a:moveTo>
                <a:cubicBezTo>
                  <a:pt x="16900" y="19059"/>
                  <a:pt x="16748" y="19143"/>
                  <a:pt x="16639" y="19308"/>
                </a:cubicBezTo>
                <a:cubicBezTo>
                  <a:pt x="16565" y="19530"/>
                  <a:pt x="16639" y="19752"/>
                  <a:pt x="16859" y="19899"/>
                </a:cubicBezTo>
                <a:cubicBezTo>
                  <a:pt x="18177" y="20564"/>
                  <a:pt x="19494" y="21082"/>
                  <a:pt x="20886" y="21600"/>
                </a:cubicBezTo>
                <a:lnTo>
                  <a:pt x="21032" y="21600"/>
                </a:lnTo>
                <a:cubicBezTo>
                  <a:pt x="21177" y="21600"/>
                  <a:pt x="21397" y="21525"/>
                  <a:pt x="21397" y="21304"/>
                </a:cubicBezTo>
                <a:cubicBezTo>
                  <a:pt x="21545" y="21082"/>
                  <a:pt x="21397" y="20860"/>
                  <a:pt x="21177" y="20786"/>
                </a:cubicBezTo>
                <a:cubicBezTo>
                  <a:pt x="19860" y="20270"/>
                  <a:pt x="18542" y="19752"/>
                  <a:pt x="17224" y="19087"/>
                </a:cubicBezTo>
                <a:cubicBezTo>
                  <a:pt x="17171" y="19068"/>
                  <a:pt x="17115" y="19059"/>
                  <a:pt x="17062" y="19059"/>
                </a:cubicBezTo>
                <a:close/>
              </a:path>
            </a:pathLst>
          </a:custGeom>
          <a:solidFill>
            <a:srgbClr val="222831"/>
          </a:solidFill>
          <a:ln w="12700">
            <a:miter lim="400000"/>
          </a:ln>
        </p:spPr>
        <p:txBody>
          <a:bodyPr lIns="0" tIns="0" rIns="0" bIns="0" anchor="ctr"/>
          <a:lstStyle/>
          <a:p>
            <a:pPr>
              <a:defRPr sz="1400"/>
            </a:pPr>
          </a:p>
        </p:txBody>
      </p:sp>
      <p:sp>
        <p:nvSpPr>
          <p:cNvPr id="10950" name="Google Shape;3388;p36"/>
          <p:cNvSpPr/>
          <p:nvPr/>
        </p:nvSpPr>
        <p:spPr>
          <a:xfrm>
            <a:off x="10687752" y="2938056"/>
            <a:ext cx="375385" cy="426487"/>
          </a:xfrm>
          <a:custGeom>
            <a:avLst/>
            <a:gdLst/>
            <a:ahLst/>
            <a:cxnLst>
              <a:cxn ang="0">
                <a:pos x="wd2" y="hd2"/>
              </a:cxn>
              <a:cxn ang="5400000">
                <a:pos x="wd2" y="hd2"/>
              </a:cxn>
              <a:cxn ang="10800000">
                <a:pos x="wd2" y="hd2"/>
              </a:cxn>
              <a:cxn ang="16200000">
                <a:pos x="wd2" y="hd2"/>
              </a:cxn>
            </a:cxnLst>
            <a:rect l="0" t="0" r="r" b="b"/>
            <a:pathLst>
              <a:path w="21448" h="21600" fill="norm" stroke="1" extrusionOk="0">
                <a:moveTo>
                  <a:pt x="20991" y="0"/>
                </a:moveTo>
                <a:cubicBezTo>
                  <a:pt x="20800" y="0"/>
                  <a:pt x="20629" y="123"/>
                  <a:pt x="20565" y="297"/>
                </a:cubicBezTo>
                <a:cubicBezTo>
                  <a:pt x="20173" y="1618"/>
                  <a:pt x="19701" y="2871"/>
                  <a:pt x="19071" y="4124"/>
                </a:cubicBezTo>
                <a:cubicBezTo>
                  <a:pt x="18995" y="4333"/>
                  <a:pt x="19071" y="4542"/>
                  <a:pt x="19307" y="4683"/>
                </a:cubicBezTo>
                <a:lnTo>
                  <a:pt x="19543" y="4683"/>
                </a:lnTo>
                <a:cubicBezTo>
                  <a:pt x="19701" y="4683"/>
                  <a:pt x="19858" y="4612"/>
                  <a:pt x="19937" y="4474"/>
                </a:cubicBezTo>
                <a:cubicBezTo>
                  <a:pt x="20565" y="3150"/>
                  <a:pt x="21036" y="1827"/>
                  <a:pt x="21428" y="506"/>
                </a:cubicBezTo>
                <a:cubicBezTo>
                  <a:pt x="21507" y="297"/>
                  <a:pt x="21351" y="88"/>
                  <a:pt x="21115" y="18"/>
                </a:cubicBezTo>
                <a:cubicBezTo>
                  <a:pt x="21073" y="4"/>
                  <a:pt x="21031" y="0"/>
                  <a:pt x="20991" y="0"/>
                </a:cubicBezTo>
                <a:close/>
                <a:moveTo>
                  <a:pt x="17447" y="7534"/>
                </a:moveTo>
                <a:cubicBezTo>
                  <a:pt x="17298" y="7534"/>
                  <a:pt x="17132" y="7611"/>
                  <a:pt x="17030" y="7745"/>
                </a:cubicBezTo>
                <a:cubicBezTo>
                  <a:pt x="16323" y="8930"/>
                  <a:pt x="15460" y="10043"/>
                  <a:pt x="14518" y="11087"/>
                </a:cubicBezTo>
                <a:cubicBezTo>
                  <a:pt x="14359" y="11296"/>
                  <a:pt x="14438" y="11505"/>
                  <a:pt x="14595" y="11645"/>
                </a:cubicBezTo>
                <a:cubicBezTo>
                  <a:pt x="14674" y="11713"/>
                  <a:pt x="14830" y="11784"/>
                  <a:pt x="14910" y="11784"/>
                </a:cubicBezTo>
                <a:cubicBezTo>
                  <a:pt x="15066" y="11784"/>
                  <a:pt x="15145" y="11713"/>
                  <a:pt x="15225" y="11575"/>
                </a:cubicBezTo>
                <a:cubicBezTo>
                  <a:pt x="16244" y="10531"/>
                  <a:pt x="17110" y="9348"/>
                  <a:pt x="17893" y="8163"/>
                </a:cubicBezTo>
                <a:cubicBezTo>
                  <a:pt x="17973" y="7954"/>
                  <a:pt x="17893" y="7677"/>
                  <a:pt x="17658" y="7607"/>
                </a:cubicBezTo>
                <a:cubicBezTo>
                  <a:pt x="17603" y="7556"/>
                  <a:pt x="17529" y="7534"/>
                  <a:pt x="17447" y="7534"/>
                </a:cubicBezTo>
                <a:close/>
                <a:moveTo>
                  <a:pt x="11847" y="13995"/>
                </a:moveTo>
                <a:cubicBezTo>
                  <a:pt x="11728" y="13995"/>
                  <a:pt x="11611" y="14046"/>
                  <a:pt x="11532" y="14152"/>
                </a:cubicBezTo>
                <a:cubicBezTo>
                  <a:pt x="10510" y="15055"/>
                  <a:pt x="9332" y="15961"/>
                  <a:pt x="8154" y="16796"/>
                </a:cubicBezTo>
                <a:cubicBezTo>
                  <a:pt x="7918" y="16937"/>
                  <a:pt x="7918" y="17214"/>
                  <a:pt x="8077" y="17355"/>
                </a:cubicBezTo>
                <a:cubicBezTo>
                  <a:pt x="8154" y="17493"/>
                  <a:pt x="8233" y="17493"/>
                  <a:pt x="8389" y="17493"/>
                </a:cubicBezTo>
                <a:cubicBezTo>
                  <a:pt x="8469" y="17493"/>
                  <a:pt x="8625" y="17493"/>
                  <a:pt x="8704" y="17423"/>
                </a:cubicBezTo>
                <a:cubicBezTo>
                  <a:pt x="9882" y="16587"/>
                  <a:pt x="11060" y="15682"/>
                  <a:pt x="12162" y="14708"/>
                </a:cubicBezTo>
                <a:cubicBezTo>
                  <a:pt x="12397" y="14569"/>
                  <a:pt x="12397" y="14290"/>
                  <a:pt x="12162" y="14152"/>
                </a:cubicBezTo>
                <a:cubicBezTo>
                  <a:pt x="12082" y="14046"/>
                  <a:pt x="11963" y="13995"/>
                  <a:pt x="11847" y="13995"/>
                </a:cubicBezTo>
                <a:close/>
                <a:moveTo>
                  <a:pt x="4538" y="18997"/>
                </a:moveTo>
                <a:cubicBezTo>
                  <a:pt x="4480" y="18997"/>
                  <a:pt x="4426" y="19006"/>
                  <a:pt x="4384" y="19026"/>
                </a:cubicBezTo>
                <a:cubicBezTo>
                  <a:pt x="3049" y="19720"/>
                  <a:pt x="1636" y="20347"/>
                  <a:pt x="299" y="20835"/>
                </a:cubicBezTo>
                <a:cubicBezTo>
                  <a:pt x="63" y="20905"/>
                  <a:pt x="-93" y="21182"/>
                  <a:pt x="63" y="21391"/>
                </a:cubicBezTo>
                <a:cubicBezTo>
                  <a:pt x="63" y="21532"/>
                  <a:pt x="299" y="21600"/>
                  <a:pt x="458" y="21600"/>
                </a:cubicBezTo>
                <a:lnTo>
                  <a:pt x="614" y="21600"/>
                </a:lnTo>
                <a:cubicBezTo>
                  <a:pt x="2028" y="21044"/>
                  <a:pt x="3441" y="20417"/>
                  <a:pt x="4778" y="19720"/>
                </a:cubicBezTo>
                <a:cubicBezTo>
                  <a:pt x="5014" y="19652"/>
                  <a:pt x="5091" y="19373"/>
                  <a:pt x="5014" y="19164"/>
                </a:cubicBezTo>
                <a:cubicBezTo>
                  <a:pt x="4897" y="19063"/>
                  <a:pt x="4699" y="18997"/>
                  <a:pt x="4538" y="18997"/>
                </a:cubicBezTo>
                <a:close/>
              </a:path>
            </a:pathLst>
          </a:custGeom>
          <a:solidFill>
            <a:srgbClr val="222831"/>
          </a:solidFill>
          <a:ln w="12700">
            <a:miter lim="400000"/>
          </a:ln>
        </p:spPr>
        <p:txBody>
          <a:bodyPr lIns="0" tIns="0" rIns="0" bIns="0" anchor="ctr"/>
          <a:lstStyle/>
          <a:p>
            <a:pPr>
              <a:defRPr sz="1400"/>
            </a:pPr>
          </a:p>
        </p:txBody>
      </p:sp>
      <p:sp>
        <p:nvSpPr>
          <p:cNvPr id="10951" name="Google Shape;3389;p36"/>
          <p:cNvSpPr/>
          <p:nvPr/>
        </p:nvSpPr>
        <p:spPr>
          <a:xfrm>
            <a:off x="10046337" y="2158964"/>
            <a:ext cx="544935" cy="164953"/>
          </a:xfrm>
          <a:custGeom>
            <a:avLst/>
            <a:gdLst/>
            <a:ahLst/>
            <a:cxnLst>
              <a:cxn ang="0">
                <a:pos x="wd2" y="hd2"/>
              </a:cxn>
              <a:cxn ang="5400000">
                <a:pos x="wd2" y="hd2"/>
              </a:cxn>
              <a:cxn ang="10800000">
                <a:pos x="wd2" y="hd2"/>
              </a:cxn>
              <a:cxn ang="16200000">
                <a:pos x="wd2" y="hd2"/>
              </a:cxn>
            </a:cxnLst>
            <a:rect l="0" t="0" r="r" b="b"/>
            <a:pathLst>
              <a:path w="21567" h="21600" fill="norm" stroke="1" extrusionOk="0">
                <a:moveTo>
                  <a:pt x="14876" y="0"/>
                </a:moveTo>
                <a:cubicBezTo>
                  <a:pt x="13786" y="176"/>
                  <a:pt x="12699" y="716"/>
                  <a:pt x="11665" y="1256"/>
                </a:cubicBezTo>
                <a:cubicBezTo>
                  <a:pt x="11501" y="1438"/>
                  <a:pt x="11338" y="1978"/>
                  <a:pt x="11393" y="2518"/>
                </a:cubicBezTo>
                <a:cubicBezTo>
                  <a:pt x="11448" y="3058"/>
                  <a:pt x="11556" y="3416"/>
                  <a:pt x="11720" y="3416"/>
                </a:cubicBezTo>
                <a:lnTo>
                  <a:pt x="11775" y="3416"/>
                </a:lnTo>
                <a:cubicBezTo>
                  <a:pt x="12807" y="2700"/>
                  <a:pt x="13841" y="2336"/>
                  <a:pt x="14876" y="2160"/>
                </a:cubicBezTo>
                <a:cubicBezTo>
                  <a:pt x="15092" y="1978"/>
                  <a:pt x="15202" y="1620"/>
                  <a:pt x="15202" y="898"/>
                </a:cubicBezTo>
                <a:cubicBezTo>
                  <a:pt x="15202" y="358"/>
                  <a:pt x="15039" y="0"/>
                  <a:pt x="14876" y="0"/>
                </a:cubicBezTo>
                <a:close/>
                <a:moveTo>
                  <a:pt x="18019" y="142"/>
                </a:moveTo>
                <a:cubicBezTo>
                  <a:pt x="17880" y="142"/>
                  <a:pt x="17758" y="608"/>
                  <a:pt x="17758" y="1080"/>
                </a:cubicBezTo>
                <a:cubicBezTo>
                  <a:pt x="17758" y="1620"/>
                  <a:pt x="17866" y="2160"/>
                  <a:pt x="18030" y="2160"/>
                </a:cubicBezTo>
                <a:cubicBezTo>
                  <a:pt x="19119" y="2518"/>
                  <a:pt x="20153" y="2876"/>
                  <a:pt x="21186" y="3598"/>
                </a:cubicBezTo>
                <a:lnTo>
                  <a:pt x="21241" y="3598"/>
                </a:lnTo>
                <a:cubicBezTo>
                  <a:pt x="21404" y="3598"/>
                  <a:pt x="21512" y="3240"/>
                  <a:pt x="21567" y="2876"/>
                </a:cubicBezTo>
                <a:cubicBezTo>
                  <a:pt x="21567" y="2336"/>
                  <a:pt x="21459" y="1796"/>
                  <a:pt x="21296" y="1620"/>
                </a:cubicBezTo>
                <a:cubicBezTo>
                  <a:pt x="20261" y="898"/>
                  <a:pt x="19174" y="358"/>
                  <a:pt x="18085" y="176"/>
                </a:cubicBezTo>
                <a:cubicBezTo>
                  <a:pt x="18062" y="153"/>
                  <a:pt x="18042" y="142"/>
                  <a:pt x="18019" y="142"/>
                </a:cubicBezTo>
                <a:close/>
                <a:moveTo>
                  <a:pt x="8600" y="3911"/>
                </a:moveTo>
                <a:cubicBezTo>
                  <a:pt x="8569" y="3911"/>
                  <a:pt x="8538" y="3928"/>
                  <a:pt x="8509" y="3956"/>
                </a:cubicBezTo>
                <a:cubicBezTo>
                  <a:pt x="7529" y="5036"/>
                  <a:pt x="6497" y="6480"/>
                  <a:pt x="5518" y="7918"/>
                </a:cubicBezTo>
                <a:cubicBezTo>
                  <a:pt x="5355" y="8276"/>
                  <a:pt x="5300" y="8822"/>
                  <a:pt x="5355" y="9362"/>
                </a:cubicBezTo>
                <a:cubicBezTo>
                  <a:pt x="5408" y="9720"/>
                  <a:pt x="5571" y="10078"/>
                  <a:pt x="5681" y="10078"/>
                </a:cubicBezTo>
                <a:cubicBezTo>
                  <a:pt x="5734" y="10078"/>
                  <a:pt x="5734" y="9902"/>
                  <a:pt x="5789" y="9902"/>
                </a:cubicBezTo>
                <a:cubicBezTo>
                  <a:pt x="6768" y="8458"/>
                  <a:pt x="7748" y="7020"/>
                  <a:pt x="8727" y="5940"/>
                </a:cubicBezTo>
                <a:cubicBezTo>
                  <a:pt x="8890" y="5758"/>
                  <a:pt x="8998" y="5218"/>
                  <a:pt x="8945" y="4678"/>
                </a:cubicBezTo>
                <a:cubicBezTo>
                  <a:pt x="8900" y="4235"/>
                  <a:pt x="8744" y="3911"/>
                  <a:pt x="8600" y="3911"/>
                </a:cubicBezTo>
                <a:close/>
                <a:moveTo>
                  <a:pt x="2872" y="13131"/>
                </a:moveTo>
                <a:cubicBezTo>
                  <a:pt x="2810" y="13131"/>
                  <a:pt x="2745" y="13193"/>
                  <a:pt x="2688" y="13318"/>
                </a:cubicBezTo>
                <a:cubicBezTo>
                  <a:pt x="1817" y="15302"/>
                  <a:pt x="946" y="17462"/>
                  <a:pt x="130" y="19798"/>
                </a:cubicBezTo>
                <a:cubicBezTo>
                  <a:pt x="-33" y="20162"/>
                  <a:pt x="-33" y="20702"/>
                  <a:pt x="77" y="21242"/>
                </a:cubicBezTo>
                <a:cubicBezTo>
                  <a:pt x="130" y="21418"/>
                  <a:pt x="240" y="21600"/>
                  <a:pt x="348" y="21600"/>
                </a:cubicBezTo>
                <a:cubicBezTo>
                  <a:pt x="403" y="21600"/>
                  <a:pt x="457" y="21418"/>
                  <a:pt x="512" y="21242"/>
                </a:cubicBezTo>
                <a:cubicBezTo>
                  <a:pt x="1328" y="19082"/>
                  <a:pt x="2199" y="16922"/>
                  <a:pt x="3068" y="15120"/>
                </a:cubicBezTo>
                <a:cubicBezTo>
                  <a:pt x="3178" y="14762"/>
                  <a:pt x="3231" y="14040"/>
                  <a:pt x="3123" y="13682"/>
                </a:cubicBezTo>
                <a:cubicBezTo>
                  <a:pt x="3089" y="13329"/>
                  <a:pt x="2985" y="13131"/>
                  <a:pt x="2872" y="13131"/>
                </a:cubicBezTo>
                <a:close/>
              </a:path>
            </a:pathLst>
          </a:custGeom>
          <a:solidFill>
            <a:srgbClr val="222831"/>
          </a:solidFill>
          <a:ln w="12700">
            <a:miter lim="400000"/>
          </a:ln>
        </p:spPr>
        <p:txBody>
          <a:bodyPr lIns="0" tIns="0" rIns="0" bIns="0" anchor="ctr"/>
          <a:lstStyle/>
          <a:p>
            <a:pPr>
              <a:defRPr sz="1400"/>
            </a:pPr>
          </a:p>
        </p:txBody>
      </p:sp>
      <p:sp>
        <p:nvSpPr>
          <p:cNvPr id="10952" name="Google Shape;3390;p36"/>
          <p:cNvSpPr/>
          <p:nvPr/>
        </p:nvSpPr>
        <p:spPr>
          <a:xfrm>
            <a:off x="10106010" y="2372012"/>
            <a:ext cx="435776" cy="324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82" y="1098"/>
                </a:moveTo>
                <a:lnTo>
                  <a:pt x="20782" y="20502"/>
                </a:lnTo>
                <a:lnTo>
                  <a:pt x="749" y="20502"/>
                </a:lnTo>
                <a:lnTo>
                  <a:pt x="749" y="1098"/>
                </a:lnTo>
                <a:close/>
                <a:moveTo>
                  <a:pt x="409" y="0"/>
                </a:moveTo>
                <a:cubicBezTo>
                  <a:pt x="136" y="0"/>
                  <a:pt x="0" y="275"/>
                  <a:pt x="0" y="549"/>
                </a:cubicBezTo>
                <a:lnTo>
                  <a:pt x="0" y="21051"/>
                </a:lnTo>
                <a:cubicBezTo>
                  <a:pt x="0" y="21325"/>
                  <a:pt x="136" y="21600"/>
                  <a:pt x="409" y="21600"/>
                </a:cubicBezTo>
                <a:lnTo>
                  <a:pt x="21191" y="21600"/>
                </a:lnTo>
                <a:cubicBezTo>
                  <a:pt x="21396" y="21600"/>
                  <a:pt x="21600" y="21325"/>
                  <a:pt x="21600" y="21051"/>
                </a:cubicBezTo>
                <a:lnTo>
                  <a:pt x="21600" y="549"/>
                </a:lnTo>
                <a:cubicBezTo>
                  <a:pt x="21600" y="275"/>
                  <a:pt x="21396" y="0"/>
                  <a:pt x="21191" y="0"/>
                </a:cubicBezTo>
                <a:close/>
              </a:path>
            </a:pathLst>
          </a:custGeom>
          <a:solidFill>
            <a:srgbClr val="222831"/>
          </a:solidFill>
          <a:ln w="12700">
            <a:miter lim="400000"/>
          </a:ln>
        </p:spPr>
        <p:txBody>
          <a:bodyPr lIns="0" tIns="0" rIns="0" bIns="0" anchor="ctr"/>
          <a:lstStyle/>
          <a:p>
            <a:pPr>
              <a:defRPr sz="1400"/>
            </a:pPr>
          </a:p>
        </p:txBody>
      </p:sp>
      <p:sp>
        <p:nvSpPr>
          <p:cNvPr id="10953" name="Google Shape;3391;p36"/>
          <p:cNvSpPr/>
          <p:nvPr/>
        </p:nvSpPr>
        <p:spPr>
          <a:xfrm>
            <a:off x="10221476" y="2446284"/>
            <a:ext cx="203455" cy="200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71" y="6765"/>
                </a:moveTo>
                <a:cubicBezTo>
                  <a:pt x="11895" y="6765"/>
                  <a:pt x="12918" y="7172"/>
                  <a:pt x="13719" y="7990"/>
                </a:cubicBezTo>
                <a:cubicBezTo>
                  <a:pt x="15323" y="9616"/>
                  <a:pt x="15180" y="12129"/>
                  <a:pt x="13572" y="13760"/>
                </a:cubicBezTo>
                <a:cubicBezTo>
                  <a:pt x="12789" y="14479"/>
                  <a:pt x="11798" y="14849"/>
                  <a:pt x="10802" y="14849"/>
                </a:cubicBezTo>
                <a:cubicBezTo>
                  <a:pt x="9756" y="14849"/>
                  <a:pt x="8701" y="14442"/>
                  <a:pt x="7881" y="13610"/>
                </a:cubicBezTo>
                <a:cubicBezTo>
                  <a:pt x="6420" y="11984"/>
                  <a:pt x="6420" y="9466"/>
                  <a:pt x="8028" y="7990"/>
                </a:cubicBezTo>
                <a:cubicBezTo>
                  <a:pt x="8830" y="7172"/>
                  <a:pt x="9853" y="6765"/>
                  <a:pt x="10871" y="6765"/>
                </a:cubicBezTo>
                <a:close/>
                <a:moveTo>
                  <a:pt x="9046" y="0"/>
                </a:moveTo>
                <a:cubicBezTo>
                  <a:pt x="8904" y="0"/>
                  <a:pt x="8756" y="145"/>
                  <a:pt x="8756" y="294"/>
                </a:cubicBezTo>
                <a:lnTo>
                  <a:pt x="8609" y="2364"/>
                </a:lnTo>
                <a:cubicBezTo>
                  <a:pt x="8609" y="2514"/>
                  <a:pt x="8609" y="2663"/>
                  <a:pt x="8318" y="2808"/>
                </a:cubicBezTo>
                <a:cubicBezTo>
                  <a:pt x="7881" y="2808"/>
                  <a:pt x="7443" y="3107"/>
                  <a:pt x="7005" y="3252"/>
                </a:cubicBezTo>
                <a:cubicBezTo>
                  <a:pt x="6959" y="3303"/>
                  <a:pt x="6908" y="3317"/>
                  <a:pt x="6857" y="3317"/>
                </a:cubicBezTo>
                <a:cubicBezTo>
                  <a:pt x="6761" y="3317"/>
                  <a:pt x="6664" y="3252"/>
                  <a:pt x="6567" y="3252"/>
                </a:cubicBezTo>
                <a:lnTo>
                  <a:pt x="5106" y="1775"/>
                </a:lnTo>
                <a:cubicBezTo>
                  <a:pt x="5037" y="1701"/>
                  <a:pt x="4963" y="1663"/>
                  <a:pt x="4890" y="1663"/>
                </a:cubicBezTo>
                <a:cubicBezTo>
                  <a:pt x="4816" y="1663"/>
                  <a:pt x="4742" y="1701"/>
                  <a:pt x="4668" y="1775"/>
                </a:cubicBezTo>
                <a:lnTo>
                  <a:pt x="1899" y="4439"/>
                </a:lnTo>
                <a:cubicBezTo>
                  <a:pt x="1751" y="4584"/>
                  <a:pt x="1751" y="4733"/>
                  <a:pt x="1899" y="4883"/>
                </a:cubicBezTo>
                <a:lnTo>
                  <a:pt x="3355" y="6359"/>
                </a:lnTo>
                <a:cubicBezTo>
                  <a:pt x="3502" y="6509"/>
                  <a:pt x="3502" y="6658"/>
                  <a:pt x="3355" y="6803"/>
                </a:cubicBezTo>
                <a:cubicBezTo>
                  <a:pt x="3212" y="7247"/>
                  <a:pt x="2917" y="7691"/>
                  <a:pt x="2774" y="8134"/>
                </a:cubicBezTo>
                <a:cubicBezTo>
                  <a:pt x="2774" y="8284"/>
                  <a:pt x="2627" y="8433"/>
                  <a:pt x="2337" y="8433"/>
                </a:cubicBezTo>
                <a:lnTo>
                  <a:pt x="438" y="8433"/>
                </a:lnTo>
                <a:cubicBezTo>
                  <a:pt x="147" y="8433"/>
                  <a:pt x="0" y="8578"/>
                  <a:pt x="0" y="8728"/>
                </a:cubicBezTo>
                <a:lnTo>
                  <a:pt x="0" y="12573"/>
                </a:lnTo>
                <a:cubicBezTo>
                  <a:pt x="0" y="12723"/>
                  <a:pt x="147" y="12872"/>
                  <a:pt x="290" y="12872"/>
                </a:cubicBezTo>
                <a:lnTo>
                  <a:pt x="2337" y="12872"/>
                </a:lnTo>
                <a:cubicBezTo>
                  <a:pt x="2479" y="12872"/>
                  <a:pt x="2627" y="13017"/>
                  <a:pt x="2774" y="13167"/>
                </a:cubicBezTo>
                <a:cubicBezTo>
                  <a:pt x="2917" y="13610"/>
                  <a:pt x="3065" y="14054"/>
                  <a:pt x="3212" y="14498"/>
                </a:cubicBezTo>
                <a:cubicBezTo>
                  <a:pt x="3355" y="14792"/>
                  <a:pt x="3355" y="14942"/>
                  <a:pt x="3212" y="15091"/>
                </a:cubicBezTo>
                <a:lnTo>
                  <a:pt x="1751" y="16423"/>
                </a:lnTo>
                <a:cubicBezTo>
                  <a:pt x="1604" y="16568"/>
                  <a:pt x="1604" y="16867"/>
                  <a:pt x="1751" y="17012"/>
                </a:cubicBezTo>
                <a:lnTo>
                  <a:pt x="4378" y="19675"/>
                </a:lnTo>
                <a:cubicBezTo>
                  <a:pt x="4452" y="19750"/>
                  <a:pt x="4562" y="19787"/>
                  <a:pt x="4668" y="19787"/>
                </a:cubicBezTo>
                <a:cubicBezTo>
                  <a:pt x="4779" y="19787"/>
                  <a:pt x="4890" y="19750"/>
                  <a:pt x="4963" y="19675"/>
                </a:cubicBezTo>
                <a:lnTo>
                  <a:pt x="6277" y="18343"/>
                </a:lnTo>
                <a:cubicBezTo>
                  <a:pt x="6420" y="18199"/>
                  <a:pt x="6715" y="18199"/>
                  <a:pt x="6857" y="18199"/>
                </a:cubicBezTo>
                <a:cubicBezTo>
                  <a:pt x="7295" y="18493"/>
                  <a:pt x="7733" y="18642"/>
                  <a:pt x="8171" y="18787"/>
                </a:cubicBezTo>
                <a:cubicBezTo>
                  <a:pt x="8318" y="18787"/>
                  <a:pt x="8466" y="19086"/>
                  <a:pt x="8466" y="19231"/>
                </a:cubicBezTo>
                <a:lnTo>
                  <a:pt x="8466" y="21156"/>
                </a:lnTo>
                <a:cubicBezTo>
                  <a:pt x="8466" y="21455"/>
                  <a:pt x="8609" y="21600"/>
                  <a:pt x="8756" y="21600"/>
                </a:cubicBezTo>
                <a:lnTo>
                  <a:pt x="12554" y="21600"/>
                </a:lnTo>
                <a:cubicBezTo>
                  <a:pt x="12696" y="21600"/>
                  <a:pt x="12991" y="21455"/>
                  <a:pt x="12991" y="21306"/>
                </a:cubicBezTo>
                <a:lnTo>
                  <a:pt x="12991" y="19231"/>
                </a:lnTo>
                <a:cubicBezTo>
                  <a:pt x="12991" y="19086"/>
                  <a:pt x="13134" y="18937"/>
                  <a:pt x="13282" y="18937"/>
                </a:cubicBezTo>
                <a:cubicBezTo>
                  <a:pt x="13719" y="18787"/>
                  <a:pt x="14157" y="18493"/>
                  <a:pt x="14595" y="18343"/>
                </a:cubicBezTo>
                <a:cubicBezTo>
                  <a:pt x="14743" y="18343"/>
                  <a:pt x="14885" y="18343"/>
                  <a:pt x="15033" y="18493"/>
                </a:cubicBezTo>
                <a:lnTo>
                  <a:pt x="16494" y="19825"/>
                </a:lnTo>
                <a:cubicBezTo>
                  <a:pt x="16563" y="19899"/>
                  <a:pt x="16637" y="19937"/>
                  <a:pt x="16710" y="19937"/>
                </a:cubicBezTo>
                <a:cubicBezTo>
                  <a:pt x="16784" y="19937"/>
                  <a:pt x="16858" y="19899"/>
                  <a:pt x="16932" y="19825"/>
                </a:cubicBezTo>
                <a:lnTo>
                  <a:pt x="19701" y="17161"/>
                </a:lnTo>
                <a:cubicBezTo>
                  <a:pt x="19849" y="17161"/>
                  <a:pt x="19849" y="16867"/>
                  <a:pt x="19701" y="16717"/>
                </a:cubicBezTo>
                <a:lnTo>
                  <a:pt x="18388" y="15236"/>
                </a:lnTo>
                <a:cubicBezTo>
                  <a:pt x="18245" y="15091"/>
                  <a:pt x="18245" y="14942"/>
                  <a:pt x="18245" y="14792"/>
                </a:cubicBezTo>
                <a:cubicBezTo>
                  <a:pt x="18535" y="14349"/>
                  <a:pt x="18683" y="13905"/>
                  <a:pt x="18826" y="13461"/>
                </a:cubicBezTo>
                <a:cubicBezTo>
                  <a:pt x="18826" y="13316"/>
                  <a:pt x="19121" y="13167"/>
                  <a:pt x="19263" y="13167"/>
                </a:cubicBezTo>
                <a:lnTo>
                  <a:pt x="21310" y="13316"/>
                </a:lnTo>
                <a:cubicBezTo>
                  <a:pt x="21453" y="13316"/>
                  <a:pt x="21600" y="13167"/>
                  <a:pt x="21600" y="12872"/>
                </a:cubicBezTo>
                <a:lnTo>
                  <a:pt x="21600" y="9022"/>
                </a:lnTo>
                <a:cubicBezTo>
                  <a:pt x="21600" y="8877"/>
                  <a:pt x="21453" y="8728"/>
                  <a:pt x="21310" y="8728"/>
                </a:cubicBezTo>
                <a:lnTo>
                  <a:pt x="19263" y="8728"/>
                </a:lnTo>
                <a:cubicBezTo>
                  <a:pt x="19121" y="8728"/>
                  <a:pt x="18973" y="8578"/>
                  <a:pt x="18973" y="8433"/>
                </a:cubicBezTo>
                <a:cubicBezTo>
                  <a:pt x="18826" y="7990"/>
                  <a:pt x="18683" y="7546"/>
                  <a:pt x="18388" y="7102"/>
                </a:cubicBezTo>
                <a:cubicBezTo>
                  <a:pt x="18388" y="6952"/>
                  <a:pt x="18388" y="6658"/>
                  <a:pt x="18535" y="6509"/>
                </a:cubicBezTo>
                <a:lnTo>
                  <a:pt x="19849" y="5177"/>
                </a:lnTo>
                <a:cubicBezTo>
                  <a:pt x="19996" y="5027"/>
                  <a:pt x="19996" y="4733"/>
                  <a:pt x="19849" y="4733"/>
                </a:cubicBezTo>
                <a:lnTo>
                  <a:pt x="17222" y="1920"/>
                </a:lnTo>
                <a:cubicBezTo>
                  <a:pt x="17148" y="1846"/>
                  <a:pt x="17074" y="1808"/>
                  <a:pt x="17001" y="1808"/>
                </a:cubicBezTo>
                <a:cubicBezTo>
                  <a:pt x="16932" y="1808"/>
                  <a:pt x="16858" y="1846"/>
                  <a:pt x="16784" y="1920"/>
                </a:cubicBezTo>
                <a:lnTo>
                  <a:pt x="15323" y="3401"/>
                </a:lnTo>
                <a:cubicBezTo>
                  <a:pt x="15226" y="3401"/>
                  <a:pt x="15130" y="3467"/>
                  <a:pt x="15033" y="3467"/>
                </a:cubicBezTo>
                <a:cubicBezTo>
                  <a:pt x="14982" y="3467"/>
                  <a:pt x="14936" y="3448"/>
                  <a:pt x="14885" y="3401"/>
                </a:cubicBezTo>
                <a:cubicBezTo>
                  <a:pt x="14448" y="3107"/>
                  <a:pt x="14010" y="2958"/>
                  <a:pt x="13429" y="2808"/>
                </a:cubicBezTo>
                <a:cubicBezTo>
                  <a:pt x="13282" y="2808"/>
                  <a:pt x="13282" y="2663"/>
                  <a:pt x="13282" y="2364"/>
                </a:cubicBezTo>
                <a:lnTo>
                  <a:pt x="13282" y="444"/>
                </a:lnTo>
                <a:cubicBezTo>
                  <a:pt x="13282" y="145"/>
                  <a:pt x="13134" y="0"/>
                  <a:pt x="12844" y="0"/>
                </a:cubicBezTo>
                <a:close/>
              </a:path>
            </a:pathLst>
          </a:custGeom>
          <a:solidFill>
            <a:srgbClr val="424242"/>
          </a:solidFill>
          <a:ln w="12700">
            <a:miter lim="400000"/>
          </a:ln>
        </p:spPr>
        <p:txBody>
          <a:bodyPr lIns="0" tIns="0" rIns="0" bIns="0" anchor="ctr"/>
          <a:lstStyle/>
          <a:p>
            <a:pPr>
              <a:defRPr sz="1400"/>
            </a:pPr>
          </a:p>
        </p:txBody>
      </p:sp>
      <p:sp>
        <p:nvSpPr>
          <p:cNvPr id="10954" name="Google Shape;3392;p36"/>
          <p:cNvSpPr/>
          <p:nvPr/>
        </p:nvSpPr>
        <p:spPr>
          <a:xfrm>
            <a:off x="10213228" y="2438036"/>
            <a:ext cx="219951" cy="217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66" y="7927"/>
                </a:moveTo>
                <a:cubicBezTo>
                  <a:pt x="11612" y="7927"/>
                  <a:pt x="12354" y="8203"/>
                  <a:pt x="12959" y="8747"/>
                </a:cubicBezTo>
                <a:cubicBezTo>
                  <a:pt x="13501" y="9295"/>
                  <a:pt x="13769" y="10116"/>
                  <a:pt x="13769" y="10798"/>
                </a:cubicBezTo>
                <a:cubicBezTo>
                  <a:pt x="13769" y="11618"/>
                  <a:pt x="13364" y="12305"/>
                  <a:pt x="12827" y="12849"/>
                </a:cubicBezTo>
                <a:cubicBezTo>
                  <a:pt x="12286" y="13397"/>
                  <a:pt x="11544" y="13669"/>
                  <a:pt x="10802" y="13669"/>
                </a:cubicBezTo>
                <a:cubicBezTo>
                  <a:pt x="10056" y="13669"/>
                  <a:pt x="9314" y="13397"/>
                  <a:pt x="8773" y="12849"/>
                </a:cubicBezTo>
                <a:cubicBezTo>
                  <a:pt x="8236" y="12305"/>
                  <a:pt x="7831" y="11484"/>
                  <a:pt x="7831" y="10798"/>
                </a:cubicBezTo>
                <a:cubicBezTo>
                  <a:pt x="7831" y="9978"/>
                  <a:pt x="8236" y="9295"/>
                  <a:pt x="8773" y="8747"/>
                </a:cubicBezTo>
                <a:cubicBezTo>
                  <a:pt x="9383" y="8203"/>
                  <a:pt x="10124" y="7927"/>
                  <a:pt x="10866" y="7927"/>
                </a:cubicBezTo>
                <a:close/>
                <a:moveTo>
                  <a:pt x="10798" y="6303"/>
                </a:moveTo>
                <a:cubicBezTo>
                  <a:pt x="9672" y="6303"/>
                  <a:pt x="8556" y="6714"/>
                  <a:pt x="7694" y="7517"/>
                </a:cubicBezTo>
                <a:cubicBezTo>
                  <a:pt x="6748" y="8337"/>
                  <a:pt x="6343" y="9567"/>
                  <a:pt x="6343" y="10798"/>
                </a:cubicBezTo>
                <a:cubicBezTo>
                  <a:pt x="6343" y="11894"/>
                  <a:pt x="6748" y="13125"/>
                  <a:pt x="7558" y="13945"/>
                </a:cubicBezTo>
                <a:cubicBezTo>
                  <a:pt x="8504" y="14899"/>
                  <a:pt x="9583" y="15310"/>
                  <a:pt x="10802" y="15310"/>
                </a:cubicBezTo>
                <a:cubicBezTo>
                  <a:pt x="12017" y="15310"/>
                  <a:pt x="13096" y="14899"/>
                  <a:pt x="13906" y="14079"/>
                </a:cubicBezTo>
                <a:cubicBezTo>
                  <a:pt x="14852" y="13259"/>
                  <a:pt x="15257" y="12028"/>
                  <a:pt x="15389" y="10798"/>
                </a:cubicBezTo>
                <a:cubicBezTo>
                  <a:pt x="15389" y="9706"/>
                  <a:pt x="14852" y="8475"/>
                  <a:pt x="14042" y="7655"/>
                </a:cubicBezTo>
                <a:cubicBezTo>
                  <a:pt x="13147" y="6748"/>
                  <a:pt x="11970" y="6303"/>
                  <a:pt x="10798" y="6303"/>
                </a:cubicBezTo>
                <a:close/>
                <a:moveTo>
                  <a:pt x="12286" y="1641"/>
                </a:moveTo>
                <a:lnTo>
                  <a:pt x="12149" y="3143"/>
                </a:lnTo>
                <a:cubicBezTo>
                  <a:pt x="12149" y="3553"/>
                  <a:pt x="12554" y="4102"/>
                  <a:pt x="12959" y="4235"/>
                </a:cubicBezTo>
                <a:cubicBezTo>
                  <a:pt x="13364" y="4374"/>
                  <a:pt x="13769" y="4512"/>
                  <a:pt x="14174" y="4646"/>
                </a:cubicBezTo>
                <a:cubicBezTo>
                  <a:pt x="14357" y="4771"/>
                  <a:pt x="14566" y="4835"/>
                  <a:pt x="14779" y="4835"/>
                </a:cubicBezTo>
                <a:cubicBezTo>
                  <a:pt x="15039" y="4835"/>
                  <a:pt x="15304" y="4736"/>
                  <a:pt x="15525" y="4512"/>
                </a:cubicBezTo>
                <a:lnTo>
                  <a:pt x="16472" y="3553"/>
                </a:lnTo>
                <a:lnTo>
                  <a:pt x="18360" y="5332"/>
                </a:lnTo>
                <a:lnTo>
                  <a:pt x="17282" y="6286"/>
                </a:lnTo>
                <a:cubicBezTo>
                  <a:pt x="16877" y="6696"/>
                  <a:pt x="16877" y="7245"/>
                  <a:pt x="17009" y="7793"/>
                </a:cubicBezTo>
                <a:cubicBezTo>
                  <a:pt x="17282" y="8065"/>
                  <a:pt x="17414" y="8475"/>
                  <a:pt x="17550" y="8747"/>
                </a:cubicBezTo>
                <a:cubicBezTo>
                  <a:pt x="17687" y="9295"/>
                  <a:pt x="18092" y="9706"/>
                  <a:pt x="18629" y="9706"/>
                </a:cubicBezTo>
                <a:lnTo>
                  <a:pt x="19980" y="9706"/>
                </a:lnTo>
                <a:lnTo>
                  <a:pt x="19980" y="12166"/>
                </a:lnTo>
                <a:lnTo>
                  <a:pt x="18497" y="12166"/>
                </a:lnTo>
                <a:cubicBezTo>
                  <a:pt x="18092" y="12166"/>
                  <a:pt x="17550" y="12577"/>
                  <a:pt x="17414" y="12987"/>
                </a:cubicBezTo>
                <a:cubicBezTo>
                  <a:pt x="17282" y="13397"/>
                  <a:pt x="17145" y="13807"/>
                  <a:pt x="17009" y="14079"/>
                </a:cubicBezTo>
                <a:cubicBezTo>
                  <a:pt x="16740" y="14489"/>
                  <a:pt x="16740" y="15176"/>
                  <a:pt x="17145" y="15448"/>
                </a:cubicBezTo>
                <a:lnTo>
                  <a:pt x="18092" y="16540"/>
                </a:lnTo>
                <a:lnTo>
                  <a:pt x="16199" y="18319"/>
                </a:lnTo>
                <a:lnTo>
                  <a:pt x="15257" y="17226"/>
                </a:lnTo>
                <a:cubicBezTo>
                  <a:pt x="15086" y="17058"/>
                  <a:pt x="14767" y="16942"/>
                  <a:pt x="14451" y="16942"/>
                </a:cubicBezTo>
                <a:cubicBezTo>
                  <a:pt x="14255" y="16942"/>
                  <a:pt x="14059" y="16985"/>
                  <a:pt x="13906" y="17088"/>
                </a:cubicBezTo>
                <a:cubicBezTo>
                  <a:pt x="13637" y="17226"/>
                  <a:pt x="13232" y="17360"/>
                  <a:pt x="12827" y="17498"/>
                </a:cubicBezTo>
                <a:cubicBezTo>
                  <a:pt x="12286" y="17637"/>
                  <a:pt x="12017" y="18047"/>
                  <a:pt x="12017" y="18591"/>
                </a:cubicBezTo>
                <a:lnTo>
                  <a:pt x="12017" y="19959"/>
                </a:lnTo>
                <a:lnTo>
                  <a:pt x="9314" y="19959"/>
                </a:lnTo>
                <a:lnTo>
                  <a:pt x="9451" y="18591"/>
                </a:lnTo>
                <a:cubicBezTo>
                  <a:pt x="9451" y="18047"/>
                  <a:pt x="9046" y="17637"/>
                  <a:pt x="8641" y="17360"/>
                </a:cubicBezTo>
                <a:cubicBezTo>
                  <a:pt x="8236" y="17226"/>
                  <a:pt x="7831" y="17088"/>
                  <a:pt x="7558" y="16950"/>
                </a:cubicBezTo>
                <a:cubicBezTo>
                  <a:pt x="7353" y="16847"/>
                  <a:pt x="7149" y="16803"/>
                  <a:pt x="6948" y="16803"/>
                </a:cubicBezTo>
                <a:cubicBezTo>
                  <a:pt x="6629" y="16803"/>
                  <a:pt x="6326" y="16920"/>
                  <a:pt x="6075" y="17088"/>
                </a:cubicBezTo>
                <a:lnTo>
                  <a:pt x="5128" y="18047"/>
                </a:lnTo>
                <a:lnTo>
                  <a:pt x="3376" y="16268"/>
                </a:lnTo>
                <a:lnTo>
                  <a:pt x="4318" y="15310"/>
                </a:lnTo>
                <a:cubicBezTo>
                  <a:pt x="4723" y="14899"/>
                  <a:pt x="4723" y="14355"/>
                  <a:pt x="4591" y="13945"/>
                </a:cubicBezTo>
                <a:cubicBezTo>
                  <a:pt x="4318" y="13535"/>
                  <a:pt x="4186" y="13259"/>
                  <a:pt x="4050" y="12849"/>
                </a:cubicBezTo>
                <a:cubicBezTo>
                  <a:pt x="3913" y="12305"/>
                  <a:pt x="3508" y="12028"/>
                  <a:pt x="2971" y="12028"/>
                </a:cubicBezTo>
                <a:lnTo>
                  <a:pt x="1620" y="12028"/>
                </a:lnTo>
                <a:lnTo>
                  <a:pt x="1620" y="9434"/>
                </a:lnTo>
                <a:lnTo>
                  <a:pt x="3103" y="9434"/>
                </a:lnTo>
                <a:cubicBezTo>
                  <a:pt x="3508" y="9434"/>
                  <a:pt x="4050" y="9157"/>
                  <a:pt x="4186" y="8613"/>
                </a:cubicBezTo>
                <a:cubicBezTo>
                  <a:pt x="4318" y="8203"/>
                  <a:pt x="4455" y="7927"/>
                  <a:pt x="4591" y="7517"/>
                </a:cubicBezTo>
                <a:cubicBezTo>
                  <a:pt x="4860" y="7106"/>
                  <a:pt x="4860" y="6562"/>
                  <a:pt x="4455" y="6152"/>
                </a:cubicBezTo>
                <a:lnTo>
                  <a:pt x="3508" y="5194"/>
                </a:lnTo>
                <a:lnTo>
                  <a:pt x="5265" y="3415"/>
                </a:lnTo>
                <a:lnTo>
                  <a:pt x="6343" y="4374"/>
                </a:lnTo>
                <a:cubicBezTo>
                  <a:pt x="6518" y="4633"/>
                  <a:pt x="6795" y="4728"/>
                  <a:pt x="7115" y="4728"/>
                </a:cubicBezTo>
                <a:cubicBezTo>
                  <a:pt x="7298" y="4728"/>
                  <a:pt x="7498" y="4697"/>
                  <a:pt x="7694" y="4646"/>
                </a:cubicBezTo>
                <a:cubicBezTo>
                  <a:pt x="7963" y="4374"/>
                  <a:pt x="8368" y="4235"/>
                  <a:pt x="8773" y="4102"/>
                </a:cubicBezTo>
                <a:cubicBezTo>
                  <a:pt x="9314" y="3963"/>
                  <a:pt x="9583" y="3553"/>
                  <a:pt x="9583" y="3005"/>
                </a:cubicBezTo>
                <a:lnTo>
                  <a:pt x="9583" y="1641"/>
                </a:lnTo>
                <a:close/>
                <a:moveTo>
                  <a:pt x="9178" y="0"/>
                </a:moveTo>
                <a:cubicBezTo>
                  <a:pt x="8641" y="0"/>
                  <a:pt x="8099" y="544"/>
                  <a:pt x="8099" y="1092"/>
                </a:cubicBezTo>
                <a:lnTo>
                  <a:pt x="8099" y="2733"/>
                </a:lnTo>
                <a:cubicBezTo>
                  <a:pt x="7831" y="2871"/>
                  <a:pt x="7558" y="2871"/>
                  <a:pt x="7290" y="3005"/>
                </a:cubicBezTo>
                <a:lnTo>
                  <a:pt x="6211" y="1913"/>
                </a:lnTo>
                <a:cubicBezTo>
                  <a:pt x="5938" y="1705"/>
                  <a:pt x="5636" y="1606"/>
                  <a:pt x="5350" y="1606"/>
                </a:cubicBezTo>
                <a:cubicBezTo>
                  <a:pt x="5064" y="1606"/>
                  <a:pt x="4791" y="1705"/>
                  <a:pt x="4591" y="1913"/>
                </a:cubicBezTo>
                <a:lnTo>
                  <a:pt x="2025" y="4374"/>
                </a:lnTo>
                <a:cubicBezTo>
                  <a:pt x="1888" y="4512"/>
                  <a:pt x="1756" y="4784"/>
                  <a:pt x="1756" y="5194"/>
                </a:cubicBezTo>
                <a:cubicBezTo>
                  <a:pt x="1756" y="5466"/>
                  <a:pt x="1756" y="5742"/>
                  <a:pt x="2025" y="5876"/>
                </a:cubicBezTo>
                <a:lnTo>
                  <a:pt x="3103" y="7106"/>
                </a:lnTo>
                <a:cubicBezTo>
                  <a:pt x="2971" y="7245"/>
                  <a:pt x="2835" y="7517"/>
                  <a:pt x="2835" y="7793"/>
                </a:cubicBezTo>
                <a:lnTo>
                  <a:pt x="1215" y="7793"/>
                </a:lnTo>
                <a:cubicBezTo>
                  <a:pt x="541" y="7793"/>
                  <a:pt x="136" y="8337"/>
                  <a:pt x="136" y="8885"/>
                </a:cubicBezTo>
                <a:lnTo>
                  <a:pt x="0" y="12438"/>
                </a:lnTo>
                <a:cubicBezTo>
                  <a:pt x="0" y="12987"/>
                  <a:pt x="541" y="13535"/>
                  <a:pt x="1079" y="13535"/>
                </a:cubicBezTo>
                <a:lnTo>
                  <a:pt x="2698" y="13535"/>
                </a:lnTo>
                <a:cubicBezTo>
                  <a:pt x="2835" y="13807"/>
                  <a:pt x="2835" y="14079"/>
                  <a:pt x="2971" y="14355"/>
                </a:cubicBezTo>
                <a:lnTo>
                  <a:pt x="1888" y="15448"/>
                </a:lnTo>
                <a:cubicBezTo>
                  <a:pt x="1620" y="15720"/>
                  <a:pt x="1483" y="15996"/>
                  <a:pt x="1483" y="16268"/>
                </a:cubicBezTo>
                <a:cubicBezTo>
                  <a:pt x="1483" y="16540"/>
                  <a:pt x="1620" y="16816"/>
                  <a:pt x="1888" y="17088"/>
                </a:cubicBezTo>
                <a:lnTo>
                  <a:pt x="4318" y="19549"/>
                </a:lnTo>
                <a:cubicBezTo>
                  <a:pt x="4536" y="19769"/>
                  <a:pt x="4830" y="19912"/>
                  <a:pt x="5141" y="19912"/>
                </a:cubicBezTo>
                <a:cubicBezTo>
                  <a:pt x="5410" y="19912"/>
                  <a:pt x="5691" y="19804"/>
                  <a:pt x="5938" y="19549"/>
                </a:cubicBezTo>
                <a:lnTo>
                  <a:pt x="7021" y="18457"/>
                </a:lnTo>
                <a:cubicBezTo>
                  <a:pt x="7290" y="18591"/>
                  <a:pt x="7558" y="18729"/>
                  <a:pt x="7831" y="18867"/>
                </a:cubicBezTo>
                <a:lnTo>
                  <a:pt x="7831" y="20370"/>
                </a:lnTo>
                <a:cubicBezTo>
                  <a:pt x="7831" y="20646"/>
                  <a:pt x="7831" y="21056"/>
                  <a:pt x="8099" y="21190"/>
                </a:cubicBezTo>
                <a:cubicBezTo>
                  <a:pt x="8236" y="21466"/>
                  <a:pt x="8641" y="21600"/>
                  <a:pt x="8909" y="21600"/>
                </a:cubicBezTo>
                <a:lnTo>
                  <a:pt x="12422" y="21600"/>
                </a:lnTo>
                <a:cubicBezTo>
                  <a:pt x="13096" y="21600"/>
                  <a:pt x="13501" y="21056"/>
                  <a:pt x="13501" y="20508"/>
                </a:cubicBezTo>
                <a:lnTo>
                  <a:pt x="13501" y="19001"/>
                </a:lnTo>
                <a:cubicBezTo>
                  <a:pt x="13906" y="18867"/>
                  <a:pt x="14042" y="18729"/>
                  <a:pt x="14310" y="18591"/>
                </a:cubicBezTo>
                <a:lnTo>
                  <a:pt x="15525" y="19821"/>
                </a:lnTo>
                <a:cubicBezTo>
                  <a:pt x="15726" y="20028"/>
                  <a:pt x="15999" y="20132"/>
                  <a:pt x="16267" y="20132"/>
                </a:cubicBezTo>
                <a:cubicBezTo>
                  <a:pt x="16536" y="20132"/>
                  <a:pt x="16809" y="20028"/>
                  <a:pt x="17009" y="19821"/>
                </a:cubicBezTo>
                <a:lnTo>
                  <a:pt x="19575" y="17360"/>
                </a:lnTo>
                <a:cubicBezTo>
                  <a:pt x="19712" y="17088"/>
                  <a:pt x="19844" y="16816"/>
                  <a:pt x="19844" y="16540"/>
                </a:cubicBezTo>
                <a:cubicBezTo>
                  <a:pt x="19844" y="16268"/>
                  <a:pt x="19844" y="15996"/>
                  <a:pt x="19575" y="15720"/>
                </a:cubicBezTo>
                <a:lnTo>
                  <a:pt x="18497" y="14627"/>
                </a:lnTo>
                <a:cubicBezTo>
                  <a:pt x="18629" y="14355"/>
                  <a:pt x="18765" y="14079"/>
                  <a:pt x="18902" y="13807"/>
                </a:cubicBezTo>
                <a:lnTo>
                  <a:pt x="20385" y="13807"/>
                </a:lnTo>
                <a:cubicBezTo>
                  <a:pt x="21059" y="13807"/>
                  <a:pt x="21464" y="13397"/>
                  <a:pt x="21464" y="12715"/>
                </a:cubicBezTo>
                <a:lnTo>
                  <a:pt x="21600" y="9295"/>
                </a:lnTo>
                <a:cubicBezTo>
                  <a:pt x="21600" y="8885"/>
                  <a:pt x="21464" y="8613"/>
                  <a:pt x="21195" y="8475"/>
                </a:cubicBezTo>
                <a:cubicBezTo>
                  <a:pt x="21059" y="8203"/>
                  <a:pt x="20790" y="8065"/>
                  <a:pt x="20521" y="8065"/>
                </a:cubicBezTo>
                <a:lnTo>
                  <a:pt x="18902" y="8065"/>
                </a:lnTo>
                <a:cubicBezTo>
                  <a:pt x="18765" y="7793"/>
                  <a:pt x="18765" y="7517"/>
                  <a:pt x="18629" y="7245"/>
                </a:cubicBezTo>
                <a:lnTo>
                  <a:pt x="19712" y="6152"/>
                </a:lnTo>
                <a:cubicBezTo>
                  <a:pt x="19980" y="6014"/>
                  <a:pt x="20117" y="5742"/>
                  <a:pt x="20117" y="5466"/>
                </a:cubicBezTo>
                <a:cubicBezTo>
                  <a:pt x="20117" y="5056"/>
                  <a:pt x="19980" y="4784"/>
                  <a:pt x="19712" y="4646"/>
                </a:cubicBezTo>
                <a:lnTo>
                  <a:pt x="17282" y="2051"/>
                </a:lnTo>
                <a:cubicBezTo>
                  <a:pt x="17077" y="1844"/>
                  <a:pt x="16809" y="1740"/>
                  <a:pt x="16519" y="1740"/>
                </a:cubicBezTo>
                <a:cubicBezTo>
                  <a:pt x="16233" y="1740"/>
                  <a:pt x="15930" y="1844"/>
                  <a:pt x="15662" y="2051"/>
                </a:cubicBezTo>
                <a:lnTo>
                  <a:pt x="14579" y="3143"/>
                </a:lnTo>
                <a:cubicBezTo>
                  <a:pt x="14310" y="3005"/>
                  <a:pt x="14042" y="2871"/>
                  <a:pt x="13769" y="2733"/>
                </a:cubicBezTo>
                <a:lnTo>
                  <a:pt x="13769" y="1230"/>
                </a:lnTo>
                <a:cubicBezTo>
                  <a:pt x="13906" y="682"/>
                  <a:pt x="13364" y="134"/>
                  <a:pt x="12691" y="134"/>
                </a:cubicBezTo>
                <a:lnTo>
                  <a:pt x="9178" y="0"/>
                </a:lnTo>
                <a:close/>
              </a:path>
            </a:pathLst>
          </a:custGeom>
          <a:solidFill>
            <a:srgbClr val="222831"/>
          </a:solidFill>
          <a:ln w="12700">
            <a:miter lim="400000"/>
          </a:ln>
        </p:spPr>
        <p:txBody>
          <a:bodyPr lIns="0" tIns="0" rIns="0" bIns="0" anchor="ctr"/>
          <a:lstStyle/>
          <a:p>
            <a:pPr>
              <a:defRPr sz="1400"/>
            </a:pPr>
          </a:p>
        </p:txBody>
      </p:sp>
      <p:sp>
        <p:nvSpPr>
          <p:cNvPr id="10955" name="Google Shape;3393;p36"/>
          <p:cNvSpPr/>
          <p:nvPr/>
        </p:nvSpPr>
        <p:spPr>
          <a:xfrm>
            <a:off x="10089515" y="2367888"/>
            <a:ext cx="466032" cy="39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7" y="0"/>
                </a:moveTo>
                <a:cubicBezTo>
                  <a:pt x="382" y="0"/>
                  <a:pt x="0" y="4466"/>
                  <a:pt x="0" y="9684"/>
                </a:cubicBezTo>
                <a:lnTo>
                  <a:pt x="0" y="11916"/>
                </a:lnTo>
                <a:cubicBezTo>
                  <a:pt x="0" y="17134"/>
                  <a:pt x="382" y="21600"/>
                  <a:pt x="827" y="21600"/>
                </a:cubicBezTo>
                <a:lnTo>
                  <a:pt x="20771" y="21600"/>
                </a:lnTo>
                <a:cubicBezTo>
                  <a:pt x="21218" y="21600"/>
                  <a:pt x="21600" y="17134"/>
                  <a:pt x="21600" y="11916"/>
                </a:cubicBezTo>
                <a:lnTo>
                  <a:pt x="21600" y="9684"/>
                </a:lnTo>
                <a:cubicBezTo>
                  <a:pt x="21600" y="4466"/>
                  <a:pt x="21218" y="0"/>
                  <a:pt x="20771" y="0"/>
                </a:cubicBezTo>
                <a:close/>
              </a:path>
            </a:pathLst>
          </a:custGeom>
          <a:solidFill>
            <a:srgbClr val="AFAFAF"/>
          </a:solidFill>
          <a:ln w="12700">
            <a:miter lim="400000"/>
          </a:ln>
        </p:spPr>
        <p:txBody>
          <a:bodyPr lIns="0" tIns="0" rIns="0" bIns="0" anchor="ctr"/>
          <a:lstStyle/>
          <a:p>
            <a:pPr>
              <a:defRPr sz="1400"/>
            </a:pPr>
          </a:p>
        </p:txBody>
      </p:sp>
      <p:sp>
        <p:nvSpPr>
          <p:cNvPr id="10956" name="Google Shape;3394;p36"/>
          <p:cNvSpPr/>
          <p:nvPr/>
        </p:nvSpPr>
        <p:spPr>
          <a:xfrm>
            <a:off x="10081268" y="2361030"/>
            <a:ext cx="482527" cy="53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30" y="6086"/>
                </a:moveTo>
                <a:cubicBezTo>
                  <a:pt x="20677" y="6086"/>
                  <a:pt x="20862" y="7748"/>
                  <a:pt x="20862" y="9969"/>
                </a:cubicBezTo>
                <a:lnTo>
                  <a:pt x="20862" y="11631"/>
                </a:lnTo>
                <a:cubicBezTo>
                  <a:pt x="20862" y="13852"/>
                  <a:pt x="20677" y="15514"/>
                  <a:pt x="20430" y="15514"/>
                </a:cubicBezTo>
                <a:lnTo>
                  <a:pt x="1168" y="15514"/>
                </a:lnTo>
                <a:cubicBezTo>
                  <a:pt x="923" y="15514"/>
                  <a:pt x="738" y="13852"/>
                  <a:pt x="738" y="11631"/>
                </a:cubicBezTo>
                <a:lnTo>
                  <a:pt x="738" y="9969"/>
                </a:lnTo>
                <a:cubicBezTo>
                  <a:pt x="738" y="7748"/>
                  <a:pt x="923" y="6086"/>
                  <a:pt x="1168" y="6086"/>
                </a:cubicBezTo>
                <a:close/>
                <a:moveTo>
                  <a:pt x="1168" y="0"/>
                </a:moveTo>
                <a:cubicBezTo>
                  <a:pt x="492" y="0"/>
                  <a:pt x="0" y="4425"/>
                  <a:pt x="0" y="9969"/>
                </a:cubicBezTo>
                <a:lnTo>
                  <a:pt x="0" y="11631"/>
                </a:lnTo>
                <a:cubicBezTo>
                  <a:pt x="0" y="17175"/>
                  <a:pt x="492" y="21600"/>
                  <a:pt x="1168" y="21600"/>
                </a:cubicBezTo>
                <a:lnTo>
                  <a:pt x="20430" y="21600"/>
                </a:lnTo>
                <a:cubicBezTo>
                  <a:pt x="21046" y="21600"/>
                  <a:pt x="21600" y="17175"/>
                  <a:pt x="21600" y="11631"/>
                </a:cubicBezTo>
                <a:lnTo>
                  <a:pt x="21600" y="9969"/>
                </a:lnTo>
                <a:cubicBezTo>
                  <a:pt x="21600" y="4425"/>
                  <a:pt x="21046" y="0"/>
                  <a:pt x="20430" y="0"/>
                </a:cubicBezTo>
                <a:close/>
              </a:path>
            </a:pathLst>
          </a:custGeom>
          <a:solidFill>
            <a:srgbClr val="222831"/>
          </a:solidFill>
          <a:ln w="12700">
            <a:miter lim="400000"/>
          </a:ln>
        </p:spPr>
        <p:txBody>
          <a:bodyPr lIns="0" tIns="0" rIns="0" bIns="0" anchor="ctr"/>
          <a:lstStyle/>
          <a:p>
            <a:pPr>
              <a:defRPr sz="1400"/>
            </a:pPr>
          </a:p>
        </p:txBody>
      </p:sp>
      <p:sp>
        <p:nvSpPr>
          <p:cNvPr id="10957" name="Google Shape;3395;p36"/>
          <p:cNvSpPr/>
          <p:nvPr/>
        </p:nvSpPr>
        <p:spPr>
          <a:xfrm>
            <a:off x="9895554" y="2500414"/>
            <a:ext cx="325722" cy="535572"/>
          </a:xfrm>
          <a:custGeom>
            <a:avLst/>
            <a:gdLst/>
            <a:ahLst/>
            <a:cxnLst>
              <a:cxn ang="0">
                <a:pos x="wd2" y="hd2"/>
              </a:cxn>
              <a:cxn ang="5400000">
                <a:pos x="wd2" y="hd2"/>
              </a:cxn>
              <a:cxn ang="10800000">
                <a:pos x="wd2" y="hd2"/>
              </a:cxn>
              <a:cxn ang="16200000">
                <a:pos x="wd2" y="hd2"/>
              </a:cxn>
            </a:cxnLst>
            <a:rect l="0" t="0" r="r" b="b"/>
            <a:pathLst>
              <a:path w="21326" h="21600" fill="norm" stroke="1" extrusionOk="0">
                <a:moveTo>
                  <a:pt x="19625" y="0"/>
                </a:moveTo>
                <a:cubicBezTo>
                  <a:pt x="19131" y="0"/>
                  <a:pt x="18633" y="142"/>
                  <a:pt x="18278" y="422"/>
                </a:cubicBezTo>
                <a:lnTo>
                  <a:pt x="14677" y="3193"/>
                </a:lnTo>
                <a:cubicBezTo>
                  <a:pt x="14319" y="2861"/>
                  <a:pt x="13958" y="2528"/>
                  <a:pt x="13597" y="2141"/>
                </a:cubicBezTo>
                <a:cubicBezTo>
                  <a:pt x="12787" y="1364"/>
                  <a:pt x="11437" y="865"/>
                  <a:pt x="9547" y="865"/>
                </a:cubicBezTo>
                <a:lnTo>
                  <a:pt x="9459" y="865"/>
                </a:lnTo>
                <a:lnTo>
                  <a:pt x="4869" y="921"/>
                </a:lnTo>
                <a:cubicBezTo>
                  <a:pt x="1447" y="921"/>
                  <a:pt x="6" y="1919"/>
                  <a:pt x="6" y="3139"/>
                </a:cubicBezTo>
                <a:cubicBezTo>
                  <a:pt x="6" y="3193"/>
                  <a:pt x="6" y="10347"/>
                  <a:pt x="6" y="10347"/>
                </a:cubicBezTo>
                <a:cubicBezTo>
                  <a:pt x="-82" y="10956"/>
                  <a:pt x="728" y="11399"/>
                  <a:pt x="1626" y="11399"/>
                </a:cubicBezTo>
                <a:lnTo>
                  <a:pt x="1717" y="11399"/>
                </a:lnTo>
                <a:cubicBezTo>
                  <a:pt x="2257" y="11399"/>
                  <a:pt x="2797" y="11232"/>
                  <a:pt x="3067" y="10956"/>
                </a:cubicBezTo>
                <a:lnTo>
                  <a:pt x="7748" y="10956"/>
                </a:lnTo>
                <a:lnTo>
                  <a:pt x="7748" y="20215"/>
                </a:lnTo>
                <a:cubicBezTo>
                  <a:pt x="7748" y="20991"/>
                  <a:pt x="8737" y="21600"/>
                  <a:pt x="9999" y="21600"/>
                </a:cubicBezTo>
                <a:cubicBezTo>
                  <a:pt x="11258" y="21600"/>
                  <a:pt x="12247" y="20991"/>
                  <a:pt x="12247" y="20215"/>
                </a:cubicBezTo>
                <a:lnTo>
                  <a:pt x="12068" y="10956"/>
                </a:lnTo>
                <a:lnTo>
                  <a:pt x="11889" y="4413"/>
                </a:lnTo>
                <a:cubicBezTo>
                  <a:pt x="12338" y="4802"/>
                  <a:pt x="12787" y="5189"/>
                  <a:pt x="13239" y="5578"/>
                </a:cubicBezTo>
                <a:cubicBezTo>
                  <a:pt x="13597" y="5856"/>
                  <a:pt x="14049" y="5966"/>
                  <a:pt x="14589" y="5966"/>
                </a:cubicBezTo>
                <a:cubicBezTo>
                  <a:pt x="15129" y="5966"/>
                  <a:pt x="15669" y="5800"/>
                  <a:pt x="15939" y="5578"/>
                </a:cubicBezTo>
                <a:lnTo>
                  <a:pt x="20978" y="1752"/>
                </a:lnTo>
                <a:cubicBezTo>
                  <a:pt x="21518" y="1253"/>
                  <a:pt x="21430" y="644"/>
                  <a:pt x="20708" y="256"/>
                </a:cubicBezTo>
                <a:cubicBezTo>
                  <a:pt x="20393" y="86"/>
                  <a:pt x="20009" y="0"/>
                  <a:pt x="19625" y="0"/>
                </a:cubicBezTo>
                <a:close/>
              </a:path>
            </a:pathLst>
          </a:custGeom>
          <a:solidFill>
            <a:srgbClr val="EEEEEE"/>
          </a:solidFill>
          <a:ln w="12700">
            <a:miter lim="400000"/>
          </a:ln>
        </p:spPr>
        <p:txBody>
          <a:bodyPr lIns="0" tIns="0" rIns="0" bIns="0" anchor="ctr"/>
          <a:lstStyle/>
          <a:p>
            <a:pPr>
              <a:defRPr sz="1400"/>
            </a:pPr>
          </a:p>
        </p:txBody>
      </p:sp>
      <p:sp>
        <p:nvSpPr>
          <p:cNvPr id="10958" name="Google Shape;3396;p36"/>
          <p:cNvSpPr/>
          <p:nvPr/>
        </p:nvSpPr>
        <p:spPr>
          <a:xfrm>
            <a:off x="9887407" y="2492643"/>
            <a:ext cx="341976" cy="551590"/>
          </a:xfrm>
          <a:custGeom>
            <a:avLst/>
            <a:gdLst/>
            <a:ahLst/>
            <a:cxnLst>
              <a:cxn ang="0">
                <a:pos x="wd2" y="hd2"/>
              </a:cxn>
              <a:cxn ang="5400000">
                <a:pos x="wd2" y="hd2"/>
              </a:cxn>
              <a:cxn ang="10800000">
                <a:pos x="wd2" y="hd2"/>
              </a:cxn>
              <a:cxn ang="16200000">
                <a:pos x="wd2" y="hd2"/>
              </a:cxn>
            </a:cxnLst>
            <a:rect l="0" t="0" r="r" b="b"/>
            <a:pathLst>
              <a:path w="21322" h="21600" fill="norm" stroke="1" extrusionOk="0">
                <a:moveTo>
                  <a:pt x="19300" y="0"/>
                </a:moveTo>
                <a:cubicBezTo>
                  <a:pt x="19208" y="0"/>
                  <a:pt x="19118" y="5"/>
                  <a:pt x="19029" y="14"/>
                </a:cubicBezTo>
                <a:cubicBezTo>
                  <a:pt x="18428" y="14"/>
                  <a:pt x="17914" y="229"/>
                  <a:pt x="17573" y="498"/>
                </a:cubicBezTo>
                <a:lnTo>
                  <a:pt x="14485" y="2868"/>
                </a:lnTo>
                <a:cubicBezTo>
                  <a:pt x="14314" y="2652"/>
                  <a:pt x="14057" y="2436"/>
                  <a:pt x="13887" y="2222"/>
                </a:cubicBezTo>
                <a:cubicBezTo>
                  <a:pt x="12942" y="1305"/>
                  <a:pt x="11486" y="821"/>
                  <a:pt x="9686" y="821"/>
                </a:cubicBezTo>
                <a:lnTo>
                  <a:pt x="9516" y="821"/>
                </a:lnTo>
                <a:lnTo>
                  <a:pt x="5145" y="875"/>
                </a:lnTo>
                <a:lnTo>
                  <a:pt x="5058" y="875"/>
                </a:lnTo>
                <a:cubicBezTo>
                  <a:pt x="1973" y="875"/>
                  <a:pt x="87" y="1790"/>
                  <a:pt x="0" y="3352"/>
                </a:cubicBezTo>
                <a:cubicBezTo>
                  <a:pt x="0" y="3405"/>
                  <a:pt x="0" y="9220"/>
                  <a:pt x="0" y="10350"/>
                </a:cubicBezTo>
                <a:cubicBezTo>
                  <a:pt x="0" y="10726"/>
                  <a:pt x="173" y="11049"/>
                  <a:pt x="601" y="11319"/>
                </a:cubicBezTo>
                <a:cubicBezTo>
                  <a:pt x="1028" y="11533"/>
                  <a:pt x="1543" y="11695"/>
                  <a:pt x="2057" y="11695"/>
                </a:cubicBezTo>
                <a:lnTo>
                  <a:pt x="2143" y="11695"/>
                </a:lnTo>
                <a:cubicBezTo>
                  <a:pt x="2828" y="11695"/>
                  <a:pt x="3516" y="11481"/>
                  <a:pt x="3943" y="11103"/>
                </a:cubicBezTo>
                <a:cubicBezTo>
                  <a:pt x="4030" y="10942"/>
                  <a:pt x="4030" y="10780"/>
                  <a:pt x="3773" y="10673"/>
                </a:cubicBezTo>
                <a:cubicBezTo>
                  <a:pt x="3681" y="10634"/>
                  <a:pt x="3591" y="10617"/>
                  <a:pt x="3502" y="10617"/>
                </a:cubicBezTo>
                <a:cubicBezTo>
                  <a:pt x="3345" y="10617"/>
                  <a:pt x="3196" y="10677"/>
                  <a:pt x="3085" y="10780"/>
                </a:cubicBezTo>
                <a:cubicBezTo>
                  <a:pt x="2915" y="10942"/>
                  <a:pt x="2487" y="11049"/>
                  <a:pt x="2143" y="11049"/>
                </a:cubicBezTo>
                <a:cubicBezTo>
                  <a:pt x="1800" y="11049"/>
                  <a:pt x="1543" y="10996"/>
                  <a:pt x="1286" y="10835"/>
                </a:cubicBezTo>
                <a:cubicBezTo>
                  <a:pt x="1115" y="10726"/>
                  <a:pt x="1028" y="10565"/>
                  <a:pt x="1028" y="10350"/>
                </a:cubicBezTo>
                <a:cubicBezTo>
                  <a:pt x="1028" y="10296"/>
                  <a:pt x="1028" y="3459"/>
                  <a:pt x="1028" y="3352"/>
                </a:cubicBezTo>
                <a:cubicBezTo>
                  <a:pt x="1028" y="2167"/>
                  <a:pt x="2487" y="1521"/>
                  <a:pt x="5058" y="1521"/>
                </a:cubicBezTo>
                <a:lnTo>
                  <a:pt x="5145" y="1521"/>
                </a:lnTo>
                <a:lnTo>
                  <a:pt x="9516" y="1467"/>
                </a:lnTo>
                <a:lnTo>
                  <a:pt x="9600" y="1467"/>
                </a:lnTo>
                <a:cubicBezTo>
                  <a:pt x="11142" y="1467"/>
                  <a:pt x="12257" y="1844"/>
                  <a:pt x="13029" y="2597"/>
                </a:cubicBezTo>
                <a:cubicBezTo>
                  <a:pt x="13286" y="2868"/>
                  <a:pt x="13713" y="3243"/>
                  <a:pt x="14057" y="3621"/>
                </a:cubicBezTo>
                <a:cubicBezTo>
                  <a:pt x="14144" y="3675"/>
                  <a:pt x="14314" y="3728"/>
                  <a:pt x="14485" y="3728"/>
                </a:cubicBezTo>
                <a:cubicBezTo>
                  <a:pt x="14658" y="3728"/>
                  <a:pt x="14742" y="3675"/>
                  <a:pt x="14915" y="3621"/>
                </a:cubicBezTo>
                <a:lnTo>
                  <a:pt x="18344" y="875"/>
                </a:lnTo>
                <a:cubicBezTo>
                  <a:pt x="18515" y="768"/>
                  <a:pt x="18772" y="660"/>
                  <a:pt x="19115" y="660"/>
                </a:cubicBezTo>
                <a:cubicBezTo>
                  <a:pt x="19178" y="646"/>
                  <a:pt x="19248" y="639"/>
                  <a:pt x="19321" y="639"/>
                </a:cubicBezTo>
                <a:cubicBezTo>
                  <a:pt x="19538" y="639"/>
                  <a:pt x="19779" y="700"/>
                  <a:pt x="19971" y="821"/>
                </a:cubicBezTo>
                <a:cubicBezTo>
                  <a:pt x="20401" y="1037"/>
                  <a:pt x="20485" y="1467"/>
                  <a:pt x="20057" y="1790"/>
                </a:cubicBezTo>
                <a:lnTo>
                  <a:pt x="15343" y="5504"/>
                </a:lnTo>
                <a:cubicBezTo>
                  <a:pt x="15086" y="5720"/>
                  <a:pt x="14829" y="5774"/>
                  <a:pt x="14401" y="5774"/>
                </a:cubicBezTo>
                <a:cubicBezTo>
                  <a:pt x="14057" y="5774"/>
                  <a:pt x="13800" y="5720"/>
                  <a:pt x="13543" y="5559"/>
                </a:cubicBezTo>
                <a:lnTo>
                  <a:pt x="13543" y="5504"/>
                </a:lnTo>
                <a:cubicBezTo>
                  <a:pt x="13115" y="5181"/>
                  <a:pt x="12685" y="4805"/>
                  <a:pt x="12257" y="4428"/>
                </a:cubicBezTo>
                <a:cubicBezTo>
                  <a:pt x="12087" y="4321"/>
                  <a:pt x="11914" y="4267"/>
                  <a:pt x="11657" y="4267"/>
                </a:cubicBezTo>
                <a:cubicBezTo>
                  <a:pt x="11486" y="4321"/>
                  <a:pt x="11316" y="4483"/>
                  <a:pt x="11316" y="4590"/>
                </a:cubicBezTo>
                <a:lnTo>
                  <a:pt x="11486" y="10996"/>
                </a:lnTo>
                <a:lnTo>
                  <a:pt x="11657" y="19932"/>
                </a:lnTo>
                <a:cubicBezTo>
                  <a:pt x="11657" y="20524"/>
                  <a:pt x="10885" y="20954"/>
                  <a:pt x="10030" y="20954"/>
                </a:cubicBezTo>
                <a:cubicBezTo>
                  <a:pt x="9085" y="20954"/>
                  <a:pt x="8314" y="20524"/>
                  <a:pt x="8314" y="19932"/>
                </a:cubicBezTo>
                <a:lnTo>
                  <a:pt x="8314" y="10996"/>
                </a:lnTo>
                <a:cubicBezTo>
                  <a:pt x="8314" y="10780"/>
                  <a:pt x="8144" y="10673"/>
                  <a:pt x="7887" y="10673"/>
                </a:cubicBezTo>
                <a:cubicBezTo>
                  <a:pt x="7543" y="10673"/>
                  <a:pt x="7372" y="10780"/>
                  <a:pt x="7372" y="10996"/>
                </a:cubicBezTo>
                <a:lnTo>
                  <a:pt x="7372" y="19932"/>
                </a:lnTo>
                <a:cubicBezTo>
                  <a:pt x="7372" y="20847"/>
                  <a:pt x="8487" y="21600"/>
                  <a:pt x="10030" y="21600"/>
                </a:cubicBezTo>
                <a:cubicBezTo>
                  <a:pt x="11486" y="21600"/>
                  <a:pt x="12685" y="20847"/>
                  <a:pt x="12685" y="19932"/>
                </a:cubicBezTo>
                <a:lnTo>
                  <a:pt x="12515" y="10942"/>
                </a:lnTo>
                <a:lnTo>
                  <a:pt x="12344" y="5559"/>
                </a:lnTo>
                <a:cubicBezTo>
                  <a:pt x="12515" y="5666"/>
                  <a:pt x="12601" y="5774"/>
                  <a:pt x="12772" y="5881"/>
                </a:cubicBezTo>
                <a:lnTo>
                  <a:pt x="12772" y="5936"/>
                </a:lnTo>
                <a:cubicBezTo>
                  <a:pt x="13199" y="6204"/>
                  <a:pt x="13800" y="6420"/>
                  <a:pt x="14401" y="6420"/>
                </a:cubicBezTo>
                <a:cubicBezTo>
                  <a:pt x="15086" y="6420"/>
                  <a:pt x="15686" y="6204"/>
                  <a:pt x="16114" y="5881"/>
                </a:cubicBezTo>
                <a:lnTo>
                  <a:pt x="20829" y="2167"/>
                </a:lnTo>
                <a:cubicBezTo>
                  <a:pt x="21600" y="1576"/>
                  <a:pt x="21429" y="768"/>
                  <a:pt x="20572" y="284"/>
                </a:cubicBezTo>
                <a:cubicBezTo>
                  <a:pt x="20217" y="105"/>
                  <a:pt x="19743" y="0"/>
                  <a:pt x="19300" y="0"/>
                </a:cubicBezTo>
                <a:close/>
              </a:path>
            </a:pathLst>
          </a:custGeom>
          <a:solidFill>
            <a:srgbClr val="222831"/>
          </a:solidFill>
          <a:ln w="12700">
            <a:miter lim="400000"/>
          </a:ln>
        </p:spPr>
        <p:txBody>
          <a:bodyPr lIns="0" tIns="0" rIns="0" bIns="0" anchor="ctr"/>
          <a:lstStyle/>
          <a:p>
            <a:pPr>
              <a:defRPr sz="1400"/>
            </a:pPr>
          </a:p>
        </p:txBody>
      </p:sp>
      <p:sp>
        <p:nvSpPr>
          <p:cNvPr id="10959" name="Google Shape;3397;p36"/>
          <p:cNvSpPr/>
          <p:nvPr/>
        </p:nvSpPr>
        <p:spPr>
          <a:xfrm>
            <a:off x="9943794" y="2388507"/>
            <a:ext cx="115467" cy="112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88" y="0"/>
                  <a:pt x="0" y="4741"/>
                  <a:pt x="0" y="10804"/>
                </a:cubicBezTo>
                <a:cubicBezTo>
                  <a:pt x="0" y="16601"/>
                  <a:pt x="4888" y="21600"/>
                  <a:pt x="10800" y="21600"/>
                </a:cubicBezTo>
                <a:cubicBezTo>
                  <a:pt x="16712" y="21600"/>
                  <a:pt x="21600" y="16601"/>
                  <a:pt x="21600" y="10804"/>
                </a:cubicBezTo>
                <a:cubicBezTo>
                  <a:pt x="21600" y="4741"/>
                  <a:pt x="16712" y="0"/>
                  <a:pt x="10800" y="0"/>
                </a:cubicBezTo>
                <a:close/>
              </a:path>
            </a:pathLst>
          </a:custGeom>
          <a:solidFill>
            <a:srgbClr val="FFFFFF"/>
          </a:solidFill>
          <a:ln w="12700">
            <a:miter lim="400000"/>
          </a:ln>
        </p:spPr>
        <p:txBody>
          <a:bodyPr lIns="0" tIns="0" rIns="0" bIns="0" anchor="ctr"/>
          <a:lstStyle/>
          <a:p>
            <a:pPr>
              <a:defRPr sz="1400"/>
            </a:pPr>
          </a:p>
        </p:txBody>
      </p:sp>
      <p:sp>
        <p:nvSpPr>
          <p:cNvPr id="10960" name="Google Shape;3398;p36"/>
          <p:cNvSpPr/>
          <p:nvPr/>
        </p:nvSpPr>
        <p:spPr>
          <a:xfrm>
            <a:off x="9935546" y="2380260"/>
            <a:ext cx="131962" cy="1292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532"/>
                </a:moveTo>
                <a:cubicBezTo>
                  <a:pt x="15298" y="2532"/>
                  <a:pt x="18900" y="6204"/>
                  <a:pt x="18900" y="10804"/>
                </a:cubicBezTo>
                <a:cubicBezTo>
                  <a:pt x="18900" y="15172"/>
                  <a:pt x="15298" y="18843"/>
                  <a:pt x="10800" y="18843"/>
                </a:cubicBezTo>
                <a:cubicBezTo>
                  <a:pt x="6302" y="18843"/>
                  <a:pt x="2700" y="15172"/>
                  <a:pt x="2700" y="10804"/>
                </a:cubicBezTo>
                <a:cubicBezTo>
                  <a:pt x="2700" y="6204"/>
                  <a:pt x="6302" y="2532"/>
                  <a:pt x="10800" y="2532"/>
                </a:cubicBezTo>
                <a:close/>
                <a:moveTo>
                  <a:pt x="10800" y="0"/>
                </a:moveTo>
                <a:cubicBezTo>
                  <a:pt x="4952" y="0"/>
                  <a:pt x="0" y="4825"/>
                  <a:pt x="0" y="10804"/>
                </a:cubicBezTo>
                <a:cubicBezTo>
                  <a:pt x="0" y="16775"/>
                  <a:pt x="4952" y="21600"/>
                  <a:pt x="10800" y="21600"/>
                </a:cubicBezTo>
                <a:cubicBezTo>
                  <a:pt x="16648" y="21600"/>
                  <a:pt x="21600" y="16775"/>
                  <a:pt x="21600" y="10804"/>
                </a:cubicBezTo>
                <a:cubicBezTo>
                  <a:pt x="21600" y="4825"/>
                  <a:pt x="16648" y="0"/>
                  <a:pt x="10800" y="0"/>
                </a:cubicBezTo>
                <a:close/>
              </a:path>
            </a:pathLst>
          </a:custGeom>
          <a:solidFill>
            <a:srgbClr val="222831"/>
          </a:solidFill>
          <a:ln w="12700">
            <a:miter lim="400000"/>
          </a:ln>
        </p:spPr>
        <p:txBody>
          <a:bodyPr lIns="0" tIns="0" rIns="0" bIns="0" anchor="ctr"/>
          <a:lstStyle/>
          <a:p>
            <a:pPr>
              <a:defRPr sz="1400"/>
            </a:pPr>
          </a:p>
        </p:txBody>
      </p:sp>
      <p:sp>
        <p:nvSpPr>
          <p:cNvPr id="10961" name="Google Shape;3399;p36"/>
          <p:cNvSpPr/>
          <p:nvPr/>
        </p:nvSpPr>
        <p:spPr>
          <a:xfrm>
            <a:off x="9943794" y="2772062"/>
            <a:ext cx="70105" cy="263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790"/>
                </a:lnTo>
                <a:cubicBezTo>
                  <a:pt x="0" y="20364"/>
                  <a:pt x="5082" y="21600"/>
                  <a:pt x="10593" y="21600"/>
                </a:cubicBezTo>
                <a:cubicBezTo>
                  <a:pt x="16518" y="21600"/>
                  <a:pt x="21600" y="20364"/>
                  <a:pt x="21600" y="18790"/>
                </a:cubicBezTo>
                <a:lnTo>
                  <a:pt x="21600" y="0"/>
                </a:lnTo>
                <a:close/>
              </a:path>
            </a:pathLst>
          </a:custGeom>
          <a:solidFill>
            <a:srgbClr val="EEEEEE"/>
          </a:solidFill>
          <a:ln w="12700">
            <a:miter lim="400000"/>
          </a:ln>
        </p:spPr>
        <p:txBody>
          <a:bodyPr lIns="0" tIns="0" rIns="0" bIns="0" anchor="ctr"/>
          <a:lstStyle/>
          <a:p>
            <a:pPr>
              <a:defRPr sz="1400"/>
            </a:pPr>
          </a:p>
        </p:txBody>
      </p:sp>
      <p:sp>
        <p:nvSpPr>
          <p:cNvPr id="10962" name="Google Shape;3400;p36"/>
          <p:cNvSpPr/>
          <p:nvPr/>
        </p:nvSpPr>
        <p:spPr>
          <a:xfrm>
            <a:off x="9935546" y="2765204"/>
            <a:ext cx="85211" cy="279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1" y="0"/>
                </a:moveTo>
                <a:cubicBezTo>
                  <a:pt x="1045" y="0"/>
                  <a:pt x="0" y="212"/>
                  <a:pt x="0" y="638"/>
                </a:cubicBezTo>
                <a:lnTo>
                  <a:pt x="0" y="18304"/>
                </a:lnTo>
                <a:cubicBezTo>
                  <a:pt x="0" y="20111"/>
                  <a:pt x="4875" y="21600"/>
                  <a:pt x="10806" y="21600"/>
                </a:cubicBezTo>
                <a:cubicBezTo>
                  <a:pt x="17078" y="21600"/>
                  <a:pt x="21600" y="20111"/>
                  <a:pt x="21600" y="18304"/>
                </a:cubicBezTo>
                <a:lnTo>
                  <a:pt x="21600" y="638"/>
                </a:lnTo>
                <a:cubicBezTo>
                  <a:pt x="21600" y="212"/>
                  <a:pt x="20907" y="0"/>
                  <a:pt x="19861" y="0"/>
                </a:cubicBezTo>
                <a:cubicBezTo>
                  <a:pt x="18464" y="0"/>
                  <a:pt x="17771" y="212"/>
                  <a:pt x="17771" y="638"/>
                </a:cubicBezTo>
                <a:lnTo>
                  <a:pt x="17771" y="18304"/>
                </a:lnTo>
                <a:cubicBezTo>
                  <a:pt x="17771" y="19473"/>
                  <a:pt x="14635" y="20323"/>
                  <a:pt x="10806" y="20323"/>
                </a:cubicBezTo>
                <a:cubicBezTo>
                  <a:pt x="7317" y="20323"/>
                  <a:pt x="4181" y="19473"/>
                  <a:pt x="4181" y="18304"/>
                </a:cubicBezTo>
                <a:lnTo>
                  <a:pt x="4181" y="638"/>
                </a:lnTo>
                <a:cubicBezTo>
                  <a:pt x="4181" y="212"/>
                  <a:pt x="3488" y="0"/>
                  <a:pt x="2091" y="0"/>
                </a:cubicBezTo>
                <a:close/>
              </a:path>
            </a:pathLst>
          </a:custGeom>
          <a:solidFill>
            <a:srgbClr val="222831"/>
          </a:solidFill>
          <a:ln w="12700">
            <a:miter lim="400000"/>
          </a:ln>
        </p:spPr>
        <p:txBody>
          <a:bodyPr lIns="0" tIns="0" rIns="0" bIns="0" anchor="ctr"/>
          <a:lstStyle/>
          <a:p>
            <a:pPr>
              <a:defRPr sz="1400"/>
            </a:pPr>
          </a:p>
        </p:txBody>
      </p:sp>
      <p:sp>
        <p:nvSpPr>
          <p:cNvPr id="10963" name="Google Shape;3401;p36"/>
          <p:cNvSpPr/>
          <p:nvPr/>
        </p:nvSpPr>
        <p:spPr>
          <a:xfrm>
            <a:off x="9935219" y="2608457"/>
            <a:ext cx="17151" cy="171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00" y="0"/>
                  <a:pt x="0" y="349"/>
                  <a:pt x="0" y="867"/>
                </a:cubicBezTo>
                <a:lnTo>
                  <a:pt x="0" y="20563"/>
                </a:lnTo>
                <a:cubicBezTo>
                  <a:pt x="0" y="21256"/>
                  <a:pt x="5400" y="21600"/>
                  <a:pt x="10800" y="21600"/>
                </a:cubicBezTo>
                <a:cubicBezTo>
                  <a:pt x="16200" y="21600"/>
                  <a:pt x="21600" y="21256"/>
                  <a:pt x="21600" y="20563"/>
                </a:cubicBezTo>
                <a:lnTo>
                  <a:pt x="21600" y="867"/>
                </a:lnTo>
                <a:cubicBezTo>
                  <a:pt x="21600" y="349"/>
                  <a:pt x="16200" y="0"/>
                  <a:pt x="10800" y="0"/>
                </a:cubicBezTo>
                <a:close/>
              </a:path>
            </a:pathLst>
          </a:custGeom>
          <a:solidFill>
            <a:srgbClr val="222831"/>
          </a:solidFill>
          <a:ln w="12700">
            <a:miter lim="400000"/>
          </a:ln>
        </p:spPr>
        <p:txBody>
          <a:bodyPr lIns="0" tIns="0" rIns="0" bIns="0" anchor="ctr"/>
          <a:lstStyle/>
          <a:p>
            <a:pPr>
              <a:defRPr sz="1400"/>
            </a:pPr>
          </a:p>
        </p:txBody>
      </p:sp>
      <p:sp>
        <p:nvSpPr>
          <p:cNvPr id="10964" name="Google Shape;3402;p36"/>
          <p:cNvSpPr/>
          <p:nvPr/>
        </p:nvSpPr>
        <p:spPr>
          <a:xfrm>
            <a:off x="11069701" y="2751444"/>
            <a:ext cx="17151" cy="34380"/>
          </a:xfrm>
          <a:custGeom>
            <a:avLst/>
            <a:gdLst/>
            <a:ahLst/>
            <a:cxnLst>
              <a:cxn ang="0">
                <a:pos x="wd2" y="hd2"/>
              </a:cxn>
              <a:cxn ang="5400000">
                <a:pos x="wd2" y="hd2"/>
              </a:cxn>
              <a:cxn ang="10800000">
                <a:pos x="wd2" y="hd2"/>
              </a:cxn>
              <a:cxn ang="16200000">
                <a:pos x="wd2" y="hd2"/>
              </a:cxn>
            </a:cxnLst>
            <a:rect l="0" t="0" r="r" b="b"/>
            <a:pathLst>
              <a:path w="15640" h="21600" fill="norm" stroke="1" extrusionOk="0">
                <a:moveTo>
                  <a:pt x="2349" y="0"/>
                </a:moveTo>
                <a:lnTo>
                  <a:pt x="0" y="21600"/>
                </a:lnTo>
                <a:cubicBezTo>
                  <a:pt x="19175" y="14673"/>
                  <a:pt x="21600" y="7773"/>
                  <a:pt x="2349" y="0"/>
                </a:cubicBezTo>
                <a:close/>
              </a:path>
            </a:pathLst>
          </a:custGeom>
          <a:solidFill>
            <a:srgbClr val="FFFFFF"/>
          </a:solidFill>
          <a:ln w="12700">
            <a:miter lim="400000"/>
          </a:ln>
        </p:spPr>
        <p:txBody>
          <a:bodyPr lIns="0" tIns="0" rIns="0" bIns="0" anchor="ctr"/>
          <a:lstStyle/>
          <a:p>
            <a:pPr>
              <a:defRPr sz="1400"/>
            </a:pPr>
          </a:p>
        </p:txBody>
      </p:sp>
      <p:sp>
        <p:nvSpPr>
          <p:cNvPr id="10965" name="Google Shape;3403;p36"/>
          <p:cNvSpPr/>
          <p:nvPr/>
        </p:nvSpPr>
        <p:spPr>
          <a:xfrm>
            <a:off x="11064844" y="2743066"/>
            <a:ext cx="25469" cy="51005"/>
          </a:xfrm>
          <a:custGeom>
            <a:avLst/>
            <a:gdLst/>
            <a:ahLst/>
            <a:cxnLst>
              <a:cxn ang="0">
                <a:pos x="wd2" y="hd2"/>
              </a:cxn>
              <a:cxn ang="5400000">
                <a:pos x="wd2" y="hd2"/>
              </a:cxn>
              <a:cxn ang="10800000">
                <a:pos x="wd2" y="hd2"/>
              </a:cxn>
              <a:cxn ang="16200000">
                <a:pos x="wd2" y="hd2"/>
              </a:cxn>
            </a:cxnLst>
            <a:rect l="0" t="0" r="r" b="b"/>
            <a:pathLst>
              <a:path w="18182" h="21600" fill="norm" stroke="1" extrusionOk="0">
                <a:moveTo>
                  <a:pt x="6764" y="0"/>
                </a:moveTo>
                <a:cubicBezTo>
                  <a:pt x="5679" y="0"/>
                  <a:pt x="4563" y="184"/>
                  <a:pt x="3448" y="643"/>
                </a:cubicBezTo>
                <a:cubicBezTo>
                  <a:pt x="1464" y="2390"/>
                  <a:pt x="504" y="4136"/>
                  <a:pt x="2456" y="5883"/>
                </a:cubicBezTo>
                <a:cubicBezTo>
                  <a:pt x="8344" y="9375"/>
                  <a:pt x="8344" y="11692"/>
                  <a:pt x="1464" y="15773"/>
                </a:cubicBezTo>
                <a:cubicBezTo>
                  <a:pt x="-488" y="16931"/>
                  <a:pt x="-488" y="19265"/>
                  <a:pt x="1464" y="20423"/>
                </a:cubicBezTo>
                <a:cubicBezTo>
                  <a:pt x="3448" y="21012"/>
                  <a:pt x="4408" y="21600"/>
                  <a:pt x="6392" y="21600"/>
                </a:cubicBezTo>
                <a:cubicBezTo>
                  <a:pt x="7352" y="21600"/>
                  <a:pt x="9336" y="21012"/>
                  <a:pt x="10327" y="20423"/>
                </a:cubicBezTo>
                <a:cubicBezTo>
                  <a:pt x="20120" y="14026"/>
                  <a:pt x="21112" y="7629"/>
                  <a:pt x="11288" y="1213"/>
                </a:cubicBezTo>
                <a:cubicBezTo>
                  <a:pt x="10080" y="496"/>
                  <a:pt x="8499" y="0"/>
                  <a:pt x="6764" y="0"/>
                </a:cubicBezTo>
                <a:close/>
              </a:path>
            </a:pathLst>
          </a:custGeom>
          <a:solidFill>
            <a:srgbClr val="222831"/>
          </a:solidFill>
          <a:ln w="12700">
            <a:miter lim="400000"/>
          </a:ln>
        </p:spPr>
        <p:txBody>
          <a:bodyPr lIns="0" tIns="0" rIns="0" bIns="0" anchor="ctr"/>
          <a:lstStyle/>
          <a:p>
            <a:pPr>
              <a:defRPr sz="1400"/>
            </a:pPr>
          </a:p>
        </p:txBody>
      </p:sp>
      <p:sp>
        <p:nvSpPr>
          <p:cNvPr id="10966" name="Google Shape;3404;p36"/>
          <p:cNvSpPr/>
          <p:nvPr/>
        </p:nvSpPr>
        <p:spPr>
          <a:xfrm>
            <a:off x="11035990" y="2751444"/>
            <a:ext cx="17151" cy="34380"/>
          </a:xfrm>
          <a:custGeom>
            <a:avLst/>
            <a:gdLst/>
            <a:ahLst/>
            <a:cxnLst>
              <a:cxn ang="0">
                <a:pos x="wd2" y="hd2"/>
              </a:cxn>
              <a:cxn ang="5400000">
                <a:pos x="wd2" y="hd2"/>
              </a:cxn>
              <a:cxn ang="10800000">
                <a:pos x="wd2" y="hd2"/>
              </a:cxn>
              <a:cxn ang="16200000">
                <a:pos x="wd2" y="hd2"/>
              </a:cxn>
            </a:cxnLst>
            <a:rect l="0" t="0" r="r" b="b"/>
            <a:pathLst>
              <a:path w="15678" h="21600" fill="norm" stroke="1" extrusionOk="0">
                <a:moveTo>
                  <a:pt x="13253" y="0"/>
                </a:moveTo>
                <a:cubicBezTo>
                  <a:pt x="-5922" y="7773"/>
                  <a:pt x="-3573" y="13827"/>
                  <a:pt x="15678" y="21600"/>
                </a:cubicBezTo>
                <a:lnTo>
                  <a:pt x="13253" y="0"/>
                </a:lnTo>
                <a:close/>
              </a:path>
            </a:pathLst>
          </a:custGeom>
          <a:solidFill>
            <a:srgbClr val="FFFFFF"/>
          </a:solidFill>
          <a:ln w="12700">
            <a:miter lim="400000"/>
          </a:ln>
        </p:spPr>
        <p:txBody>
          <a:bodyPr lIns="0" tIns="0" rIns="0" bIns="0" anchor="ctr"/>
          <a:lstStyle/>
          <a:p>
            <a:pPr>
              <a:defRPr sz="1400"/>
            </a:pPr>
          </a:p>
        </p:txBody>
      </p:sp>
      <p:sp>
        <p:nvSpPr>
          <p:cNvPr id="10967" name="Google Shape;3405;p36"/>
          <p:cNvSpPr/>
          <p:nvPr/>
        </p:nvSpPr>
        <p:spPr>
          <a:xfrm>
            <a:off x="11032314" y="2742675"/>
            <a:ext cx="25303" cy="51396"/>
          </a:xfrm>
          <a:custGeom>
            <a:avLst/>
            <a:gdLst/>
            <a:ahLst/>
            <a:cxnLst>
              <a:cxn ang="0">
                <a:pos x="wd2" y="hd2"/>
              </a:cxn>
              <a:cxn ang="5400000">
                <a:pos x="wd2" y="hd2"/>
              </a:cxn>
              <a:cxn ang="10800000">
                <a:pos x="wd2" y="hd2"/>
              </a:cxn>
              <a:cxn ang="16200000">
                <a:pos x="wd2" y="hd2"/>
              </a:cxn>
            </a:cxnLst>
            <a:rect l="0" t="0" r="r" b="b"/>
            <a:pathLst>
              <a:path w="18089" h="21600" fill="norm" stroke="1" extrusionOk="0">
                <a:moveTo>
                  <a:pt x="10043" y="0"/>
                </a:moveTo>
                <a:cubicBezTo>
                  <a:pt x="8523" y="0"/>
                  <a:pt x="7157" y="420"/>
                  <a:pt x="6071" y="1368"/>
                </a:cubicBezTo>
                <a:cubicBezTo>
                  <a:pt x="-2774" y="8301"/>
                  <a:pt x="-1812" y="14668"/>
                  <a:pt x="8026" y="20432"/>
                </a:cubicBezTo>
                <a:cubicBezTo>
                  <a:pt x="9019" y="21016"/>
                  <a:pt x="10974" y="21600"/>
                  <a:pt x="11967" y="21600"/>
                </a:cubicBezTo>
                <a:cubicBezTo>
                  <a:pt x="13923" y="21600"/>
                  <a:pt x="14916" y="21016"/>
                  <a:pt x="15878" y="20432"/>
                </a:cubicBezTo>
                <a:cubicBezTo>
                  <a:pt x="18826" y="18699"/>
                  <a:pt x="18826" y="16966"/>
                  <a:pt x="15878" y="15233"/>
                </a:cubicBezTo>
                <a:cubicBezTo>
                  <a:pt x="9981" y="11767"/>
                  <a:pt x="9981" y="9468"/>
                  <a:pt x="14916" y="5418"/>
                </a:cubicBezTo>
                <a:cubicBezTo>
                  <a:pt x="16871" y="4269"/>
                  <a:pt x="16871" y="1952"/>
                  <a:pt x="13923" y="803"/>
                </a:cubicBezTo>
                <a:cubicBezTo>
                  <a:pt x="12588" y="274"/>
                  <a:pt x="11285" y="0"/>
                  <a:pt x="10043" y="0"/>
                </a:cubicBezTo>
                <a:close/>
              </a:path>
            </a:pathLst>
          </a:custGeom>
          <a:solidFill>
            <a:srgbClr val="222831"/>
          </a:solidFill>
          <a:ln w="12700">
            <a:miter lim="400000"/>
          </a:ln>
        </p:spPr>
        <p:txBody>
          <a:bodyPr lIns="0" tIns="0" rIns="0" bIns="0" anchor="ctr"/>
          <a:lstStyle/>
          <a:p>
            <a:pPr>
              <a:defRPr sz="1400"/>
            </a:pPr>
          </a:p>
        </p:txBody>
      </p:sp>
      <p:sp>
        <p:nvSpPr>
          <p:cNvPr id="10968" name="Google Shape;3406;p36"/>
          <p:cNvSpPr/>
          <p:nvPr/>
        </p:nvSpPr>
        <p:spPr>
          <a:xfrm>
            <a:off x="11005039" y="2597475"/>
            <a:ext cx="67370" cy="13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91" y="4189"/>
                </a:lnTo>
                <a:cubicBezTo>
                  <a:pt x="5289" y="5066"/>
                  <a:pt x="12790" y="8378"/>
                  <a:pt x="14112" y="21600"/>
                </a:cubicBezTo>
                <a:lnTo>
                  <a:pt x="21600" y="21600"/>
                </a:lnTo>
                <a:cubicBezTo>
                  <a:pt x="20723" y="7495"/>
                  <a:pt x="11468" y="438"/>
                  <a:pt x="0" y="0"/>
                </a:cubicBezTo>
                <a:close/>
              </a:path>
            </a:pathLst>
          </a:custGeom>
          <a:solidFill>
            <a:srgbClr val="FFFFFF"/>
          </a:solidFill>
          <a:ln w="12700">
            <a:miter lim="400000"/>
          </a:ln>
        </p:spPr>
        <p:txBody>
          <a:bodyPr lIns="0" tIns="0" rIns="0" bIns="0" anchor="ctr"/>
          <a:lstStyle/>
          <a:p>
            <a:pPr>
              <a:defRPr sz="1400"/>
            </a:pPr>
          </a:p>
        </p:txBody>
      </p:sp>
      <p:sp>
        <p:nvSpPr>
          <p:cNvPr id="10969" name="Google Shape;3407;p36"/>
          <p:cNvSpPr/>
          <p:nvPr/>
        </p:nvSpPr>
        <p:spPr>
          <a:xfrm>
            <a:off x="10996791" y="2589227"/>
            <a:ext cx="83866" cy="1512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82" y="0"/>
                </a:moveTo>
                <a:cubicBezTo>
                  <a:pt x="1778" y="0"/>
                  <a:pt x="1062" y="198"/>
                  <a:pt x="716" y="391"/>
                </a:cubicBezTo>
                <a:cubicBezTo>
                  <a:pt x="358" y="589"/>
                  <a:pt x="0" y="980"/>
                  <a:pt x="0" y="1376"/>
                </a:cubicBezTo>
                <a:lnTo>
                  <a:pt x="716" y="5102"/>
                </a:lnTo>
                <a:cubicBezTo>
                  <a:pt x="1062" y="5499"/>
                  <a:pt x="1420" y="5890"/>
                  <a:pt x="2124" y="6088"/>
                </a:cubicBezTo>
                <a:cubicBezTo>
                  <a:pt x="4606" y="6479"/>
                  <a:pt x="10275" y="8835"/>
                  <a:pt x="11337" y="20422"/>
                </a:cubicBezTo>
                <a:cubicBezTo>
                  <a:pt x="11337" y="21011"/>
                  <a:pt x="12399" y="21402"/>
                  <a:pt x="13461" y="21402"/>
                </a:cubicBezTo>
                <a:cubicBezTo>
                  <a:pt x="14523" y="21402"/>
                  <a:pt x="15585" y="20813"/>
                  <a:pt x="15585" y="20224"/>
                </a:cubicBezTo>
                <a:cubicBezTo>
                  <a:pt x="14523" y="9424"/>
                  <a:pt x="9559" y="5499"/>
                  <a:pt x="4964" y="4123"/>
                </a:cubicBezTo>
                <a:lnTo>
                  <a:pt x="4606" y="2554"/>
                </a:lnTo>
                <a:cubicBezTo>
                  <a:pt x="12041" y="4123"/>
                  <a:pt x="16994" y="10602"/>
                  <a:pt x="17352" y="20422"/>
                </a:cubicBezTo>
                <a:cubicBezTo>
                  <a:pt x="17709" y="21011"/>
                  <a:pt x="18414" y="21600"/>
                  <a:pt x="19476" y="21600"/>
                </a:cubicBezTo>
                <a:cubicBezTo>
                  <a:pt x="20896" y="21600"/>
                  <a:pt x="21600" y="21011"/>
                  <a:pt x="21600" y="20422"/>
                </a:cubicBezTo>
                <a:cubicBezTo>
                  <a:pt x="20896" y="8054"/>
                  <a:pt x="13807" y="589"/>
                  <a:pt x="2482" y="0"/>
                </a:cubicBezTo>
                <a:close/>
              </a:path>
            </a:pathLst>
          </a:custGeom>
          <a:solidFill>
            <a:srgbClr val="222831"/>
          </a:solidFill>
          <a:ln w="12700">
            <a:miter lim="400000"/>
          </a:ln>
        </p:spPr>
        <p:txBody>
          <a:bodyPr lIns="0" tIns="0" rIns="0" bIns="0" anchor="ctr"/>
          <a:lstStyle/>
          <a:p>
            <a:pPr>
              <a:defRPr sz="1400"/>
            </a:pPr>
          </a:p>
        </p:txBody>
      </p:sp>
      <p:sp>
        <p:nvSpPr>
          <p:cNvPr id="10970" name="Google Shape;3408;p36"/>
          <p:cNvSpPr/>
          <p:nvPr/>
        </p:nvSpPr>
        <p:spPr>
          <a:xfrm>
            <a:off x="11035294" y="2731997"/>
            <a:ext cx="49487" cy="194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52" y="0"/>
                </a:moveTo>
                <a:cubicBezTo>
                  <a:pt x="17905" y="0"/>
                  <a:pt x="17659" y="48"/>
                  <a:pt x="17394" y="241"/>
                </a:cubicBezTo>
                <a:lnTo>
                  <a:pt x="4206" y="241"/>
                </a:lnTo>
                <a:cubicBezTo>
                  <a:pt x="1800" y="241"/>
                  <a:pt x="0" y="4821"/>
                  <a:pt x="0" y="10896"/>
                </a:cubicBezTo>
                <a:cubicBezTo>
                  <a:pt x="0" y="17020"/>
                  <a:pt x="1800" y="21600"/>
                  <a:pt x="4206" y="21600"/>
                </a:cubicBezTo>
                <a:lnTo>
                  <a:pt x="17394" y="21600"/>
                </a:lnTo>
                <a:cubicBezTo>
                  <a:pt x="19800" y="21600"/>
                  <a:pt x="21600" y="17020"/>
                  <a:pt x="21600" y="10896"/>
                </a:cubicBezTo>
                <a:lnTo>
                  <a:pt x="21600" y="9402"/>
                </a:lnTo>
                <a:cubicBezTo>
                  <a:pt x="21600" y="5304"/>
                  <a:pt x="20160" y="0"/>
                  <a:pt x="18152" y="0"/>
                </a:cubicBezTo>
                <a:close/>
              </a:path>
            </a:pathLst>
          </a:custGeom>
          <a:solidFill>
            <a:srgbClr val="AFAFAF"/>
          </a:solidFill>
          <a:ln w="12700">
            <a:miter lim="400000"/>
          </a:ln>
        </p:spPr>
        <p:txBody>
          <a:bodyPr lIns="0" tIns="0" rIns="0" bIns="0" anchor="ctr"/>
          <a:lstStyle/>
          <a:p>
            <a:pPr>
              <a:defRPr sz="1400"/>
            </a:pPr>
          </a:p>
        </p:txBody>
      </p:sp>
      <p:sp>
        <p:nvSpPr>
          <p:cNvPr id="10971" name="Google Shape;3409;p36"/>
          <p:cNvSpPr/>
          <p:nvPr/>
        </p:nvSpPr>
        <p:spPr>
          <a:xfrm>
            <a:off x="11027047" y="2723966"/>
            <a:ext cx="65981" cy="35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45" y="9133"/>
                </a:moveTo>
                <a:cubicBezTo>
                  <a:pt x="16200" y="9133"/>
                  <a:pt x="16200" y="9973"/>
                  <a:pt x="16200" y="10787"/>
                </a:cubicBezTo>
                <a:cubicBezTo>
                  <a:pt x="16200" y="11627"/>
                  <a:pt x="15745" y="11627"/>
                  <a:pt x="15745" y="11627"/>
                </a:cubicBezTo>
                <a:lnTo>
                  <a:pt x="5855" y="11627"/>
                </a:lnTo>
                <a:cubicBezTo>
                  <a:pt x="5400" y="11627"/>
                  <a:pt x="5400" y="10787"/>
                  <a:pt x="5400" y="10787"/>
                </a:cubicBezTo>
                <a:cubicBezTo>
                  <a:pt x="5400" y="9973"/>
                  <a:pt x="5400" y="9973"/>
                  <a:pt x="5400" y="9973"/>
                </a:cubicBezTo>
                <a:lnTo>
                  <a:pt x="5855" y="9973"/>
                </a:lnTo>
                <a:lnTo>
                  <a:pt x="15745" y="9133"/>
                </a:lnTo>
                <a:close/>
                <a:moveTo>
                  <a:pt x="5855" y="0"/>
                </a:moveTo>
                <a:cubicBezTo>
                  <a:pt x="4505" y="0"/>
                  <a:pt x="2700" y="814"/>
                  <a:pt x="1805" y="3307"/>
                </a:cubicBezTo>
                <a:cubicBezTo>
                  <a:pt x="455" y="4987"/>
                  <a:pt x="0" y="8294"/>
                  <a:pt x="0" y="10787"/>
                </a:cubicBezTo>
                <a:cubicBezTo>
                  <a:pt x="455" y="16613"/>
                  <a:pt x="2700" y="21600"/>
                  <a:pt x="5855" y="21600"/>
                </a:cubicBezTo>
                <a:lnTo>
                  <a:pt x="15745" y="21600"/>
                </a:lnTo>
                <a:cubicBezTo>
                  <a:pt x="17550" y="21600"/>
                  <a:pt x="18900" y="19947"/>
                  <a:pt x="19809" y="18267"/>
                </a:cubicBezTo>
                <a:cubicBezTo>
                  <a:pt x="21159" y="15774"/>
                  <a:pt x="21600" y="13280"/>
                  <a:pt x="21600" y="9973"/>
                </a:cubicBezTo>
                <a:cubicBezTo>
                  <a:pt x="21600" y="4147"/>
                  <a:pt x="18900" y="0"/>
                  <a:pt x="15745" y="0"/>
                </a:cubicBezTo>
                <a:close/>
              </a:path>
            </a:pathLst>
          </a:custGeom>
          <a:solidFill>
            <a:srgbClr val="222831"/>
          </a:solidFill>
          <a:ln w="12700">
            <a:miter lim="400000"/>
          </a:ln>
        </p:spPr>
        <p:txBody>
          <a:bodyPr lIns="0" tIns="0" rIns="0" bIns="0" anchor="ctr"/>
          <a:lstStyle/>
          <a:p>
            <a:pPr>
              <a:defRPr sz="1400"/>
            </a:pPr>
          </a:p>
        </p:txBody>
      </p:sp>
      <p:sp>
        <p:nvSpPr>
          <p:cNvPr id="10972" name="Google Shape;3410;p36"/>
          <p:cNvSpPr/>
          <p:nvPr/>
        </p:nvSpPr>
        <p:spPr>
          <a:xfrm>
            <a:off x="10657551" y="2462779"/>
            <a:ext cx="17151" cy="34337"/>
          </a:xfrm>
          <a:custGeom>
            <a:avLst/>
            <a:gdLst/>
            <a:ahLst/>
            <a:cxnLst>
              <a:cxn ang="0">
                <a:pos x="wd2" y="hd2"/>
              </a:cxn>
              <a:cxn ang="5400000">
                <a:pos x="wd2" y="hd2"/>
              </a:cxn>
              <a:cxn ang="10800000">
                <a:pos x="wd2" y="hd2"/>
              </a:cxn>
              <a:cxn ang="16200000">
                <a:pos x="wd2" y="hd2"/>
              </a:cxn>
            </a:cxnLst>
            <a:rect l="0" t="0" r="r" b="b"/>
            <a:pathLst>
              <a:path w="15337" h="21600" fill="norm" stroke="1" extrusionOk="0">
                <a:moveTo>
                  <a:pt x="15337" y="0"/>
                </a:moveTo>
                <a:cubicBezTo>
                  <a:pt x="-1970" y="6909"/>
                  <a:pt x="-6263" y="12971"/>
                  <a:pt x="10976" y="21600"/>
                </a:cubicBezTo>
                <a:lnTo>
                  <a:pt x="15337" y="0"/>
                </a:lnTo>
                <a:close/>
              </a:path>
            </a:pathLst>
          </a:custGeom>
          <a:solidFill>
            <a:srgbClr val="FFFFFF"/>
          </a:solidFill>
          <a:ln w="12700">
            <a:miter lim="400000"/>
          </a:ln>
        </p:spPr>
        <p:txBody>
          <a:bodyPr lIns="0" tIns="0" rIns="0" bIns="0" anchor="ctr"/>
          <a:lstStyle/>
          <a:p>
            <a:pPr>
              <a:defRPr sz="1400"/>
            </a:pPr>
          </a:p>
        </p:txBody>
      </p:sp>
      <p:sp>
        <p:nvSpPr>
          <p:cNvPr id="10973" name="Google Shape;3411;p36"/>
          <p:cNvSpPr/>
          <p:nvPr/>
        </p:nvSpPr>
        <p:spPr>
          <a:xfrm>
            <a:off x="10653108" y="2454184"/>
            <a:ext cx="25458" cy="49833"/>
          </a:xfrm>
          <a:custGeom>
            <a:avLst/>
            <a:gdLst/>
            <a:ahLst/>
            <a:cxnLst>
              <a:cxn ang="0">
                <a:pos x="wd2" y="hd2"/>
              </a:cxn>
              <a:cxn ang="5400000">
                <a:pos x="wd2" y="hd2"/>
              </a:cxn>
              <a:cxn ang="10800000">
                <a:pos x="wd2" y="hd2"/>
              </a:cxn>
              <a:cxn ang="16200000">
                <a:pos x="wd2" y="hd2"/>
              </a:cxn>
            </a:cxnLst>
            <a:rect l="0" t="0" r="r" b="b"/>
            <a:pathLst>
              <a:path w="18174" h="21600" fill="norm" stroke="1" extrusionOk="0">
                <a:moveTo>
                  <a:pt x="12286" y="0"/>
                </a:moveTo>
                <a:cubicBezTo>
                  <a:pt x="10799" y="0"/>
                  <a:pt x="9342" y="433"/>
                  <a:pt x="7855" y="1336"/>
                </a:cubicBezTo>
                <a:cubicBezTo>
                  <a:pt x="-1938" y="7884"/>
                  <a:pt x="-2930" y="13848"/>
                  <a:pt x="6894" y="20396"/>
                </a:cubicBezTo>
                <a:cubicBezTo>
                  <a:pt x="7855" y="21600"/>
                  <a:pt x="9838" y="21600"/>
                  <a:pt x="10799" y="21600"/>
                </a:cubicBezTo>
                <a:cubicBezTo>
                  <a:pt x="12782" y="21600"/>
                  <a:pt x="13743" y="21600"/>
                  <a:pt x="14734" y="20998"/>
                </a:cubicBezTo>
                <a:cubicBezTo>
                  <a:pt x="16687" y="19813"/>
                  <a:pt x="17678" y="17423"/>
                  <a:pt x="15726" y="16238"/>
                </a:cubicBezTo>
                <a:cubicBezTo>
                  <a:pt x="9838" y="12061"/>
                  <a:pt x="9838" y="9671"/>
                  <a:pt x="16687" y="6096"/>
                </a:cubicBezTo>
                <a:cubicBezTo>
                  <a:pt x="18670" y="4911"/>
                  <a:pt x="18670" y="2521"/>
                  <a:pt x="16687" y="1336"/>
                </a:cubicBezTo>
                <a:cubicBezTo>
                  <a:pt x="15230" y="433"/>
                  <a:pt x="13743" y="0"/>
                  <a:pt x="12286" y="0"/>
                </a:cubicBezTo>
                <a:close/>
              </a:path>
            </a:pathLst>
          </a:custGeom>
          <a:solidFill>
            <a:srgbClr val="222831"/>
          </a:solidFill>
          <a:ln w="12700">
            <a:miter lim="400000"/>
          </a:ln>
        </p:spPr>
        <p:txBody>
          <a:bodyPr lIns="0" tIns="0" rIns="0" bIns="0" anchor="ctr"/>
          <a:lstStyle/>
          <a:p>
            <a:pPr>
              <a:defRPr sz="1400"/>
            </a:pPr>
          </a:p>
        </p:txBody>
      </p:sp>
      <p:sp>
        <p:nvSpPr>
          <p:cNvPr id="10974" name="Google Shape;3412;p36"/>
          <p:cNvSpPr/>
          <p:nvPr/>
        </p:nvSpPr>
        <p:spPr>
          <a:xfrm>
            <a:off x="10690521" y="2462779"/>
            <a:ext cx="17151" cy="34337"/>
          </a:xfrm>
          <a:custGeom>
            <a:avLst/>
            <a:gdLst/>
            <a:ahLst/>
            <a:cxnLst>
              <a:cxn ang="0">
                <a:pos x="wd2" y="hd2"/>
              </a:cxn>
              <a:cxn ang="5400000">
                <a:pos x="wd2" y="hd2"/>
              </a:cxn>
              <a:cxn ang="10800000">
                <a:pos x="wd2" y="hd2"/>
              </a:cxn>
              <a:cxn ang="16200000">
                <a:pos x="wd2" y="hd2"/>
              </a:cxn>
            </a:cxnLst>
            <a:rect l="0" t="0" r="r" b="b"/>
            <a:pathLst>
              <a:path w="16517" h="21600" fill="norm" stroke="1" extrusionOk="0">
                <a:moveTo>
                  <a:pt x="0" y="0"/>
                </a:moveTo>
                <a:lnTo>
                  <a:pt x="2425" y="21600"/>
                </a:lnTo>
                <a:cubicBezTo>
                  <a:pt x="21600" y="13817"/>
                  <a:pt x="21600" y="7783"/>
                  <a:pt x="0" y="0"/>
                </a:cubicBezTo>
                <a:close/>
              </a:path>
            </a:pathLst>
          </a:custGeom>
          <a:solidFill>
            <a:srgbClr val="FFFFFF"/>
          </a:solidFill>
          <a:ln w="12700">
            <a:miter lim="400000"/>
          </a:ln>
        </p:spPr>
        <p:txBody>
          <a:bodyPr lIns="0" tIns="0" rIns="0" bIns="0" anchor="ctr"/>
          <a:lstStyle/>
          <a:p>
            <a:pPr>
              <a:defRPr sz="1400"/>
            </a:pPr>
          </a:p>
        </p:txBody>
      </p:sp>
      <p:sp>
        <p:nvSpPr>
          <p:cNvPr id="10975" name="Google Shape;3413;p36"/>
          <p:cNvSpPr/>
          <p:nvPr/>
        </p:nvSpPr>
        <p:spPr>
          <a:xfrm>
            <a:off x="10685567" y="2455182"/>
            <a:ext cx="25539" cy="50181"/>
          </a:xfrm>
          <a:custGeom>
            <a:avLst/>
            <a:gdLst/>
            <a:ahLst/>
            <a:cxnLst>
              <a:cxn ang="0">
                <a:pos x="wd2" y="hd2"/>
              </a:cxn>
              <a:cxn ang="5400000">
                <a:pos x="wd2" y="hd2"/>
              </a:cxn>
              <a:cxn ang="10800000">
                <a:pos x="wd2" y="hd2"/>
              </a:cxn>
              <a:cxn ang="16200000">
                <a:pos x="wd2" y="hd2"/>
              </a:cxn>
            </a:cxnLst>
            <a:rect l="0" t="0" r="r" b="b"/>
            <a:pathLst>
              <a:path w="18232" h="21600" fill="norm" stroke="1" extrusionOk="0">
                <a:moveTo>
                  <a:pt x="5786" y="0"/>
                </a:moveTo>
                <a:cubicBezTo>
                  <a:pt x="4329" y="0"/>
                  <a:pt x="2842" y="299"/>
                  <a:pt x="1385" y="897"/>
                </a:cubicBezTo>
                <a:cubicBezTo>
                  <a:pt x="-598" y="2074"/>
                  <a:pt x="-598" y="4447"/>
                  <a:pt x="2346" y="5624"/>
                </a:cubicBezTo>
                <a:cubicBezTo>
                  <a:pt x="8234" y="9174"/>
                  <a:pt x="8234" y="11547"/>
                  <a:pt x="3338" y="15696"/>
                </a:cubicBezTo>
                <a:cubicBezTo>
                  <a:pt x="1385" y="17471"/>
                  <a:pt x="1385" y="19246"/>
                  <a:pt x="4329" y="20423"/>
                </a:cubicBezTo>
                <a:cubicBezTo>
                  <a:pt x="5290" y="21021"/>
                  <a:pt x="6282" y="21600"/>
                  <a:pt x="7273" y="21600"/>
                </a:cubicBezTo>
                <a:cubicBezTo>
                  <a:pt x="9226" y="21600"/>
                  <a:pt x="11209" y="21021"/>
                  <a:pt x="12170" y="19825"/>
                </a:cubicBezTo>
                <a:cubicBezTo>
                  <a:pt x="21002" y="13322"/>
                  <a:pt x="20041" y="6820"/>
                  <a:pt x="10217" y="897"/>
                </a:cubicBezTo>
                <a:cubicBezTo>
                  <a:pt x="8730" y="299"/>
                  <a:pt x="7273" y="0"/>
                  <a:pt x="5786" y="0"/>
                </a:cubicBezTo>
                <a:close/>
              </a:path>
            </a:pathLst>
          </a:custGeom>
          <a:solidFill>
            <a:srgbClr val="222831"/>
          </a:solidFill>
          <a:ln w="12700">
            <a:miter lim="400000"/>
          </a:ln>
        </p:spPr>
        <p:txBody>
          <a:bodyPr lIns="0" tIns="0" rIns="0" bIns="0" anchor="ctr"/>
          <a:lstStyle/>
          <a:p>
            <a:pPr>
              <a:defRPr sz="1400"/>
            </a:pPr>
          </a:p>
        </p:txBody>
      </p:sp>
      <p:sp>
        <p:nvSpPr>
          <p:cNvPr id="10976" name="Google Shape;3414;p36"/>
          <p:cNvSpPr/>
          <p:nvPr/>
        </p:nvSpPr>
        <p:spPr>
          <a:xfrm>
            <a:off x="10671012" y="2514999"/>
            <a:ext cx="74229" cy="109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4582"/>
                  <a:pt x="11204" y="21063"/>
                  <a:pt x="21600" y="21600"/>
                </a:cubicBezTo>
                <a:lnTo>
                  <a:pt x="20804" y="16475"/>
                </a:lnTo>
                <a:cubicBezTo>
                  <a:pt x="16800" y="15665"/>
                  <a:pt x="7996" y="15119"/>
                  <a:pt x="6796" y="273"/>
                </a:cubicBezTo>
                <a:lnTo>
                  <a:pt x="0" y="0"/>
                </a:lnTo>
                <a:close/>
              </a:path>
            </a:pathLst>
          </a:custGeom>
          <a:solidFill>
            <a:srgbClr val="FFFFFF"/>
          </a:solidFill>
          <a:ln w="12700">
            <a:miter lim="400000"/>
          </a:ln>
        </p:spPr>
        <p:txBody>
          <a:bodyPr lIns="0" tIns="0" rIns="0" bIns="0" anchor="ctr"/>
          <a:lstStyle/>
          <a:p>
            <a:pPr>
              <a:defRPr sz="1400"/>
            </a:pPr>
          </a:p>
        </p:txBody>
      </p:sp>
      <p:sp>
        <p:nvSpPr>
          <p:cNvPr id="10977" name="Google Shape;3415;p36"/>
          <p:cNvSpPr/>
          <p:nvPr/>
        </p:nvSpPr>
        <p:spPr>
          <a:xfrm>
            <a:off x="10662764" y="2508140"/>
            <a:ext cx="90724" cy="125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4" y="0"/>
                </a:moveTo>
                <a:cubicBezTo>
                  <a:pt x="982" y="0"/>
                  <a:pt x="0" y="472"/>
                  <a:pt x="0" y="1425"/>
                </a:cubicBezTo>
                <a:cubicBezTo>
                  <a:pt x="0" y="14477"/>
                  <a:pt x="9818" y="21128"/>
                  <a:pt x="19636" y="21600"/>
                </a:cubicBezTo>
                <a:cubicBezTo>
                  <a:pt x="20287" y="21600"/>
                  <a:pt x="20618" y="21600"/>
                  <a:pt x="20949" y="21128"/>
                </a:cubicBezTo>
                <a:cubicBezTo>
                  <a:pt x="21600" y="20888"/>
                  <a:pt x="21600" y="20415"/>
                  <a:pt x="21600" y="20175"/>
                </a:cubicBezTo>
                <a:lnTo>
                  <a:pt x="20949" y="15430"/>
                </a:lnTo>
                <a:cubicBezTo>
                  <a:pt x="20949" y="14957"/>
                  <a:pt x="20287" y="14477"/>
                  <a:pt x="19636" y="14477"/>
                </a:cubicBezTo>
                <a:cubicBezTo>
                  <a:pt x="19306" y="14245"/>
                  <a:pt x="18985" y="14245"/>
                  <a:pt x="18655" y="14245"/>
                </a:cubicBezTo>
                <a:cubicBezTo>
                  <a:pt x="15378" y="13533"/>
                  <a:pt x="10149" y="12341"/>
                  <a:pt x="9487" y="1425"/>
                </a:cubicBezTo>
                <a:cubicBezTo>
                  <a:pt x="9487" y="472"/>
                  <a:pt x="8506" y="0"/>
                  <a:pt x="7524" y="0"/>
                </a:cubicBezTo>
                <a:cubicBezTo>
                  <a:pt x="6542" y="0"/>
                  <a:pt x="5560" y="712"/>
                  <a:pt x="5891" y="1425"/>
                </a:cubicBezTo>
                <a:cubicBezTo>
                  <a:pt x="6542" y="14245"/>
                  <a:pt x="13415" y="15902"/>
                  <a:pt x="17342" y="16854"/>
                </a:cubicBezTo>
                <a:lnTo>
                  <a:pt x="17342" y="18519"/>
                </a:lnTo>
                <a:cubicBezTo>
                  <a:pt x="10469" y="17326"/>
                  <a:pt x="3927" y="11628"/>
                  <a:pt x="3927" y="1425"/>
                </a:cubicBezTo>
                <a:cubicBezTo>
                  <a:pt x="3927" y="472"/>
                  <a:pt x="2945" y="0"/>
                  <a:pt x="1964" y="0"/>
                </a:cubicBezTo>
                <a:close/>
              </a:path>
            </a:pathLst>
          </a:custGeom>
          <a:solidFill>
            <a:srgbClr val="222831"/>
          </a:solidFill>
          <a:ln w="12700">
            <a:miter lim="400000"/>
          </a:ln>
        </p:spPr>
        <p:txBody>
          <a:bodyPr lIns="0" tIns="0" rIns="0" bIns="0" anchor="ctr"/>
          <a:lstStyle/>
          <a:p>
            <a:pPr>
              <a:defRPr sz="1400"/>
            </a:pPr>
          </a:p>
        </p:txBody>
      </p:sp>
      <p:sp>
        <p:nvSpPr>
          <p:cNvPr id="10978" name="Google Shape;3416;p36"/>
          <p:cNvSpPr/>
          <p:nvPr/>
        </p:nvSpPr>
        <p:spPr>
          <a:xfrm>
            <a:off x="10658641" y="2496854"/>
            <a:ext cx="49487" cy="19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03" y="0"/>
                </a:moveTo>
                <a:cubicBezTo>
                  <a:pt x="18019" y="0"/>
                  <a:pt x="17716" y="96"/>
                  <a:pt x="17394" y="288"/>
                </a:cubicBezTo>
                <a:lnTo>
                  <a:pt x="4187" y="288"/>
                </a:lnTo>
                <a:cubicBezTo>
                  <a:pt x="1800" y="288"/>
                  <a:pt x="0" y="4848"/>
                  <a:pt x="0" y="10944"/>
                </a:cubicBezTo>
                <a:cubicBezTo>
                  <a:pt x="0" y="17040"/>
                  <a:pt x="1800" y="21600"/>
                  <a:pt x="4187" y="21600"/>
                </a:cubicBezTo>
                <a:lnTo>
                  <a:pt x="17394" y="20064"/>
                </a:lnTo>
                <a:cubicBezTo>
                  <a:pt x="19800" y="20064"/>
                  <a:pt x="21600" y="15504"/>
                  <a:pt x="21600" y="9408"/>
                </a:cubicBezTo>
                <a:cubicBezTo>
                  <a:pt x="21600" y="4128"/>
                  <a:pt x="20236" y="0"/>
                  <a:pt x="18303" y="0"/>
                </a:cubicBezTo>
                <a:close/>
              </a:path>
            </a:pathLst>
          </a:custGeom>
          <a:solidFill>
            <a:srgbClr val="AFAFAF"/>
          </a:solidFill>
          <a:ln w="12700">
            <a:miter lim="400000"/>
          </a:ln>
        </p:spPr>
        <p:txBody>
          <a:bodyPr lIns="0" tIns="0" rIns="0" bIns="0" anchor="ctr"/>
          <a:lstStyle/>
          <a:p>
            <a:pPr>
              <a:defRPr sz="1400"/>
            </a:pPr>
          </a:p>
        </p:txBody>
      </p:sp>
      <p:sp>
        <p:nvSpPr>
          <p:cNvPr id="10979" name="Google Shape;3417;p36"/>
          <p:cNvSpPr/>
          <p:nvPr/>
        </p:nvSpPr>
        <p:spPr>
          <a:xfrm>
            <a:off x="10650393" y="2488867"/>
            <a:ext cx="65981" cy="35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45" y="9149"/>
                </a:moveTo>
                <a:cubicBezTo>
                  <a:pt x="16200" y="9149"/>
                  <a:pt x="16200" y="9961"/>
                  <a:pt x="16200" y="10800"/>
                </a:cubicBezTo>
                <a:cubicBezTo>
                  <a:pt x="16200" y="11639"/>
                  <a:pt x="15745" y="11639"/>
                  <a:pt x="15745" y="11639"/>
                </a:cubicBezTo>
                <a:lnTo>
                  <a:pt x="5841" y="11639"/>
                </a:lnTo>
                <a:cubicBezTo>
                  <a:pt x="5400" y="11639"/>
                  <a:pt x="5400" y="10800"/>
                  <a:pt x="5400" y="10800"/>
                </a:cubicBezTo>
                <a:cubicBezTo>
                  <a:pt x="5400" y="9961"/>
                  <a:pt x="5400" y="9961"/>
                  <a:pt x="5400" y="9961"/>
                </a:cubicBezTo>
                <a:lnTo>
                  <a:pt x="5841" y="9961"/>
                </a:lnTo>
                <a:lnTo>
                  <a:pt x="15745" y="9149"/>
                </a:lnTo>
                <a:close/>
                <a:moveTo>
                  <a:pt x="5841" y="0"/>
                </a:moveTo>
                <a:cubicBezTo>
                  <a:pt x="4491" y="0"/>
                  <a:pt x="2700" y="839"/>
                  <a:pt x="1791" y="3329"/>
                </a:cubicBezTo>
                <a:cubicBezTo>
                  <a:pt x="441" y="4981"/>
                  <a:pt x="0" y="7471"/>
                  <a:pt x="0" y="10800"/>
                </a:cubicBezTo>
                <a:cubicBezTo>
                  <a:pt x="0" y="16619"/>
                  <a:pt x="2700" y="21600"/>
                  <a:pt x="5841" y="21600"/>
                </a:cubicBezTo>
                <a:lnTo>
                  <a:pt x="15745" y="20761"/>
                </a:lnTo>
                <a:cubicBezTo>
                  <a:pt x="17550" y="20761"/>
                  <a:pt x="18900" y="19922"/>
                  <a:pt x="19795" y="17432"/>
                </a:cubicBezTo>
                <a:cubicBezTo>
                  <a:pt x="21145" y="15781"/>
                  <a:pt x="21600" y="13290"/>
                  <a:pt x="21600" y="9961"/>
                </a:cubicBezTo>
                <a:cubicBezTo>
                  <a:pt x="21600" y="4168"/>
                  <a:pt x="18900" y="0"/>
                  <a:pt x="15745" y="0"/>
                </a:cubicBezTo>
                <a:close/>
              </a:path>
            </a:pathLst>
          </a:custGeom>
          <a:solidFill>
            <a:srgbClr val="222831"/>
          </a:solidFill>
          <a:ln w="12700">
            <a:miter lim="400000"/>
          </a:ln>
        </p:spPr>
        <p:txBody>
          <a:bodyPr lIns="0" tIns="0" rIns="0" bIns="0" anchor="ctr"/>
          <a:lstStyle/>
          <a:p>
            <a:pPr>
              <a:defRPr sz="1400"/>
            </a:pPr>
          </a:p>
        </p:txBody>
      </p:sp>
      <p:sp>
        <p:nvSpPr>
          <p:cNvPr id="10980" name="Google Shape;3418;p36"/>
          <p:cNvSpPr/>
          <p:nvPr/>
        </p:nvSpPr>
        <p:spPr>
          <a:xfrm>
            <a:off x="10824981" y="2835308"/>
            <a:ext cx="97582" cy="114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46" y="0"/>
                </a:moveTo>
                <a:cubicBezTo>
                  <a:pt x="4862" y="0"/>
                  <a:pt x="0" y="1825"/>
                  <a:pt x="0" y="4167"/>
                </a:cubicBezTo>
                <a:lnTo>
                  <a:pt x="0" y="13792"/>
                </a:lnTo>
                <a:cubicBezTo>
                  <a:pt x="0" y="17178"/>
                  <a:pt x="4564" y="21600"/>
                  <a:pt x="10646" y="21600"/>
                </a:cubicBezTo>
                <a:cubicBezTo>
                  <a:pt x="16738" y="21600"/>
                  <a:pt x="21302" y="17441"/>
                  <a:pt x="21600" y="13792"/>
                </a:cubicBezTo>
                <a:lnTo>
                  <a:pt x="21600" y="4167"/>
                </a:lnTo>
                <a:cubicBezTo>
                  <a:pt x="21600" y="1825"/>
                  <a:pt x="16738" y="0"/>
                  <a:pt x="10646" y="0"/>
                </a:cubicBezTo>
                <a:close/>
              </a:path>
            </a:pathLst>
          </a:custGeom>
          <a:solidFill>
            <a:srgbClr val="424242"/>
          </a:solidFill>
          <a:ln w="12700">
            <a:miter lim="400000"/>
          </a:ln>
        </p:spPr>
        <p:txBody>
          <a:bodyPr lIns="0" tIns="0" rIns="0" bIns="0" anchor="ctr"/>
          <a:lstStyle/>
          <a:p>
            <a:pPr>
              <a:defRPr sz="1400"/>
            </a:pPr>
          </a:p>
        </p:txBody>
      </p:sp>
      <p:sp>
        <p:nvSpPr>
          <p:cNvPr id="10981" name="Google Shape;3419;p36"/>
          <p:cNvSpPr/>
          <p:nvPr/>
        </p:nvSpPr>
        <p:spPr>
          <a:xfrm>
            <a:off x="10816734" y="2827061"/>
            <a:ext cx="114078" cy="13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68" y="2729"/>
                </a:moveTo>
                <a:cubicBezTo>
                  <a:pt x="15879" y="2729"/>
                  <a:pt x="18477" y="4323"/>
                  <a:pt x="18477" y="5005"/>
                </a:cubicBezTo>
                <a:lnTo>
                  <a:pt x="18477" y="13191"/>
                </a:lnTo>
                <a:cubicBezTo>
                  <a:pt x="18222" y="15920"/>
                  <a:pt x="15099" y="18871"/>
                  <a:pt x="10668" y="18871"/>
                </a:cubicBezTo>
                <a:cubicBezTo>
                  <a:pt x="6247" y="18871"/>
                  <a:pt x="3123" y="15460"/>
                  <a:pt x="2860" y="13414"/>
                </a:cubicBezTo>
                <a:lnTo>
                  <a:pt x="2860" y="5005"/>
                </a:lnTo>
                <a:cubicBezTo>
                  <a:pt x="2860" y="4323"/>
                  <a:pt x="5721" y="2729"/>
                  <a:pt x="10668" y="2729"/>
                </a:cubicBezTo>
                <a:close/>
                <a:moveTo>
                  <a:pt x="10668" y="0"/>
                </a:moveTo>
                <a:cubicBezTo>
                  <a:pt x="5466" y="0"/>
                  <a:pt x="0" y="1817"/>
                  <a:pt x="0" y="5005"/>
                </a:cubicBezTo>
                <a:lnTo>
                  <a:pt x="0" y="13414"/>
                </a:lnTo>
                <a:cubicBezTo>
                  <a:pt x="0" y="17284"/>
                  <a:pt x="4685" y="21600"/>
                  <a:pt x="10668" y="21600"/>
                </a:cubicBezTo>
                <a:cubicBezTo>
                  <a:pt x="16915" y="21600"/>
                  <a:pt x="21082" y="17284"/>
                  <a:pt x="21600" y="13414"/>
                </a:cubicBezTo>
                <a:lnTo>
                  <a:pt x="21600" y="5005"/>
                </a:lnTo>
                <a:cubicBezTo>
                  <a:pt x="21600" y="1817"/>
                  <a:pt x="16134" y="0"/>
                  <a:pt x="10668" y="0"/>
                </a:cubicBezTo>
                <a:close/>
              </a:path>
            </a:pathLst>
          </a:custGeom>
          <a:solidFill>
            <a:srgbClr val="162645"/>
          </a:solidFill>
          <a:ln w="12700">
            <a:miter lim="400000"/>
          </a:ln>
        </p:spPr>
        <p:txBody>
          <a:bodyPr lIns="0" tIns="0" rIns="0" bIns="0" anchor="ctr"/>
          <a:lstStyle/>
          <a:p>
            <a:pPr>
              <a:defRPr sz="1400"/>
            </a:pPr>
          </a:p>
        </p:txBody>
      </p:sp>
      <p:sp>
        <p:nvSpPr>
          <p:cNvPr id="10982" name="Google Shape;3420;p36"/>
          <p:cNvSpPr/>
          <p:nvPr/>
        </p:nvSpPr>
        <p:spPr>
          <a:xfrm>
            <a:off x="10951429" y="2571343"/>
            <a:ext cx="56389" cy="81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5797" y="21600"/>
                </a:lnTo>
                <a:cubicBezTo>
                  <a:pt x="18956" y="21600"/>
                  <a:pt x="21600" y="19404"/>
                  <a:pt x="21600" y="16469"/>
                </a:cubicBezTo>
                <a:lnTo>
                  <a:pt x="21600" y="6957"/>
                </a:lnTo>
                <a:cubicBezTo>
                  <a:pt x="21600" y="3294"/>
                  <a:pt x="17376" y="0"/>
                  <a:pt x="11590" y="0"/>
                </a:cubicBezTo>
                <a:close/>
              </a:path>
            </a:pathLst>
          </a:custGeom>
          <a:solidFill>
            <a:srgbClr val="AFAFAF"/>
          </a:solidFill>
          <a:ln w="12700">
            <a:miter lim="400000"/>
          </a:ln>
        </p:spPr>
        <p:txBody>
          <a:bodyPr lIns="0" tIns="0" rIns="0" bIns="0" anchor="ctr"/>
          <a:lstStyle/>
          <a:p>
            <a:pPr>
              <a:defRPr sz="1400"/>
            </a:pPr>
          </a:p>
        </p:txBody>
      </p:sp>
      <p:sp>
        <p:nvSpPr>
          <p:cNvPr id="10983" name="Google Shape;3421;p36"/>
          <p:cNvSpPr/>
          <p:nvPr/>
        </p:nvSpPr>
        <p:spPr>
          <a:xfrm>
            <a:off x="10943182" y="2563095"/>
            <a:ext cx="72883" cy="97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11" y="3650"/>
                </a:moveTo>
                <a:cubicBezTo>
                  <a:pt x="14267" y="3650"/>
                  <a:pt x="16711" y="5474"/>
                  <a:pt x="16711" y="7607"/>
                </a:cubicBezTo>
                <a:lnTo>
                  <a:pt x="16711" y="15511"/>
                </a:lnTo>
                <a:cubicBezTo>
                  <a:pt x="16711" y="17038"/>
                  <a:pt x="15888" y="18258"/>
                  <a:pt x="14666" y="18258"/>
                </a:cubicBezTo>
                <a:lnTo>
                  <a:pt x="4490" y="18258"/>
                </a:lnTo>
                <a:lnTo>
                  <a:pt x="4490" y="3650"/>
                </a:lnTo>
                <a:close/>
                <a:moveTo>
                  <a:pt x="2444" y="0"/>
                </a:moveTo>
                <a:cubicBezTo>
                  <a:pt x="823" y="0"/>
                  <a:pt x="0" y="912"/>
                  <a:pt x="0" y="1825"/>
                </a:cubicBezTo>
                <a:lnTo>
                  <a:pt x="0" y="19775"/>
                </a:lnTo>
                <a:cubicBezTo>
                  <a:pt x="0" y="20995"/>
                  <a:pt x="823" y="21600"/>
                  <a:pt x="2444" y="21600"/>
                </a:cubicBezTo>
                <a:lnTo>
                  <a:pt x="14666" y="21600"/>
                </a:lnTo>
                <a:cubicBezTo>
                  <a:pt x="18332" y="21600"/>
                  <a:pt x="21600" y="18863"/>
                  <a:pt x="21600" y="15511"/>
                </a:cubicBezTo>
                <a:lnTo>
                  <a:pt x="21600" y="7607"/>
                </a:lnTo>
                <a:cubicBezTo>
                  <a:pt x="21600" y="3352"/>
                  <a:pt x="17110" y="0"/>
                  <a:pt x="11411" y="0"/>
                </a:cubicBezTo>
                <a:close/>
              </a:path>
            </a:pathLst>
          </a:custGeom>
          <a:solidFill>
            <a:srgbClr val="222831"/>
          </a:solidFill>
          <a:ln w="12700">
            <a:miter lim="400000"/>
          </a:ln>
        </p:spPr>
        <p:txBody>
          <a:bodyPr lIns="0" tIns="0" rIns="0" bIns="0" anchor="ctr"/>
          <a:lstStyle/>
          <a:p>
            <a:pPr>
              <a:defRPr sz="1400"/>
            </a:pPr>
          </a:p>
        </p:txBody>
      </p:sp>
      <p:sp>
        <p:nvSpPr>
          <p:cNvPr id="10984" name="Google Shape;3422;p36"/>
          <p:cNvSpPr/>
          <p:nvPr/>
        </p:nvSpPr>
        <p:spPr>
          <a:xfrm>
            <a:off x="10743851" y="2571343"/>
            <a:ext cx="57734" cy="81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77" y="0"/>
                </a:moveTo>
                <a:cubicBezTo>
                  <a:pt x="4629" y="0"/>
                  <a:pt x="0" y="3294"/>
                  <a:pt x="0" y="6957"/>
                </a:cubicBezTo>
                <a:lnTo>
                  <a:pt x="0" y="16469"/>
                </a:lnTo>
                <a:cubicBezTo>
                  <a:pt x="0" y="19404"/>
                  <a:pt x="2582" y="21600"/>
                  <a:pt x="5668" y="21600"/>
                </a:cubicBezTo>
                <a:lnTo>
                  <a:pt x="21600" y="21600"/>
                </a:lnTo>
                <a:lnTo>
                  <a:pt x="21600" y="0"/>
                </a:lnTo>
                <a:close/>
              </a:path>
            </a:pathLst>
          </a:custGeom>
          <a:solidFill>
            <a:srgbClr val="AFAFAF"/>
          </a:solidFill>
          <a:ln w="12700">
            <a:miter lim="400000"/>
          </a:ln>
        </p:spPr>
        <p:txBody>
          <a:bodyPr lIns="0" tIns="0" rIns="0" bIns="0" anchor="ctr"/>
          <a:lstStyle/>
          <a:p>
            <a:pPr>
              <a:defRPr sz="1400"/>
            </a:pPr>
          </a:p>
        </p:txBody>
      </p:sp>
      <p:sp>
        <p:nvSpPr>
          <p:cNvPr id="10985" name="Google Shape;3423;p36"/>
          <p:cNvSpPr/>
          <p:nvPr/>
        </p:nvSpPr>
        <p:spPr>
          <a:xfrm>
            <a:off x="10735603" y="2563095"/>
            <a:ext cx="72884" cy="97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10" y="3650"/>
                </a:moveTo>
                <a:lnTo>
                  <a:pt x="17110" y="18258"/>
                </a:lnTo>
                <a:lnTo>
                  <a:pt x="6934" y="18258"/>
                </a:lnTo>
                <a:cubicBezTo>
                  <a:pt x="5712" y="18258"/>
                  <a:pt x="4889" y="17038"/>
                  <a:pt x="4889" y="15511"/>
                </a:cubicBezTo>
                <a:lnTo>
                  <a:pt x="4889" y="7607"/>
                </a:lnTo>
                <a:cubicBezTo>
                  <a:pt x="4889" y="5474"/>
                  <a:pt x="7333" y="3650"/>
                  <a:pt x="10189" y="3650"/>
                </a:cubicBezTo>
                <a:close/>
                <a:moveTo>
                  <a:pt x="10601" y="0"/>
                </a:moveTo>
                <a:cubicBezTo>
                  <a:pt x="4490" y="0"/>
                  <a:pt x="0" y="3352"/>
                  <a:pt x="0" y="7607"/>
                </a:cubicBezTo>
                <a:lnTo>
                  <a:pt x="0" y="15511"/>
                </a:lnTo>
                <a:cubicBezTo>
                  <a:pt x="0" y="18863"/>
                  <a:pt x="3268" y="21600"/>
                  <a:pt x="6934" y="21600"/>
                </a:cubicBezTo>
                <a:lnTo>
                  <a:pt x="19554" y="21600"/>
                </a:lnTo>
                <a:cubicBezTo>
                  <a:pt x="20777" y="21600"/>
                  <a:pt x="21600" y="20995"/>
                  <a:pt x="21600" y="19775"/>
                </a:cubicBezTo>
                <a:lnTo>
                  <a:pt x="21600" y="1825"/>
                </a:lnTo>
                <a:cubicBezTo>
                  <a:pt x="21600" y="912"/>
                  <a:pt x="20777" y="0"/>
                  <a:pt x="19554" y="0"/>
                </a:cubicBezTo>
                <a:close/>
              </a:path>
            </a:pathLst>
          </a:custGeom>
          <a:solidFill>
            <a:srgbClr val="222831"/>
          </a:solidFill>
          <a:ln w="12700">
            <a:miter lim="400000"/>
          </a:ln>
        </p:spPr>
        <p:txBody>
          <a:bodyPr lIns="0" tIns="0" rIns="0" bIns="0" anchor="ctr"/>
          <a:lstStyle/>
          <a:p>
            <a:pPr>
              <a:defRPr sz="1400"/>
            </a:pPr>
          </a:p>
        </p:txBody>
      </p:sp>
      <p:sp>
        <p:nvSpPr>
          <p:cNvPr id="10986" name="Google Shape;3424;p36"/>
          <p:cNvSpPr/>
          <p:nvPr/>
        </p:nvSpPr>
        <p:spPr>
          <a:xfrm>
            <a:off x="10761736" y="2547468"/>
            <a:ext cx="226809" cy="33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58" y="0"/>
                </a:moveTo>
                <a:cubicBezTo>
                  <a:pt x="9405" y="0"/>
                  <a:pt x="7718" y="112"/>
                  <a:pt x="6544" y="299"/>
                </a:cubicBezTo>
                <a:cubicBezTo>
                  <a:pt x="3142" y="918"/>
                  <a:pt x="132" y="2331"/>
                  <a:pt x="0" y="7371"/>
                </a:cubicBezTo>
                <a:lnTo>
                  <a:pt x="0" y="10288"/>
                </a:lnTo>
                <a:cubicBezTo>
                  <a:pt x="0" y="12230"/>
                  <a:pt x="393" y="14176"/>
                  <a:pt x="1178" y="16032"/>
                </a:cubicBezTo>
                <a:cubicBezTo>
                  <a:pt x="2617" y="18948"/>
                  <a:pt x="5238" y="21600"/>
                  <a:pt x="9425" y="21600"/>
                </a:cubicBezTo>
                <a:lnTo>
                  <a:pt x="12175" y="21600"/>
                </a:lnTo>
                <a:cubicBezTo>
                  <a:pt x="15188" y="21600"/>
                  <a:pt x="17673" y="19744"/>
                  <a:pt x="19376" y="17447"/>
                </a:cubicBezTo>
                <a:cubicBezTo>
                  <a:pt x="20815" y="15326"/>
                  <a:pt x="21600" y="12761"/>
                  <a:pt x="21600" y="10109"/>
                </a:cubicBezTo>
                <a:lnTo>
                  <a:pt x="21600" y="7458"/>
                </a:lnTo>
                <a:cubicBezTo>
                  <a:pt x="21600" y="2685"/>
                  <a:pt x="18590" y="918"/>
                  <a:pt x="15056" y="299"/>
                </a:cubicBezTo>
                <a:cubicBezTo>
                  <a:pt x="14006" y="89"/>
                  <a:pt x="12542" y="0"/>
                  <a:pt x="11058" y="0"/>
                </a:cubicBezTo>
                <a:close/>
              </a:path>
            </a:pathLst>
          </a:custGeom>
          <a:solidFill>
            <a:srgbClr val="EEEEEE"/>
          </a:solidFill>
          <a:ln w="12700">
            <a:miter lim="400000"/>
          </a:ln>
        </p:spPr>
        <p:txBody>
          <a:bodyPr lIns="0" tIns="0" rIns="0" bIns="0" anchor="ctr"/>
          <a:lstStyle/>
          <a:p>
            <a:pPr>
              <a:defRPr sz="1400"/>
            </a:pPr>
          </a:p>
        </p:txBody>
      </p:sp>
      <p:sp>
        <p:nvSpPr>
          <p:cNvPr id="10987" name="Google Shape;3425;p36"/>
          <p:cNvSpPr/>
          <p:nvPr/>
        </p:nvSpPr>
        <p:spPr>
          <a:xfrm>
            <a:off x="10753488" y="2539221"/>
            <a:ext cx="243304" cy="352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83" y="958"/>
                </a:moveTo>
                <a:cubicBezTo>
                  <a:pt x="12328" y="958"/>
                  <a:pt x="13669" y="1043"/>
                  <a:pt x="14644" y="1210"/>
                </a:cubicBezTo>
                <a:cubicBezTo>
                  <a:pt x="16964" y="1716"/>
                  <a:pt x="20136" y="2812"/>
                  <a:pt x="20136" y="7614"/>
                </a:cubicBezTo>
                <a:lnTo>
                  <a:pt x="20136" y="10142"/>
                </a:lnTo>
                <a:cubicBezTo>
                  <a:pt x="20136" y="12586"/>
                  <a:pt x="19403" y="14944"/>
                  <a:pt x="18062" y="16883"/>
                </a:cubicBezTo>
                <a:cubicBezTo>
                  <a:pt x="17087" y="18314"/>
                  <a:pt x="15133" y="20589"/>
                  <a:pt x="12081" y="20589"/>
                </a:cubicBezTo>
                <a:lnTo>
                  <a:pt x="9519" y="20589"/>
                </a:lnTo>
                <a:cubicBezTo>
                  <a:pt x="5492" y="20589"/>
                  <a:pt x="3418" y="17471"/>
                  <a:pt x="2563" y="15619"/>
                </a:cubicBezTo>
                <a:cubicBezTo>
                  <a:pt x="1831" y="13933"/>
                  <a:pt x="1464" y="12163"/>
                  <a:pt x="1464" y="10312"/>
                </a:cubicBezTo>
                <a:lnTo>
                  <a:pt x="1464" y="7532"/>
                </a:lnTo>
                <a:cubicBezTo>
                  <a:pt x="1588" y="2897"/>
                  <a:pt x="4270" y="1801"/>
                  <a:pt x="7079" y="1296"/>
                </a:cubicBezTo>
                <a:cubicBezTo>
                  <a:pt x="8054" y="1128"/>
                  <a:pt x="9395" y="958"/>
                  <a:pt x="10983" y="958"/>
                </a:cubicBezTo>
                <a:close/>
                <a:moveTo>
                  <a:pt x="10929" y="0"/>
                </a:moveTo>
                <a:cubicBezTo>
                  <a:pt x="9314" y="0"/>
                  <a:pt x="7742" y="106"/>
                  <a:pt x="6713" y="285"/>
                </a:cubicBezTo>
                <a:cubicBezTo>
                  <a:pt x="3661" y="875"/>
                  <a:pt x="123" y="2139"/>
                  <a:pt x="0" y="7532"/>
                </a:cubicBezTo>
                <a:lnTo>
                  <a:pt x="0" y="10312"/>
                </a:lnTo>
                <a:cubicBezTo>
                  <a:pt x="0" y="12249"/>
                  <a:pt x="366" y="14185"/>
                  <a:pt x="1222" y="15872"/>
                </a:cubicBezTo>
                <a:cubicBezTo>
                  <a:pt x="2929" y="19578"/>
                  <a:pt x="5858" y="21600"/>
                  <a:pt x="9519" y="21600"/>
                </a:cubicBezTo>
                <a:lnTo>
                  <a:pt x="12081" y="21600"/>
                </a:lnTo>
                <a:cubicBezTo>
                  <a:pt x="14891" y="21600"/>
                  <a:pt x="17453" y="20084"/>
                  <a:pt x="19403" y="17389"/>
                </a:cubicBezTo>
                <a:cubicBezTo>
                  <a:pt x="20868" y="15281"/>
                  <a:pt x="21600" y="12754"/>
                  <a:pt x="21600" y="10142"/>
                </a:cubicBezTo>
                <a:lnTo>
                  <a:pt x="21600" y="7614"/>
                </a:lnTo>
                <a:cubicBezTo>
                  <a:pt x="21600" y="3570"/>
                  <a:pt x="19403" y="1128"/>
                  <a:pt x="15010" y="285"/>
                </a:cubicBezTo>
                <a:cubicBezTo>
                  <a:pt x="13858" y="85"/>
                  <a:pt x="12378" y="0"/>
                  <a:pt x="10929" y="0"/>
                </a:cubicBezTo>
                <a:close/>
              </a:path>
            </a:pathLst>
          </a:custGeom>
          <a:solidFill>
            <a:srgbClr val="222831"/>
          </a:solidFill>
          <a:ln w="12700">
            <a:miter lim="400000"/>
          </a:ln>
        </p:spPr>
        <p:txBody>
          <a:bodyPr lIns="0" tIns="0" rIns="0" bIns="0" anchor="ctr"/>
          <a:lstStyle/>
          <a:p>
            <a:pPr>
              <a:defRPr sz="1400"/>
            </a:pPr>
          </a:p>
        </p:txBody>
      </p:sp>
      <p:sp>
        <p:nvSpPr>
          <p:cNvPr id="10988" name="Google Shape;3426;p36"/>
          <p:cNvSpPr/>
          <p:nvPr/>
        </p:nvSpPr>
        <p:spPr>
          <a:xfrm>
            <a:off x="10845600" y="2640102"/>
            <a:ext cx="63246" cy="107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18" y="0"/>
                </a:moveTo>
                <a:lnTo>
                  <a:pt x="0" y="14123"/>
                </a:lnTo>
                <a:lnTo>
                  <a:pt x="10318" y="13843"/>
                </a:lnTo>
                <a:lnTo>
                  <a:pt x="10793" y="21600"/>
                </a:lnTo>
                <a:lnTo>
                  <a:pt x="21600" y="8308"/>
                </a:lnTo>
                <a:lnTo>
                  <a:pt x="10318" y="8308"/>
                </a:lnTo>
                <a:lnTo>
                  <a:pt x="10318" y="0"/>
                </a:lnTo>
                <a:close/>
              </a:path>
            </a:pathLst>
          </a:custGeom>
          <a:solidFill>
            <a:srgbClr val="B69B6A"/>
          </a:solidFill>
          <a:ln w="12700">
            <a:miter lim="400000"/>
          </a:ln>
        </p:spPr>
        <p:txBody>
          <a:bodyPr lIns="0" tIns="0" rIns="0" bIns="0" anchor="ctr"/>
          <a:lstStyle/>
          <a:p>
            <a:pPr>
              <a:defRPr sz="1400"/>
            </a:pPr>
          </a:p>
        </p:txBody>
      </p:sp>
      <p:sp>
        <p:nvSpPr>
          <p:cNvPr id="10989" name="Google Shape;3427;p36"/>
          <p:cNvSpPr/>
          <p:nvPr/>
        </p:nvSpPr>
        <p:spPr>
          <a:xfrm>
            <a:off x="10837688" y="2632722"/>
            <a:ext cx="79059" cy="122846"/>
          </a:xfrm>
          <a:custGeom>
            <a:avLst/>
            <a:gdLst/>
            <a:ahLst/>
            <a:cxnLst>
              <a:cxn ang="0">
                <a:pos x="wd2" y="hd2"/>
              </a:cxn>
              <a:cxn ang="5400000">
                <a:pos x="wd2" y="hd2"/>
              </a:cxn>
              <a:cxn ang="10800000">
                <a:pos x="wd2" y="hd2"/>
              </a:cxn>
              <a:cxn ang="16200000">
                <a:pos x="wd2" y="hd2"/>
              </a:cxn>
            </a:cxnLst>
            <a:rect l="0" t="0" r="r" b="b"/>
            <a:pathLst>
              <a:path w="21415" h="21600" fill="norm" stroke="1" extrusionOk="0">
                <a:moveTo>
                  <a:pt x="8093" y="8068"/>
                </a:moveTo>
                <a:lnTo>
                  <a:pt x="8093" y="8548"/>
                </a:lnTo>
                <a:cubicBezTo>
                  <a:pt x="8093" y="9518"/>
                  <a:pt x="9210" y="9999"/>
                  <a:pt x="10327" y="9999"/>
                </a:cubicBezTo>
                <a:lnTo>
                  <a:pt x="15548" y="9999"/>
                </a:lnTo>
                <a:lnTo>
                  <a:pt x="12561" y="14105"/>
                </a:lnTo>
                <a:lnTo>
                  <a:pt x="12561" y="13380"/>
                </a:lnTo>
                <a:cubicBezTo>
                  <a:pt x="12561" y="12899"/>
                  <a:pt x="12196" y="12655"/>
                  <a:pt x="11820" y="12418"/>
                </a:cubicBezTo>
                <a:cubicBezTo>
                  <a:pt x="11444" y="12174"/>
                  <a:pt x="11079" y="11930"/>
                  <a:pt x="10327" y="11930"/>
                </a:cubicBezTo>
                <a:lnTo>
                  <a:pt x="5494" y="12174"/>
                </a:lnTo>
                <a:lnTo>
                  <a:pt x="8093" y="8068"/>
                </a:lnTo>
                <a:close/>
                <a:moveTo>
                  <a:pt x="10092" y="0"/>
                </a:moveTo>
                <a:cubicBezTo>
                  <a:pt x="9445" y="0"/>
                  <a:pt x="8751" y="267"/>
                  <a:pt x="8469" y="809"/>
                </a:cubicBezTo>
                <a:lnTo>
                  <a:pt x="274" y="13143"/>
                </a:lnTo>
                <a:cubicBezTo>
                  <a:pt x="-91" y="13624"/>
                  <a:pt x="-91" y="14105"/>
                  <a:pt x="274" y="14349"/>
                </a:cubicBezTo>
                <a:cubicBezTo>
                  <a:pt x="650" y="14830"/>
                  <a:pt x="1391" y="15074"/>
                  <a:pt x="2143" y="15074"/>
                </a:cubicBezTo>
                <a:lnTo>
                  <a:pt x="8093" y="14830"/>
                </a:lnTo>
                <a:lnTo>
                  <a:pt x="8469" y="20150"/>
                </a:lnTo>
                <a:cubicBezTo>
                  <a:pt x="8469" y="20875"/>
                  <a:pt x="9210" y="21356"/>
                  <a:pt x="9962" y="21600"/>
                </a:cubicBezTo>
                <a:lnTo>
                  <a:pt x="10703" y="21600"/>
                </a:lnTo>
                <a:cubicBezTo>
                  <a:pt x="11444" y="21600"/>
                  <a:pt x="12196" y="21356"/>
                  <a:pt x="12561" y="20875"/>
                </a:cubicBezTo>
                <a:lnTo>
                  <a:pt x="21133" y="9273"/>
                </a:lnTo>
                <a:cubicBezTo>
                  <a:pt x="21509" y="8793"/>
                  <a:pt x="21509" y="8304"/>
                  <a:pt x="21133" y="7823"/>
                </a:cubicBezTo>
                <a:cubicBezTo>
                  <a:pt x="20392" y="7579"/>
                  <a:pt x="19639" y="7342"/>
                  <a:pt x="19275" y="7342"/>
                </a:cubicBezTo>
                <a:lnTo>
                  <a:pt x="12561" y="7342"/>
                </a:lnTo>
                <a:lnTo>
                  <a:pt x="12561" y="1298"/>
                </a:lnTo>
                <a:cubicBezTo>
                  <a:pt x="12561" y="572"/>
                  <a:pt x="11820" y="84"/>
                  <a:pt x="10703" y="84"/>
                </a:cubicBezTo>
                <a:cubicBezTo>
                  <a:pt x="10515" y="31"/>
                  <a:pt x="10303" y="0"/>
                  <a:pt x="10092" y="0"/>
                </a:cubicBezTo>
                <a:close/>
              </a:path>
            </a:pathLst>
          </a:custGeom>
          <a:solidFill>
            <a:srgbClr val="222831"/>
          </a:solidFill>
          <a:ln w="12700">
            <a:miter lim="400000"/>
          </a:ln>
        </p:spPr>
        <p:txBody>
          <a:bodyPr lIns="0" tIns="0" rIns="0" bIns="0" anchor="ctr"/>
          <a:lstStyle/>
          <a:p>
            <a:pPr>
              <a:defRPr sz="1400"/>
            </a:pPr>
          </a:p>
        </p:txBody>
      </p:sp>
      <p:sp>
        <p:nvSpPr>
          <p:cNvPr id="10990" name="Google Shape;3428;p36"/>
          <p:cNvSpPr/>
          <p:nvPr/>
        </p:nvSpPr>
        <p:spPr>
          <a:xfrm>
            <a:off x="10849724" y="2472372"/>
            <a:ext cx="54999" cy="97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1" y="0"/>
                </a:moveTo>
                <a:cubicBezTo>
                  <a:pt x="4859" y="0"/>
                  <a:pt x="0" y="1825"/>
                  <a:pt x="0" y="4264"/>
                </a:cubicBezTo>
                <a:lnTo>
                  <a:pt x="0" y="17336"/>
                </a:lnTo>
                <a:cubicBezTo>
                  <a:pt x="0" y="19468"/>
                  <a:pt x="4859" y="21600"/>
                  <a:pt x="10791" y="21600"/>
                </a:cubicBezTo>
                <a:cubicBezTo>
                  <a:pt x="16741" y="21600"/>
                  <a:pt x="21600" y="19468"/>
                  <a:pt x="21600" y="17336"/>
                </a:cubicBezTo>
                <a:lnTo>
                  <a:pt x="21600" y="4264"/>
                </a:lnTo>
                <a:cubicBezTo>
                  <a:pt x="21600" y="1825"/>
                  <a:pt x="16741" y="0"/>
                  <a:pt x="10791" y="0"/>
                </a:cubicBezTo>
                <a:close/>
              </a:path>
            </a:pathLst>
          </a:custGeom>
          <a:solidFill>
            <a:srgbClr val="AFAFAF"/>
          </a:solidFill>
          <a:ln w="12700">
            <a:miter lim="400000"/>
          </a:ln>
        </p:spPr>
        <p:txBody>
          <a:bodyPr lIns="0" tIns="0" rIns="0" bIns="0" anchor="ctr"/>
          <a:lstStyle/>
          <a:p>
            <a:pPr>
              <a:defRPr sz="1400"/>
            </a:pPr>
          </a:p>
        </p:txBody>
      </p:sp>
      <p:sp>
        <p:nvSpPr>
          <p:cNvPr id="10991" name="Google Shape;3429;p36"/>
          <p:cNvSpPr/>
          <p:nvPr/>
        </p:nvSpPr>
        <p:spPr>
          <a:xfrm>
            <a:off x="10841476" y="2464124"/>
            <a:ext cx="70187" cy="112733"/>
          </a:xfrm>
          <a:custGeom>
            <a:avLst/>
            <a:gdLst/>
            <a:ahLst/>
            <a:cxnLst>
              <a:cxn ang="0">
                <a:pos x="wd2" y="hd2"/>
              </a:cxn>
              <a:cxn ang="5400000">
                <a:pos x="wd2" y="hd2"/>
              </a:cxn>
              <a:cxn ang="10800000">
                <a:pos x="wd2" y="hd2"/>
              </a:cxn>
              <a:cxn ang="16200000">
                <a:pos x="wd2" y="hd2"/>
              </a:cxn>
            </a:cxnLst>
            <a:rect l="0" t="0" r="r" b="b"/>
            <a:pathLst>
              <a:path w="21205" h="21600" fill="norm" stroke="1" extrusionOk="0">
                <a:moveTo>
                  <a:pt x="10793" y="3161"/>
                </a:moveTo>
                <a:cubicBezTo>
                  <a:pt x="14111" y="3161"/>
                  <a:pt x="16616" y="4217"/>
                  <a:pt x="16616" y="5273"/>
                </a:cubicBezTo>
                <a:lnTo>
                  <a:pt x="16616" y="16593"/>
                </a:lnTo>
                <a:cubicBezTo>
                  <a:pt x="16616" y="17649"/>
                  <a:pt x="14111" y="18706"/>
                  <a:pt x="10793" y="18706"/>
                </a:cubicBezTo>
                <a:cubicBezTo>
                  <a:pt x="7475" y="18706"/>
                  <a:pt x="4984" y="17649"/>
                  <a:pt x="4984" y="16593"/>
                </a:cubicBezTo>
                <a:lnTo>
                  <a:pt x="4984" y="5273"/>
                </a:lnTo>
                <a:cubicBezTo>
                  <a:pt x="4984" y="4217"/>
                  <a:pt x="7475" y="3161"/>
                  <a:pt x="10793" y="3161"/>
                </a:cubicBezTo>
                <a:close/>
                <a:moveTo>
                  <a:pt x="10793" y="0"/>
                </a:moveTo>
                <a:cubicBezTo>
                  <a:pt x="4984" y="0"/>
                  <a:pt x="0" y="2370"/>
                  <a:pt x="0" y="5273"/>
                </a:cubicBezTo>
                <a:lnTo>
                  <a:pt x="0" y="16593"/>
                </a:lnTo>
                <a:cubicBezTo>
                  <a:pt x="0" y="19496"/>
                  <a:pt x="4984" y="21600"/>
                  <a:pt x="10793" y="21600"/>
                </a:cubicBezTo>
                <a:cubicBezTo>
                  <a:pt x="16616" y="21600"/>
                  <a:pt x="21600" y="19496"/>
                  <a:pt x="21180" y="16593"/>
                </a:cubicBezTo>
                <a:lnTo>
                  <a:pt x="21180" y="5273"/>
                </a:lnTo>
                <a:cubicBezTo>
                  <a:pt x="21180" y="2370"/>
                  <a:pt x="16616" y="0"/>
                  <a:pt x="10793" y="0"/>
                </a:cubicBezTo>
                <a:close/>
              </a:path>
            </a:pathLst>
          </a:custGeom>
          <a:solidFill>
            <a:srgbClr val="222831"/>
          </a:solidFill>
          <a:ln w="12700">
            <a:miter lim="400000"/>
          </a:ln>
        </p:spPr>
        <p:txBody>
          <a:bodyPr lIns="0" tIns="0" rIns="0" bIns="0" anchor="ctr"/>
          <a:lstStyle/>
          <a:p>
            <a:pPr>
              <a:defRPr sz="1400"/>
            </a:pPr>
          </a:p>
        </p:txBody>
      </p:sp>
      <p:sp>
        <p:nvSpPr>
          <p:cNvPr id="10992" name="Google Shape;3430;p36"/>
          <p:cNvSpPr/>
          <p:nvPr/>
        </p:nvSpPr>
        <p:spPr>
          <a:xfrm>
            <a:off x="10933934" y="2301908"/>
            <a:ext cx="17151" cy="92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41" y="0"/>
                </a:moveTo>
                <a:cubicBezTo>
                  <a:pt x="3961" y="0"/>
                  <a:pt x="0" y="651"/>
                  <a:pt x="0" y="1934"/>
                </a:cubicBezTo>
                <a:lnTo>
                  <a:pt x="0" y="19992"/>
                </a:lnTo>
                <a:cubicBezTo>
                  <a:pt x="0" y="20959"/>
                  <a:pt x="3961" y="21600"/>
                  <a:pt x="9841" y="21600"/>
                </a:cubicBezTo>
                <a:cubicBezTo>
                  <a:pt x="17639" y="21600"/>
                  <a:pt x="21600" y="20959"/>
                  <a:pt x="21600" y="19992"/>
                </a:cubicBezTo>
                <a:lnTo>
                  <a:pt x="21600" y="1934"/>
                </a:lnTo>
                <a:cubicBezTo>
                  <a:pt x="21600" y="651"/>
                  <a:pt x="17639" y="0"/>
                  <a:pt x="9841" y="0"/>
                </a:cubicBezTo>
                <a:close/>
              </a:path>
            </a:pathLst>
          </a:custGeom>
          <a:solidFill>
            <a:srgbClr val="222831"/>
          </a:solidFill>
          <a:ln w="12700">
            <a:miter lim="400000"/>
          </a:ln>
        </p:spPr>
        <p:txBody>
          <a:bodyPr lIns="0" tIns="0" rIns="0" bIns="0" anchor="ctr"/>
          <a:lstStyle/>
          <a:p>
            <a:pPr>
              <a:defRPr sz="1400"/>
            </a:pPr>
          </a:p>
        </p:txBody>
      </p:sp>
      <p:sp>
        <p:nvSpPr>
          <p:cNvPr id="10993" name="Google Shape;3431;p36"/>
          <p:cNvSpPr/>
          <p:nvPr/>
        </p:nvSpPr>
        <p:spPr>
          <a:xfrm>
            <a:off x="10919828" y="2365154"/>
            <a:ext cx="43974" cy="37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0"/>
                </a:moveTo>
                <a:cubicBezTo>
                  <a:pt x="5395" y="0"/>
                  <a:pt x="0" y="4800"/>
                  <a:pt x="0" y="10408"/>
                </a:cubicBezTo>
                <a:cubicBezTo>
                  <a:pt x="0" y="16800"/>
                  <a:pt x="5395" y="21600"/>
                  <a:pt x="10811" y="21600"/>
                </a:cubicBezTo>
                <a:cubicBezTo>
                  <a:pt x="16888" y="21600"/>
                  <a:pt x="21600" y="16800"/>
                  <a:pt x="21600" y="10408"/>
                </a:cubicBezTo>
                <a:cubicBezTo>
                  <a:pt x="21600" y="4800"/>
                  <a:pt x="16888" y="0"/>
                  <a:pt x="10811" y="0"/>
                </a:cubicBezTo>
                <a:close/>
              </a:path>
            </a:pathLst>
          </a:custGeom>
          <a:solidFill>
            <a:srgbClr val="AFAFAF"/>
          </a:solidFill>
          <a:ln w="12700">
            <a:miter lim="400000"/>
          </a:ln>
        </p:spPr>
        <p:txBody>
          <a:bodyPr lIns="0" tIns="0" rIns="0" bIns="0" anchor="ctr"/>
          <a:lstStyle/>
          <a:p>
            <a:pPr>
              <a:defRPr sz="1400"/>
            </a:pPr>
          </a:p>
        </p:txBody>
      </p:sp>
      <p:sp>
        <p:nvSpPr>
          <p:cNvPr id="10994" name="Google Shape;3432;p36"/>
          <p:cNvSpPr/>
          <p:nvPr/>
        </p:nvSpPr>
        <p:spPr>
          <a:xfrm>
            <a:off x="10912970" y="2356906"/>
            <a:ext cx="59079" cy="53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54" y="6646"/>
                </a:moveTo>
                <a:cubicBezTo>
                  <a:pt x="13569" y="6646"/>
                  <a:pt x="15569" y="8308"/>
                  <a:pt x="15569" y="10529"/>
                </a:cubicBezTo>
                <a:cubicBezTo>
                  <a:pt x="15569" y="12733"/>
                  <a:pt x="13569" y="14954"/>
                  <a:pt x="10554" y="14954"/>
                </a:cubicBezTo>
                <a:cubicBezTo>
                  <a:pt x="8031" y="14954"/>
                  <a:pt x="5523" y="12733"/>
                  <a:pt x="5523" y="10529"/>
                </a:cubicBezTo>
                <a:cubicBezTo>
                  <a:pt x="5523" y="8308"/>
                  <a:pt x="8031" y="6646"/>
                  <a:pt x="10554" y="6646"/>
                </a:cubicBezTo>
                <a:close/>
                <a:moveTo>
                  <a:pt x="10554" y="0"/>
                </a:moveTo>
                <a:cubicBezTo>
                  <a:pt x="4523" y="0"/>
                  <a:pt x="0" y="4985"/>
                  <a:pt x="0" y="10529"/>
                </a:cubicBezTo>
                <a:cubicBezTo>
                  <a:pt x="0" y="16615"/>
                  <a:pt x="4523" y="21600"/>
                  <a:pt x="10554" y="21600"/>
                </a:cubicBezTo>
                <a:cubicBezTo>
                  <a:pt x="16585" y="21600"/>
                  <a:pt x="21600" y="16615"/>
                  <a:pt x="21600" y="10529"/>
                </a:cubicBezTo>
                <a:cubicBezTo>
                  <a:pt x="21600" y="4985"/>
                  <a:pt x="16585" y="0"/>
                  <a:pt x="10554" y="0"/>
                </a:cubicBezTo>
                <a:close/>
              </a:path>
            </a:pathLst>
          </a:custGeom>
          <a:solidFill>
            <a:srgbClr val="222831"/>
          </a:solidFill>
          <a:ln w="12700">
            <a:miter lim="400000"/>
          </a:ln>
        </p:spPr>
        <p:txBody>
          <a:bodyPr lIns="0" tIns="0" rIns="0" bIns="0" anchor="ctr"/>
          <a:lstStyle/>
          <a:p>
            <a:pPr>
              <a:defRPr sz="1400"/>
            </a:pPr>
          </a:p>
        </p:txBody>
      </p:sp>
      <p:sp>
        <p:nvSpPr>
          <p:cNvPr id="10995" name="Google Shape;3433;p36"/>
          <p:cNvSpPr/>
          <p:nvPr/>
        </p:nvSpPr>
        <p:spPr>
          <a:xfrm>
            <a:off x="10929464" y="2296438"/>
            <a:ext cx="26090" cy="26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43" y="0"/>
                </a:moveTo>
                <a:cubicBezTo>
                  <a:pt x="4528" y="0"/>
                  <a:pt x="0" y="4528"/>
                  <a:pt x="0" y="11357"/>
                </a:cubicBezTo>
                <a:cubicBezTo>
                  <a:pt x="0" y="17072"/>
                  <a:pt x="4528" y="21600"/>
                  <a:pt x="10243" y="21600"/>
                </a:cubicBezTo>
                <a:cubicBezTo>
                  <a:pt x="17072" y="21600"/>
                  <a:pt x="21600" y="17072"/>
                  <a:pt x="21600" y="11357"/>
                </a:cubicBezTo>
                <a:cubicBezTo>
                  <a:pt x="21600" y="4528"/>
                  <a:pt x="17072" y="0"/>
                  <a:pt x="10243" y="0"/>
                </a:cubicBezTo>
                <a:close/>
              </a:path>
            </a:pathLst>
          </a:custGeom>
          <a:solidFill>
            <a:srgbClr val="FFFFFF"/>
          </a:solidFill>
          <a:ln w="12700">
            <a:miter lim="400000"/>
          </a:ln>
        </p:spPr>
        <p:txBody>
          <a:bodyPr lIns="0" tIns="0" rIns="0" bIns="0" anchor="ctr"/>
          <a:lstStyle/>
          <a:p>
            <a:pPr>
              <a:defRPr sz="1400"/>
            </a:pPr>
          </a:p>
        </p:txBody>
      </p:sp>
      <p:sp>
        <p:nvSpPr>
          <p:cNvPr id="10996" name="Google Shape;3434;p36"/>
          <p:cNvSpPr/>
          <p:nvPr/>
        </p:nvSpPr>
        <p:spPr>
          <a:xfrm>
            <a:off x="10921217" y="2288191"/>
            <a:ext cx="42584" cy="42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59" y="8367"/>
                </a:moveTo>
                <a:cubicBezTo>
                  <a:pt x="11846" y="8367"/>
                  <a:pt x="13233" y="9754"/>
                  <a:pt x="13233" y="11141"/>
                </a:cubicBezTo>
                <a:cubicBezTo>
                  <a:pt x="13233" y="11846"/>
                  <a:pt x="11846" y="13233"/>
                  <a:pt x="10459" y="13233"/>
                </a:cubicBezTo>
                <a:cubicBezTo>
                  <a:pt x="9754" y="13233"/>
                  <a:pt x="8367" y="11846"/>
                  <a:pt x="8367" y="11141"/>
                </a:cubicBezTo>
                <a:cubicBezTo>
                  <a:pt x="8367" y="9754"/>
                  <a:pt x="9754" y="8367"/>
                  <a:pt x="10459" y="8367"/>
                </a:cubicBezTo>
                <a:close/>
                <a:moveTo>
                  <a:pt x="10459" y="0"/>
                </a:moveTo>
                <a:cubicBezTo>
                  <a:pt x="4866" y="0"/>
                  <a:pt x="0" y="4866"/>
                  <a:pt x="0" y="11141"/>
                </a:cubicBezTo>
                <a:cubicBezTo>
                  <a:pt x="0" y="16734"/>
                  <a:pt x="4866" y="21600"/>
                  <a:pt x="10459" y="21600"/>
                </a:cubicBezTo>
                <a:cubicBezTo>
                  <a:pt x="16734" y="21600"/>
                  <a:pt x="21600" y="16734"/>
                  <a:pt x="21600" y="11141"/>
                </a:cubicBezTo>
                <a:cubicBezTo>
                  <a:pt x="21600" y="4866"/>
                  <a:pt x="16734" y="0"/>
                  <a:pt x="10459" y="0"/>
                </a:cubicBezTo>
                <a:close/>
              </a:path>
            </a:pathLst>
          </a:custGeom>
          <a:solidFill>
            <a:srgbClr val="222831"/>
          </a:solidFill>
          <a:ln w="12700">
            <a:miter lim="400000"/>
          </a:ln>
        </p:spPr>
        <p:txBody>
          <a:bodyPr lIns="0" tIns="0" rIns="0" bIns="0" anchor="ctr"/>
          <a:lstStyle/>
          <a:p>
            <a:pPr>
              <a:defRPr sz="1400"/>
            </a:pPr>
          </a:p>
        </p:txBody>
      </p:sp>
      <p:sp>
        <p:nvSpPr>
          <p:cNvPr id="10997" name="Google Shape;3435;p36"/>
          <p:cNvSpPr/>
          <p:nvPr/>
        </p:nvSpPr>
        <p:spPr>
          <a:xfrm>
            <a:off x="10799912" y="2301908"/>
            <a:ext cx="17151" cy="92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00" y="0"/>
                  <a:pt x="0" y="651"/>
                  <a:pt x="0" y="1934"/>
                </a:cubicBezTo>
                <a:lnTo>
                  <a:pt x="0" y="19992"/>
                </a:lnTo>
                <a:cubicBezTo>
                  <a:pt x="0" y="20959"/>
                  <a:pt x="5400" y="21600"/>
                  <a:pt x="10800" y="21600"/>
                </a:cubicBezTo>
                <a:cubicBezTo>
                  <a:pt x="16200" y="21600"/>
                  <a:pt x="21600" y="20959"/>
                  <a:pt x="21600" y="19992"/>
                </a:cubicBezTo>
                <a:lnTo>
                  <a:pt x="21600" y="1934"/>
                </a:lnTo>
                <a:cubicBezTo>
                  <a:pt x="21600" y="651"/>
                  <a:pt x="16200" y="0"/>
                  <a:pt x="10800" y="0"/>
                </a:cubicBezTo>
                <a:close/>
              </a:path>
            </a:pathLst>
          </a:custGeom>
          <a:solidFill>
            <a:srgbClr val="222831"/>
          </a:solidFill>
          <a:ln w="12700">
            <a:miter lim="400000"/>
          </a:ln>
        </p:spPr>
        <p:txBody>
          <a:bodyPr lIns="0" tIns="0" rIns="0" bIns="0" anchor="ctr"/>
          <a:lstStyle/>
          <a:p>
            <a:pPr>
              <a:defRPr sz="1400"/>
            </a:pPr>
          </a:p>
        </p:txBody>
      </p:sp>
      <p:sp>
        <p:nvSpPr>
          <p:cNvPr id="10998" name="Google Shape;3436;p36"/>
          <p:cNvSpPr/>
          <p:nvPr/>
        </p:nvSpPr>
        <p:spPr>
          <a:xfrm>
            <a:off x="10786478" y="2365154"/>
            <a:ext cx="43973" cy="37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0"/>
                </a:moveTo>
                <a:cubicBezTo>
                  <a:pt x="4734" y="0"/>
                  <a:pt x="0" y="4800"/>
                  <a:pt x="0" y="10408"/>
                </a:cubicBezTo>
                <a:cubicBezTo>
                  <a:pt x="0" y="16800"/>
                  <a:pt x="4734" y="21600"/>
                  <a:pt x="10811" y="21600"/>
                </a:cubicBezTo>
                <a:cubicBezTo>
                  <a:pt x="16888" y="21600"/>
                  <a:pt x="21600" y="16800"/>
                  <a:pt x="21600" y="10408"/>
                </a:cubicBezTo>
                <a:cubicBezTo>
                  <a:pt x="21600" y="4800"/>
                  <a:pt x="16888" y="0"/>
                  <a:pt x="10811" y="0"/>
                </a:cubicBezTo>
                <a:close/>
              </a:path>
            </a:pathLst>
          </a:custGeom>
          <a:solidFill>
            <a:srgbClr val="AFAFAF"/>
          </a:solidFill>
          <a:ln w="12700">
            <a:miter lim="400000"/>
          </a:ln>
        </p:spPr>
        <p:txBody>
          <a:bodyPr lIns="0" tIns="0" rIns="0" bIns="0" anchor="ctr"/>
          <a:lstStyle/>
          <a:p>
            <a:pPr>
              <a:defRPr sz="1400"/>
            </a:pPr>
          </a:p>
        </p:txBody>
      </p:sp>
      <p:sp>
        <p:nvSpPr>
          <p:cNvPr id="10999" name="Google Shape;3437;p36"/>
          <p:cNvSpPr/>
          <p:nvPr/>
        </p:nvSpPr>
        <p:spPr>
          <a:xfrm>
            <a:off x="10778230" y="2356906"/>
            <a:ext cx="60469" cy="53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8" y="6646"/>
                </a:moveTo>
                <a:cubicBezTo>
                  <a:pt x="13258" y="6646"/>
                  <a:pt x="15708" y="8308"/>
                  <a:pt x="15708" y="10529"/>
                </a:cubicBezTo>
                <a:cubicBezTo>
                  <a:pt x="15708" y="12733"/>
                  <a:pt x="13258" y="14954"/>
                  <a:pt x="10808" y="14954"/>
                </a:cubicBezTo>
                <a:cubicBezTo>
                  <a:pt x="7862" y="14954"/>
                  <a:pt x="5892" y="12733"/>
                  <a:pt x="5892" y="10529"/>
                </a:cubicBezTo>
                <a:cubicBezTo>
                  <a:pt x="5892" y="8308"/>
                  <a:pt x="7862" y="6646"/>
                  <a:pt x="10808" y="6646"/>
                </a:cubicBezTo>
                <a:close/>
                <a:moveTo>
                  <a:pt x="10808" y="0"/>
                </a:moveTo>
                <a:cubicBezTo>
                  <a:pt x="4915" y="0"/>
                  <a:pt x="0" y="4985"/>
                  <a:pt x="0" y="10529"/>
                </a:cubicBezTo>
                <a:cubicBezTo>
                  <a:pt x="0" y="16615"/>
                  <a:pt x="4915" y="21600"/>
                  <a:pt x="10808" y="21600"/>
                </a:cubicBezTo>
                <a:cubicBezTo>
                  <a:pt x="16700" y="21600"/>
                  <a:pt x="21600" y="16615"/>
                  <a:pt x="21600" y="10529"/>
                </a:cubicBezTo>
                <a:cubicBezTo>
                  <a:pt x="21600" y="4985"/>
                  <a:pt x="16700" y="0"/>
                  <a:pt x="10808" y="0"/>
                </a:cubicBezTo>
                <a:close/>
              </a:path>
            </a:pathLst>
          </a:custGeom>
          <a:solidFill>
            <a:srgbClr val="222831"/>
          </a:solidFill>
          <a:ln w="12700">
            <a:miter lim="400000"/>
          </a:ln>
        </p:spPr>
        <p:txBody>
          <a:bodyPr lIns="0" tIns="0" rIns="0" bIns="0" anchor="ctr"/>
          <a:lstStyle/>
          <a:p>
            <a:pPr>
              <a:defRPr sz="1400"/>
            </a:pPr>
          </a:p>
        </p:txBody>
      </p:sp>
      <p:sp>
        <p:nvSpPr>
          <p:cNvPr id="11000" name="Google Shape;3438;p36"/>
          <p:cNvSpPr/>
          <p:nvPr/>
        </p:nvSpPr>
        <p:spPr>
          <a:xfrm>
            <a:off x="10794726" y="2296438"/>
            <a:ext cx="26133" cy="260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74" y="0"/>
                </a:moveTo>
                <a:cubicBezTo>
                  <a:pt x="5669" y="0"/>
                  <a:pt x="0" y="4528"/>
                  <a:pt x="0" y="11357"/>
                </a:cubicBezTo>
                <a:cubicBezTo>
                  <a:pt x="0" y="17072"/>
                  <a:pt x="5669" y="21600"/>
                  <a:pt x="11374" y="21600"/>
                </a:cubicBezTo>
                <a:cubicBezTo>
                  <a:pt x="17043" y="21600"/>
                  <a:pt x="21600" y="17072"/>
                  <a:pt x="21600" y="11357"/>
                </a:cubicBezTo>
                <a:cubicBezTo>
                  <a:pt x="21600" y="4528"/>
                  <a:pt x="17043" y="0"/>
                  <a:pt x="11374" y="0"/>
                </a:cubicBezTo>
                <a:close/>
              </a:path>
            </a:pathLst>
          </a:custGeom>
          <a:solidFill>
            <a:srgbClr val="FFFFFF"/>
          </a:solidFill>
          <a:ln w="12700">
            <a:miter lim="400000"/>
          </a:ln>
        </p:spPr>
        <p:txBody>
          <a:bodyPr lIns="0" tIns="0" rIns="0" bIns="0" anchor="ctr"/>
          <a:lstStyle/>
          <a:p>
            <a:pPr>
              <a:defRPr sz="1400"/>
            </a:pPr>
          </a:p>
        </p:txBody>
      </p:sp>
      <p:sp>
        <p:nvSpPr>
          <p:cNvPr id="11001" name="Google Shape;3439;p36"/>
          <p:cNvSpPr/>
          <p:nvPr/>
        </p:nvSpPr>
        <p:spPr>
          <a:xfrm>
            <a:off x="10787867" y="2288191"/>
            <a:ext cx="41238" cy="42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8367"/>
                </a:moveTo>
                <a:cubicBezTo>
                  <a:pt x="12232" y="8367"/>
                  <a:pt x="12960" y="9754"/>
                  <a:pt x="12960" y="11141"/>
                </a:cubicBezTo>
                <a:cubicBezTo>
                  <a:pt x="12960" y="11846"/>
                  <a:pt x="12232" y="13233"/>
                  <a:pt x="10800" y="13233"/>
                </a:cubicBezTo>
                <a:cubicBezTo>
                  <a:pt x="9345" y="13233"/>
                  <a:pt x="7912" y="11846"/>
                  <a:pt x="7912" y="11141"/>
                </a:cubicBezTo>
                <a:cubicBezTo>
                  <a:pt x="7912" y="9754"/>
                  <a:pt x="9345" y="8367"/>
                  <a:pt x="10800" y="8367"/>
                </a:cubicBezTo>
                <a:close/>
                <a:moveTo>
                  <a:pt x="10800" y="0"/>
                </a:moveTo>
                <a:cubicBezTo>
                  <a:pt x="4320" y="0"/>
                  <a:pt x="0" y="4866"/>
                  <a:pt x="0" y="11141"/>
                </a:cubicBezTo>
                <a:cubicBezTo>
                  <a:pt x="0" y="16734"/>
                  <a:pt x="4320" y="21600"/>
                  <a:pt x="10800" y="21600"/>
                </a:cubicBezTo>
                <a:cubicBezTo>
                  <a:pt x="16552" y="21600"/>
                  <a:pt x="21600" y="16734"/>
                  <a:pt x="21600" y="11141"/>
                </a:cubicBezTo>
                <a:cubicBezTo>
                  <a:pt x="21600" y="4866"/>
                  <a:pt x="16552" y="0"/>
                  <a:pt x="10800" y="0"/>
                </a:cubicBezTo>
                <a:close/>
              </a:path>
            </a:pathLst>
          </a:custGeom>
          <a:solidFill>
            <a:srgbClr val="222831"/>
          </a:solidFill>
          <a:ln w="12700">
            <a:miter lim="400000"/>
          </a:ln>
        </p:spPr>
        <p:txBody>
          <a:bodyPr lIns="0" tIns="0" rIns="0" bIns="0" anchor="ctr"/>
          <a:lstStyle/>
          <a:p>
            <a:pPr>
              <a:defRPr sz="1400"/>
            </a:pPr>
          </a:p>
        </p:txBody>
      </p:sp>
      <p:sp>
        <p:nvSpPr>
          <p:cNvPr id="11002" name="Google Shape;3440;p36"/>
          <p:cNvSpPr/>
          <p:nvPr/>
        </p:nvSpPr>
        <p:spPr>
          <a:xfrm>
            <a:off x="10658641" y="2404002"/>
            <a:ext cx="48097"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04" y="0"/>
                </a:moveTo>
                <a:cubicBezTo>
                  <a:pt x="1228" y="0"/>
                  <a:pt x="0" y="3961"/>
                  <a:pt x="0" y="11759"/>
                </a:cubicBezTo>
                <a:cubicBezTo>
                  <a:pt x="0" y="17639"/>
                  <a:pt x="1228" y="21600"/>
                  <a:pt x="3704" y="21600"/>
                </a:cubicBezTo>
                <a:lnTo>
                  <a:pt x="17896" y="21600"/>
                </a:lnTo>
                <a:cubicBezTo>
                  <a:pt x="20372" y="21600"/>
                  <a:pt x="21600" y="17639"/>
                  <a:pt x="21600" y="11759"/>
                </a:cubicBezTo>
                <a:cubicBezTo>
                  <a:pt x="21600" y="3961"/>
                  <a:pt x="20372" y="0"/>
                  <a:pt x="17896" y="0"/>
                </a:cubicBezTo>
                <a:close/>
              </a:path>
            </a:pathLst>
          </a:custGeom>
          <a:solidFill>
            <a:srgbClr val="222831"/>
          </a:solidFill>
          <a:ln w="12700">
            <a:miter lim="400000"/>
          </a:ln>
        </p:spPr>
        <p:txBody>
          <a:bodyPr lIns="0" tIns="0" rIns="0" bIns="0" anchor="ctr"/>
          <a:lstStyle/>
          <a:p>
            <a:pPr>
              <a:defRPr sz="1400"/>
            </a:pPr>
          </a:p>
        </p:txBody>
      </p:sp>
      <p:sp>
        <p:nvSpPr>
          <p:cNvPr id="11003" name="Google Shape;3441;p36"/>
          <p:cNvSpPr/>
          <p:nvPr/>
        </p:nvSpPr>
        <p:spPr>
          <a:xfrm>
            <a:off x="10665500" y="2423948"/>
            <a:ext cx="34380"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09" y="0"/>
                </a:moveTo>
                <a:cubicBezTo>
                  <a:pt x="1718" y="0"/>
                  <a:pt x="0" y="5400"/>
                  <a:pt x="0" y="10800"/>
                </a:cubicBezTo>
                <a:cubicBezTo>
                  <a:pt x="0" y="16200"/>
                  <a:pt x="1718" y="21600"/>
                  <a:pt x="4309" y="21600"/>
                </a:cubicBezTo>
                <a:lnTo>
                  <a:pt x="16418" y="21600"/>
                </a:lnTo>
                <a:cubicBezTo>
                  <a:pt x="19855" y="21600"/>
                  <a:pt x="21600" y="16200"/>
                  <a:pt x="21600" y="10800"/>
                </a:cubicBezTo>
                <a:cubicBezTo>
                  <a:pt x="21600" y="5400"/>
                  <a:pt x="19855" y="0"/>
                  <a:pt x="16418" y="0"/>
                </a:cubicBezTo>
                <a:close/>
              </a:path>
            </a:pathLst>
          </a:custGeom>
          <a:solidFill>
            <a:srgbClr val="222831"/>
          </a:solidFill>
          <a:ln w="12700">
            <a:miter lim="400000"/>
          </a:ln>
        </p:spPr>
        <p:txBody>
          <a:bodyPr lIns="0" tIns="0" rIns="0" bIns="0" anchor="ctr"/>
          <a:lstStyle/>
          <a:p>
            <a:pPr>
              <a:defRPr sz="1400"/>
            </a:pPr>
          </a:p>
        </p:txBody>
      </p:sp>
      <p:sp>
        <p:nvSpPr>
          <p:cNvPr id="11004" name="Google Shape;3442;p36"/>
          <p:cNvSpPr/>
          <p:nvPr/>
        </p:nvSpPr>
        <p:spPr>
          <a:xfrm>
            <a:off x="10628385" y="2257935"/>
            <a:ext cx="109997" cy="137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37" y="0"/>
                </a:moveTo>
                <a:cubicBezTo>
                  <a:pt x="5396" y="0"/>
                  <a:pt x="273" y="3669"/>
                  <a:pt x="0" y="8423"/>
                </a:cubicBezTo>
                <a:cubicBezTo>
                  <a:pt x="0" y="10585"/>
                  <a:pt x="810" y="12529"/>
                  <a:pt x="2429" y="14036"/>
                </a:cubicBezTo>
                <a:cubicBezTo>
                  <a:pt x="2702" y="14684"/>
                  <a:pt x="3239" y="15121"/>
                  <a:pt x="3776" y="15769"/>
                </a:cubicBezTo>
                <a:cubicBezTo>
                  <a:pt x="3776" y="15769"/>
                  <a:pt x="4049" y="15980"/>
                  <a:pt x="4049" y="15980"/>
                </a:cubicBezTo>
                <a:cubicBezTo>
                  <a:pt x="4859" y="17276"/>
                  <a:pt x="5396" y="17276"/>
                  <a:pt x="5669" y="18572"/>
                </a:cubicBezTo>
                <a:cubicBezTo>
                  <a:pt x="5941" y="21163"/>
                  <a:pt x="7288" y="21600"/>
                  <a:pt x="7288" y="21600"/>
                </a:cubicBezTo>
                <a:lnTo>
                  <a:pt x="14312" y="21600"/>
                </a:lnTo>
                <a:cubicBezTo>
                  <a:pt x="14312" y="21600"/>
                  <a:pt x="15386" y="21163"/>
                  <a:pt x="15931" y="18790"/>
                </a:cubicBezTo>
                <a:cubicBezTo>
                  <a:pt x="16196" y="17276"/>
                  <a:pt x="17006" y="16846"/>
                  <a:pt x="18088" y="15550"/>
                </a:cubicBezTo>
                <a:cubicBezTo>
                  <a:pt x="18088" y="15332"/>
                  <a:pt x="18088" y="15332"/>
                  <a:pt x="18088" y="15332"/>
                </a:cubicBezTo>
                <a:cubicBezTo>
                  <a:pt x="18361" y="14902"/>
                  <a:pt x="18898" y="14473"/>
                  <a:pt x="19171" y="14036"/>
                </a:cubicBezTo>
                <a:cubicBezTo>
                  <a:pt x="20790" y="12529"/>
                  <a:pt x="21600" y="10797"/>
                  <a:pt x="21600" y="8641"/>
                </a:cubicBezTo>
                <a:cubicBezTo>
                  <a:pt x="21600" y="4106"/>
                  <a:pt x="17006" y="218"/>
                  <a:pt x="11337" y="0"/>
                </a:cubicBezTo>
                <a:close/>
              </a:path>
            </a:pathLst>
          </a:custGeom>
          <a:solidFill>
            <a:srgbClr val="B69B6A"/>
          </a:solidFill>
          <a:ln w="12700">
            <a:miter lim="400000"/>
          </a:ln>
        </p:spPr>
        <p:txBody>
          <a:bodyPr lIns="0" tIns="0" rIns="0" bIns="0" anchor="ctr"/>
          <a:lstStyle/>
          <a:p>
            <a:pPr>
              <a:defRPr sz="1400"/>
            </a:pPr>
          </a:p>
        </p:txBody>
      </p:sp>
      <p:sp>
        <p:nvSpPr>
          <p:cNvPr id="11005" name="Google Shape;3443;p36"/>
          <p:cNvSpPr/>
          <p:nvPr/>
        </p:nvSpPr>
        <p:spPr>
          <a:xfrm>
            <a:off x="10620137" y="2250903"/>
            <a:ext cx="126493" cy="152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30" y="2161"/>
                </a:moveTo>
                <a:cubicBezTo>
                  <a:pt x="15492" y="2357"/>
                  <a:pt x="18783" y="5273"/>
                  <a:pt x="18783" y="8771"/>
                </a:cubicBezTo>
                <a:cubicBezTo>
                  <a:pt x="18783" y="10324"/>
                  <a:pt x="18079" y="11877"/>
                  <a:pt x="17138" y="13043"/>
                </a:cubicBezTo>
                <a:cubicBezTo>
                  <a:pt x="16671" y="13436"/>
                  <a:pt x="16433" y="13823"/>
                  <a:pt x="15967" y="14210"/>
                </a:cubicBezTo>
                <a:lnTo>
                  <a:pt x="15967" y="14406"/>
                </a:lnTo>
                <a:cubicBezTo>
                  <a:pt x="15729" y="14603"/>
                  <a:pt x="15492" y="14989"/>
                  <a:pt x="15262" y="15186"/>
                </a:cubicBezTo>
                <a:cubicBezTo>
                  <a:pt x="14788" y="15769"/>
                  <a:pt x="14321" y="16542"/>
                  <a:pt x="13854" y="17708"/>
                </a:cubicBezTo>
                <a:cubicBezTo>
                  <a:pt x="13854" y="18684"/>
                  <a:pt x="13380" y="19071"/>
                  <a:pt x="13380" y="19268"/>
                </a:cubicBezTo>
                <a:lnTo>
                  <a:pt x="8213" y="19268"/>
                </a:lnTo>
                <a:cubicBezTo>
                  <a:pt x="7983" y="19071"/>
                  <a:pt x="7746" y="18684"/>
                  <a:pt x="7509" y="17518"/>
                </a:cubicBezTo>
                <a:cubicBezTo>
                  <a:pt x="7509" y="16542"/>
                  <a:pt x="7042" y="15959"/>
                  <a:pt x="6575" y="15572"/>
                </a:cubicBezTo>
                <a:cubicBezTo>
                  <a:pt x="6338" y="15376"/>
                  <a:pt x="6338" y="15186"/>
                  <a:pt x="6100" y="14793"/>
                </a:cubicBezTo>
                <a:lnTo>
                  <a:pt x="5871" y="14603"/>
                </a:lnTo>
                <a:cubicBezTo>
                  <a:pt x="5396" y="14019"/>
                  <a:pt x="4929" y="13436"/>
                  <a:pt x="4462" y="13043"/>
                </a:cubicBezTo>
                <a:cubicBezTo>
                  <a:pt x="3284" y="11687"/>
                  <a:pt x="2817" y="10324"/>
                  <a:pt x="2817" y="8575"/>
                </a:cubicBezTo>
                <a:cubicBezTo>
                  <a:pt x="2817" y="6826"/>
                  <a:pt x="3758" y="5273"/>
                  <a:pt x="5396" y="4106"/>
                </a:cubicBezTo>
                <a:cubicBezTo>
                  <a:pt x="7042" y="2744"/>
                  <a:pt x="8917" y="2161"/>
                  <a:pt x="11030" y="2161"/>
                </a:cubicBezTo>
                <a:close/>
                <a:moveTo>
                  <a:pt x="10496" y="0"/>
                </a:moveTo>
                <a:cubicBezTo>
                  <a:pt x="7783" y="0"/>
                  <a:pt x="5456" y="933"/>
                  <a:pt x="3521" y="2357"/>
                </a:cubicBezTo>
                <a:cubicBezTo>
                  <a:pt x="1408" y="4106"/>
                  <a:pt x="237" y="6242"/>
                  <a:pt x="0" y="8575"/>
                </a:cubicBezTo>
                <a:cubicBezTo>
                  <a:pt x="0" y="10711"/>
                  <a:pt x="704" y="12853"/>
                  <a:pt x="2350" y="14406"/>
                </a:cubicBezTo>
                <a:cubicBezTo>
                  <a:pt x="2817" y="14793"/>
                  <a:pt x="3054" y="15376"/>
                  <a:pt x="3521" y="15769"/>
                </a:cubicBezTo>
                <a:lnTo>
                  <a:pt x="3758" y="15959"/>
                </a:lnTo>
                <a:cubicBezTo>
                  <a:pt x="3988" y="16352"/>
                  <a:pt x="4225" y="16542"/>
                  <a:pt x="4225" y="16935"/>
                </a:cubicBezTo>
                <a:cubicBezTo>
                  <a:pt x="4692" y="17322"/>
                  <a:pt x="4692" y="17322"/>
                  <a:pt x="4929" y="17905"/>
                </a:cubicBezTo>
                <a:cubicBezTo>
                  <a:pt x="5396" y="20624"/>
                  <a:pt x="6805" y="21404"/>
                  <a:pt x="7279" y="21600"/>
                </a:cubicBezTo>
                <a:lnTo>
                  <a:pt x="14321" y="21600"/>
                </a:lnTo>
                <a:cubicBezTo>
                  <a:pt x="14788" y="21404"/>
                  <a:pt x="16196" y="20624"/>
                  <a:pt x="16671" y="18101"/>
                </a:cubicBezTo>
                <a:cubicBezTo>
                  <a:pt x="16900" y="17322"/>
                  <a:pt x="17138" y="16935"/>
                  <a:pt x="17605" y="16352"/>
                </a:cubicBezTo>
                <a:cubicBezTo>
                  <a:pt x="17842" y="16155"/>
                  <a:pt x="18079" y="15959"/>
                  <a:pt x="18309" y="15572"/>
                </a:cubicBezTo>
                <a:lnTo>
                  <a:pt x="18309" y="15376"/>
                </a:lnTo>
                <a:cubicBezTo>
                  <a:pt x="18546" y="14989"/>
                  <a:pt x="18783" y="14603"/>
                  <a:pt x="19250" y="14406"/>
                </a:cubicBezTo>
                <a:cubicBezTo>
                  <a:pt x="20659" y="12853"/>
                  <a:pt x="21600" y="10907"/>
                  <a:pt x="21600" y="8771"/>
                </a:cubicBezTo>
                <a:cubicBezTo>
                  <a:pt x="21600" y="4106"/>
                  <a:pt x="16900" y="215"/>
                  <a:pt x="11267" y="25"/>
                </a:cubicBezTo>
                <a:cubicBezTo>
                  <a:pt x="11008" y="6"/>
                  <a:pt x="10748" y="0"/>
                  <a:pt x="10496" y="0"/>
                </a:cubicBezTo>
                <a:close/>
              </a:path>
            </a:pathLst>
          </a:custGeom>
          <a:solidFill>
            <a:srgbClr val="222831"/>
          </a:solidFill>
          <a:ln w="12700">
            <a:miter lim="400000"/>
          </a:ln>
        </p:spPr>
        <p:txBody>
          <a:bodyPr lIns="0" tIns="0" rIns="0" bIns="0" anchor="ctr"/>
          <a:lstStyle/>
          <a:p>
            <a:pPr>
              <a:defRPr sz="1400"/>
            </a:pPr>
          </a:p>
        </p:txBody>
      </p:sp>
      <p:sp>
        <p:nvSpPr>
          <p:cNvPr id="11006" name="Google Shape;3444;p36"/>
          <p:cNvSpPr/>
          <p:nvPr/>
        </p:nvSpPr>
        <p:spPr>
          <a:xfrm>
            <a:off x="10687507" y="2323916"/>
            <a:ext cx="17885" cy="71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961" y="4157"/>
                </a:lnTo>
                <a:cubicBezTo>
                  <a:pt x="9961" y="4157"/>
                  <a:pt x="9961" y="4564"/>
                  <a:pt x="9961" y="4984"/>
                </a:cubicBezTo>
                <a:lnTo>
                  <a:pt x="0" y="21600"/>
                </a:lnTo>
                <a:lnTo>
                  <a:pt x="21600" y="0"/>
                </a:lnTo>
                <a:close/>
              </a:path>
            </a:pathLst>
          </a:custGeom>
          <a:solidFill>
            <a:srgbClr val="FFFFFF"/>
          </a:solidFill>
          <a:ln w="12700">
            <a:miter lim="400000"/>
          </a:ln>
        </p:spPr>
        <p:txBody>
          <a:bodyPr lIns="0" tIns="0" rIns="0" bIns="0" anchor="ctr"/>
          <a:lstStyle/>
          <a:p>
            <a:pPr>
              <a:defRPr sz="1400"/>
            </a:pPr>
          </a:p>
        </p:txBody>
      </p:sp>
      <p:sp>
        <p:nvSpPr>
          <p:cNvPr id="11007" name="Google Shape;3445;p36"/>
          <p:cNvSpPr/>
          <p:nvPr/>
        </p:nvSpPr>
        <p:spPr>
          <a:xfrm>
            <a:off x="10680265" y="2316233"/>
            <a:ext cx="32818" cy="87425"/>
          </a:xfrm>
          <a:custGeom>
            <a:avLst/>
            <a:gdLst/>
            <a:ahLst/>
            <a:cxnLst>
              <a:cxn ang="0">
                <a:pos x="wd2" y="hd2"/>
              </a:cxn>
              <a:cxn ang="5400000">
                <a:pos x="wd2" y="hd2"/>
              </a:cxn>
              <a:cxn ang="10800000">
                <a:pos x="wd2" y="hd2"/>
              </a:cxn>
              <a:cxn ang="16200000">
                <a:pos x="wd2" y="hd2"/>
              </a:cxn>
            </a:cxnLst>
            <a:rect l="0" t="0" r="r" b="b"/>
            <a:pathLst>
              <a:path w="20618" h="21600" fill="norm" stroke="1" extrusionOk="0">
                <a:moveTo>
                  <a:pt x="15349" y="0"/>
                </a:moveTo>
                <a:cubicBezTo>
                  <a:pt x="13603" y="0"/>
                  <a:pt x="11994" y="236"/>
                  <a:pt x="11449" y="879"/>
                </a:cubicBezTo>
                <a:lnTo>
                  <a:pt x="6267" y="4279"/>
                </a:lnTo>
                <a:cubicBezTo>
                  <a:pt x="5394" y="4612"/>
                  <a:pt x="4549" y="5298"/>
                  <a:pt x="4549" y="5631"/>
                </a:cubicBezTo>
                <a:lnTo>
                  <a:pt x="212" y="19219"/>
                </a:lnTo>
                <a:cubicBezTo>
                  <a:pt x="-633" y="20581"/>
                  <a:pt x="1085" y="21600"/>
                  <a:pt x="4549" y="21600"/>
                </a:cubicBezTo>
                <a:cubicBezTo>
                  <a:pt x="7140" y="21600"/>
                  <a:pt x="9731" y="20914"/>
                  <a:pt x="9731" y="19895"/>
                </a:cubicBezTo>
                <a:lnTo>
                  <a:pt x="14912" y="6317"/>
                </a:lnTo>
                <a:lnTo>
                  <a:pt x="20094" y="3260"/>
                </a:lnTo>
                <a:cubicBezTo>
                  <a:pt x="20967" y="2242"/>
                  <a:pt x="20967" y="879"/>
                  <a:pt x="18376" y="204"/>
                </a:cubicBezTo>
                <a:cubicBezTo>
                  <a:pt x="17422" y="75"/>
                  <a:pt x="16358" y="0"/>
                  <a:pt x="15349" y="0"/>
                </a:cubicBezTo>
                <a:close/>
              </a:path>
            </a:pathLst>
          </a:custGeom>
          <a:solidFill>
            <a:srgbClr val="222831"/>
          </a:solidFill>
          <a:ln w="12700">
            <a:miter lim="400000"/>
          </a:ln>
        </p:spPr>
        <p:txBody>
          <a:bodyPr lIns="0" tIns="0" rIns="0" bIns="0" anchor="ctr"/>
          <a:lstStyle/>
          <a:p>
            <a:pPr>
              <a:defRPr sz="1400"/>
            </a:pPr>
          </a:p>
        </p:txBody>
      </p:sp>
      <p:sp>
        <p:nvSpPr>
          <p:cNvPr id="11008" name="Google Shape;3446;p36"/>
          <p:cNvSpPr/>
          <p:nvPr/>
        </p:nvSpPr>
        <p:spPr>
          <a:xfrm>
            <a:off x="10661047" y="2323916"/>
            <a:ext cx="17151" cy="71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12619" y="4984"/>
                </a:lnTo>
                <a:cubicBezTo>
                  <a:pt x="12619" y="4564"/>
                  <a:pt x="12619" y="4157"/>
                  <a:pt x="10800" y="4157"/>
                </a:cubicBezTo>
                <a:lnTo>
                  <a:pt x="0" y="0"/>
                </a:lnTo>
                <a:close/>
              </a:path>
            </a:pathLst>
          </a:custGeom>
          <a:solidFill>
            <a:srgbClr val="FFFFFF"/>
          </a:solidFill>
          <a:ln w="12700">
            <a:miter lim="400000"/>
          </a:ln>
        </p:spPr>
        <p:txBody>
          <a:bodyPr lIns="0" tIns="0" rIns="0" bIns="0" anchor="ctr"/>
          <a:lstStyle/>
          <a:p>
            <a:pPr>
              <a:defRPr sz="1400"/>
            </a:pPr>
          </a:p>
        </p:txBody>
      </p:sp>
      <p:sp>
        <p:nvSpPr>
          <p:cNvPr id="11009" name="Google Shape;3447;p36"/>
          <p:cNvSpPr/>
          <p:nvPr/>
        </p:nvSpPr>
        <p:spPr>
          <a:xfrm>
            <a:off x="10653069" y="2316233"/>
            <a:ext cx="33050" cy="87425"/>
          </a:xfrm>
          <a:custGeom>
            <a:avLst/>
            <a:gdLst/>
            <a:ahLst/>
            <a:cxnLst>
              <a:cxn ang="0">
                <a:pos x="wd2" y="hd2"/>
              </a:cxn>
              <a:cxn ang="5400000">
                <a:pos x="wd2" y="hd2"/>
              </a:cxn>
              <a:cxn ang="10800000">
                <a:pos x="wd2" y="hd2"/>
              </a:cxn>
              <a:cxn ang="16200000">
                <a:pos x="wd2" y="hd2"/>
              </a:cxn>
            </a:cxnLst>
            <a:rect l="0" t="0" r="r" b="b"/>
            <a:pathLst>
              <a:path w="20764" h="21600" fill="norm" stroke="1" extrusionOk="0">
                <a:moveTo>
                  <a:pt x="5437" y="0"/>
                </a:moveTo>
                <a:cubicBezTo>
                  <a:pt x="4537" y="0"/>
                  <a:pt x="3582" y="75"/>
                  <a:pt x="2628" y="204"/>
                </a:cubicBezTo>
                <a:cubicBezTo>
                  <a:pt x="37" y="879"/>
                  <a:pt x="-836" y="2242"/>
                  <a:pt x="909" y="2917"/>
                </a:cubicBezTo>
                <a:lnTo>
                  <a:pt x="6091" y="6317"/>
                </a:lnTo>
                <a:lnTo>
                  <a:pt x="11273" y="19895"/>
                </a:lnTo>
                <a:cubicBezTo>
                  <a:pt x="11273" y="20914"/>
                  <a:pt x="13864" y="21600"/>
                  <a:pt x="15582" y="21600"/>
                </a:cubicBezTo>
                <a:lnTo>
                  <a:pt x="16455" y="21600"/>
                </a:lnTo>
                <a:cubicBezTo>
                  <a:pt x="19046" y="21257"/>
                  <a:pt x="20764" y="20581"/>
                  <a:pt x="20764" y="19219"/>
                </a:cubicBezTo>
                <a:lnTo>
                  <a:pt x="16455" y="5631"/>
                </a:lnTo>
                <a:cubicBezTo>
                  <a:pt x="15582" y="4955"/>
                  <a:pt x="15582" y="4612"/>
                  <a:pt x="14709" y="4279"/>
                </a:cubicBezTo>
                <a:lnTo>
                  <a:pt x="9528" y="879"/>
                </a:lnTo>
                <a:cubicBezTo>
                  <a:pt x="8437" y="236"/>
                  <a:pt x="6991" y="0"/>
                  <a:pt x="5437" y="0"/>
                </a:cubicBezTo>
                <a:close/>
              </a:path>
            </a:pathLst>
          </a:custGeom>
          <a:solidFill>
            <a:srgbClr val="222831"/>
          </a:solidFill>
          <a:ln w="12700">
            <a:miter lim="400000"/>
          </a:ln>
        </p:spPr>
        <p:txBody>
          <a:bodyPr lIns="0" tIns="0" rIns="0" bIns="0" anchor="ctr"/>
          <a:lstStyle/>
          <a:p>
            <a:pPr>
              <a:defRPr sz="1400"/>
            </a:pPr>
          </a:p>
        </p:txBody>
      </p:sp>
      <p:grpSp>
        <p:nvGrpSpPr>
          <p:cNvPr id="11012" name="Google Shape;3448;p36"/>
          <p:cNvGrpSpPr/>
          <p:nvPr/>
        </p:nvGrpSpPr>
        <p:grpSpPr>
          <a:xfrm>
            <a:off x="10600907" y="2264794"/>
            <a:ext cx="17842" cy="8248"/>
            <a:chOff x="0" y="0"/>
            <a:chExt cx="17840" cy="8247"/>
          </a:xfrm>
        </p:grpSpPr>
        <p:sp>
          <p:nvSpPr>
            <p:cNvPr id="11010" name="Line"/>
            <p:cNvSpPr/>
            <p:nvPr/>
          </p:nvSpPr>
          <p:spPr>
            <a:xfrm flipH="1" flipV="1">
              <a:off x="0" y="-1"/>
              <a:ext cx="17841" cy="8249"/>
            </a:xfrm>
            <a:prstGeom prst="line">
              <a:avLst/>
            </a:prstGeom>
            <a:noFill/>
            <a:ln w="12700" cap="flat">
              <a:noFill/>
              <a:miter lim="400000"/>
            </a:ln>
            <a:effectLst/>
          </p:spPr>
          <p:txBody>
            <a:bodyPr wrap="square" lIns="0" tIns="0" rIns="0" bIns="0" numCol="1" anchor="t">
              <a:noAutofit/>
            </a:bodyPr>
            <a:lstStyle/>
            <a:p>
              <a:pPr>
                <a:defRPr sz="1400"/>
              </a:pPr>
            </a:p>
          </p:txBody>
        </p:sp>
        <p:sp>
          <p:nvSpPr>
            <p:cNvPr id="11011" name="Line"/>
            <p:cNvSpPr/>
            <p:nvPr/>
          </p:nvSpPr>
          <p:spPr>
            <a:xfrm>
              <a:off x="-1" y="0"/>
              <a:ext cx="17842" cy="8248"/>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013" name="Google Shape;3449;p36"/>
          <p:cNvSpPr/>
          <p:nvPr/>
        </p:nvSpPr>
        <p:spPr>
          <a:xfrm>
            <a:off x="10592590" y="2256807"/>
            <a:ext cx="33565" cy="24483"/>
          </a:xfrm>
          <a:custGeom>
            <a:avLst/>
            <a:gdLst/>
            <a:ahLst/>
            <a:cxnLst>
              <a:cxn ang="0">
                <a:pos x="wd2" y="hd2"/>
              </a:cxn>
              <a:cxn ang="5400000">
                <a:pos x="wd2" y="hd2"/>
              </a:cxn>
              <a:cxn ang="10800000">
                <a:pos x="wd2" y="hd2"/>
              </a:cxn>
              <a:cxn ang="16200000">
                <a:pos x="wd2" y="hd2"/>
              </a:cxn>
            </a:cxnLst>
            <a:rect l="0" t="0" r="r" b="b"/>
            <a:pathLst>
              <a:path w="20293" h="21600" fill="norm" stroke="1" extrusionOk="0">
                <a:moveTo>
                  <a:pt x="4635" y="0"/>
                </a:moveTo>
                <a:cubicBezTo>
                  <a:pt x="2929" y="0"/>
                  <a:pt x="1459" y="1991"/>
                  <a:pt x="855" y="4634"/>
                </a:cubicBezTo>
                <a:cubicBezTo>
                  <a:pt x="-798" y="8272"/>
                  <a:pt x="42" y="11911"/>
                  <a:pt x="2535" y="14323"/>
                </a:cubicBezTo>
                <a:lnTo>
                  <a:pt x="13322" y="20413"/>
                </a:lnTo>
                <a:cubicBezTo>
                  <a:pt x="14162" y="21600"/>
                  <a:pt x="15002" y="21600"/>
                  <a:pt x="15815" y="21600"/>
                </a:cubicBezTo>
                <a:cubicBezTo>
                  <a:pt x="17495" y="21600"/>
                  <a:pt x="19149" y="20413"/>
                  <a:pt x="19988" y="17962"/>
                </a:cubicBezTo>
                <a:cubicBezTo>
                  <a:pt x="20802" y="14323"/>
                  <a:pt x="19988" y="9498"/>
                  <a:pt x="17495" y="8272"/>
                </a:cubicBezTo>
                <a:lnTo>
                  <a:pt x="6682" y="996"/>
                </a:lnTo>
                <a:cubicBezTo>
                  <a:pt x="5973" y="306"/>
                  <a:pt x="5291" y="0"/>
                  <a:pt x="4635" y="0"/>
                </a:cubicBezTo>
                <a:close/>
              </a:path>
            </a:pathLst>
          </a:custGeom>
          <a:solidFill>
            <a:srgbClr val="222831"/>
          </a:solidFill>
          <a:ln w="12700">
            <a:miter lim="400000"/>
          </a:ln>
        </p:spPr>
        <p:txBody>
          <a:bodyPr lIns="0" tIns="0" rIns="0" bIns="0" anchor="ctr"/>
          <a:lstStyle/>
          <a:p>
            <a:pPr>
              <a:defRPr sz="1400"/>
            </a:pPr>
          </a:p>
        </p:txBody>
      </p:sp>
      <p:sp>
        <p:nvSpPr>
          <p:cNvPr id="11014" name="Google Shape;3450;p36"/>
          <p:cNvSpPr/>
          <p:nvPr/>
        </p:nvSpPr>
        <p:spPr>
          <a:xfrm>
            <a:off x="10589882" y="2298846"/>
            <a:ext cx="27522"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73" y="0"/>
                </a:moveTo>
                <a:cubicBezTo>
                  <a:pt x="2180" y="0"/>
                  <a:pt x="0" y="5400"/>
                  <a:pt x="0" y="10800"/>
                </a:cubicBezTo>
                <a:cubicBezTo>
                  <a:pt x="0" y="16200"/>
                  <a:pt x="2180" y="21600"/>
                  <a:pt x="6473" y="21600"/>
                </a:cubicBezTo>
                <a:lnTo>
                  <a:pt x="15127" y="21600"/>
                </a:lnTo>
                <a:cubicBezTo>
                  <a:pt x="18363" y="21600"/>
                  <a:pt x="21600" y="16200"/>
                  <a:pt x="21600" y="10800"/>
                </a:cubicBezTo>
                <a:cubicBezTo>
                  <a:pt x="21600" y="5400"/>
                  <a:pt x="18363" y="0"/>
                  <a:pt x="15127" y="0"/>
                </a:cubicBezTo>
                <a:close/>
              </a:path>
            </a:pathLst>
          </a:custGeom>
          <a:solidFill>
            <a:srgbClr val="222831"/>
          </a:solidFill>
          <a:ln w="12700">
            <a:miter lim="400000"/>
          </a:ln>
        </p:spPr>
        <p:txBody>
          <a:bodyPr lIns="0" tIns="0" rIns="0" bIns="0" anchor="ctr"/>
          <a:lstStyle/>
          <a:p>
            <a:pPr>
              <a:defRPr sz="1400"/>
            </a:pPr>
          </a:p>
        </p:txBody>
      </p:sp>
      <p:grpSp>
        <p:nvGrpSpPr>
          <p:cNvPr id="11017" name="Google Shape;3451;p36"/>
          <p:cNvGrpSpPr/>
          <p:nvPr/>
        </p:nvGrpSpPr>
        <p:grpSpPr>
          <a:xfrm>
            <a:off x="10632525" y="2234927"/>
            <a:ext cx="12340" cy="17151"/>
            <a:chOff x="0" y="0"/>
            <a:chExt cx="12338" cy="17149"/>
          </a:xfrm>
        </p:grpSpPr>
        <p:sp>
          <p:nvSpPr>
            <p:cNvPr id="11015" name="Line"/>
            <p:cNvSpPr/>
            <p:nvPr/>
          </p:nvSpPr>
          <p:spPr>
            <a:xfrm flipH="1" flipV="1">
              <a:off x="0" y="0"/>
              <a:ext cx="12339" cy="17150"/>
            </a:xfrm>
            <a:prstGeom prst="line">
              <a:avLst/>
            </a:prstGeom>
            <a:noFill/>
            <a:ln w="12700" cap="flat">
              <a:noFill/>
              <a:miter lim="400000"/>
            </a:ln>
            <a:effectLst/>
          </p:spPr>
          <p:txBody>
            <a:bodyPr wrap="square" lIns="0" tIns="0" rIns="0" bIns="0" numCol="1" anchor="t">
              <a:noAutofit/>
            </a:bodyPr>
            <a:lstStyle/>
            <a:p>
              <a:pPr>
                <a:defRPr sz="1400"/>
              </a:pPr>
            </a:p>
          </p:txBody>
        </p:sp>
        <p:sp>
          <p:nvSpPr>
            <p:cNvPr id="11016" name="Line"/>
            <p:cNvSpPr/>
            <p:nvPr/>
          </p:nvSpPr>
          <p:spPr>
            <a:xfrm>
              <a:off x="-1" y="0"/>
              <a:ext cx="12340" cy="17150"/>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018" name="Google Shape;3452;p36"/>
          <p:cNvSpPr/>
          <p:nvPr/>
        </p:nvSpPr>
        <p:spPr>
          <a:xfrm>
            <a:off x="10627552" y="2230328"/>
            <a:ext cx="22881" cy="24873"/>
          </a:xfrm>
          <a:custGeom>
            <a:avLst/>
            <a:gdLst/>
            <a:ahLst/>
            <a:cxnLst>
              <a:cxn ang="0">
                <a:pos x="wd2" y="hd2"/>
              </a:cxn>
              <a:cxn ang="5400000">
                <a:pos x="wd2" y="hd2"/>
              </a:cxn>
              <a:cxn ang="10800000">
                <a:pos x="wd2" y="hd2"/>
              </a:cxn>
              <a:cxn ang="16200000">
                <a:pos x="wd2" y="hd2"/>
              </a:cxn>
            </a:cxnLst>
            <a:rect l="0" t="0" r="r" b="b"/>
            <a:pathLst>
              <a:path w="19974" h="21600" fill="norm" stroke="1" extrusionOk="0">
                <a:moveTo>
                  <a:pt x="7169" y="0"/>
                </a:moveTo>
                <a:cubicBezTo>
                  <a:pt x="5880" y="0"/>
                  <a:pt x="4516" y="377"/>
                  <a:pt x="3114" y="1282"/>
                </a:cubicBezTo>
                <a:cubicBezTo>
                  <a:pt x="-486" y="2488"/>
                  <a:pt x="-486" y="7275"/>
                  <a:pt x="727" y="10857"/>
                </a:cubicBezTo>
                <a:lnTo>
                  <a:pt x="6714" y="19187"/>
                </a:lnTo>
                <a:cubicBezTo>
                  <a:pt x="7927" y="21600"/>
                  <a:pt x="10314" y="21600"/>
                  <a:pt x="12739" y="21600"/>
                </a:cubicBezTo>
                <a:cubicBezTo>
                  <a:pt x="13914" y="21600"/>
                  <a:pt x="15127" y="21600"/>
                  <a:pt x="16339" y="20394"/>
                </a:cubicBezTo>
                <a:cubicBezTo>
                  <a:pt x="19939" y="19187"/>
                  <a:pt x="21114" y="14438"/>
                  <a:pt x="18727" y="10857"/>
                </a:cubicBezTo>
                <a:lnTo>
                  <a:pt x="12739" y="2488"/>
                </a:lnTo>
                <a:cubicBezTo>
                  <a:pt x="11261" y="1018"/>
                  <a:pt x="9291" y="0"/>
                  <a:pt x="7169" y="0"/>
                </a:cubicBezTo>
                <a:close/>
              </a:path>
            </a:pathLst>
          </a:custGeom>
          <a:solidFill>
            <a:srgbClr val="222831"/>
          </a:solidFill>
          <a:ln w="12700">
            <a:miter lim="400000"/>
          </a:ln>
        </p:spPr>
        <p:txBody>
          <a:bodyPr lIns="0" tIns="0" rIns="0" bIns="0" anchor="ctr"/>
          <a:lstStyle/>
          <a:p>
            <a:pPr>
              <a:defRPr sz="1400"/>
            </a:pPr>
          </a:p>
        </p:txBody>
      </p:sp>
      <p:grpSp>
        <p:nvGrpSpPr>
          <p:cNvPr id="11021" name="Google Shape;3453;p36"/>
          <p:cNvGrpSpPr/>
          <p:nvPr/>
        </p:nvGrpSpPr>
        <p:grpSpPr>
          <a:xfrm>
            <a:off x="10747974" y="2264794"/>
            <a:ext cx="17886" cy="8248"/>
            <a:chOff x="0" y="0"/>
            <a:chExt cx="17884" cy="8247"/>
          </a:xfrm>
        </p:grpSpPr>
        <p:sp>
          <p:nvSpPr>
            <p:cNvPr id="11019" name="Line"/>
            <p:cNvSpPr/>
            <p:nvPr/>
          </p:nvSpPr>
          <p:spPr>
            <a:xfrm flipV="1">
              <a:off x="-1" y="0"/>
              <a:ext cx="17886" cy="8248"/>
            </a:xfrm>
            <a:prstGeom prst="line">
              <a:avLst/>
            </a:prstGeom>
            <a:noFill/>
            <a:ln w="12700" cap="flat">
              <a:noFill/>
              <a:miter lim="400000"/>
            </a:ln>
            <a:effectLst/>
          </p:spPr>
          <p:txBody>
            <a:bodyPr wrap="square" lIns="0" tIns="0" rIns="0" bIns="0" numCol="1" anchor="t">
              <a:noAutofit/>
            </a:bodyPr>
            <a:lstStyle/>
            <a:p>
              <a:pPr>
                <a:defRPr sz="1400"/>
              </a:pPr>
            </a:p>
          </p:txBody>
        </p:sp>
        <p:sp>
          <p:nvSpPr>
            <p:cNvPr id="11020" name="Line"/>
            <p:cNvSpPr/>
            <p:nvPr/>
          </p:nvSpPr>
          <p:spPr>
            <a:xfrm flipH="1">
              <a:off x="0" y="-1"/>
              <a:ext cx="17885" cy="8249"/>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022" name="Google Shape;3454;p36"/>
          <p:cNvSpPr/>
          <p:nvPr/>
        </p:nvSpPr>
        <p:spPr>
          <a:xfrm>
            <a:off x="10740594" y="2256807"/>
            <a:ext cx="33571" cy="24483"/>
          </a:xfrm>
          <a:custGeom>
            <a:avLst/>
            <a:gdLst/>
            <a:ahLst/>
            <a:cxnLst>
              <a:cxn ang="0">
                <a:pos x="wd2" y="hd2"/>
              </a:cxn>
              <a:cxn ang="5400000">
                <a:pos x="wd2" y="hd2"/>
              </a:cxn>
              <a:cxn ang="10800000">
                <a:pos x="wd2" y="hd2"/>
              </a:cxn>
              <a:cxn ang="16200000">
                <a:pos x="wd2" y="hd2"/>
              </a:cxn>
            </a:cxnLst>
            <a:rect l="0" t="0" r="r" b="b"/>
            <a:pathLst>
              <a:path w="20272" h="21600" fill="norm" stroke="1" extrusionOk="0">
                <a:moveTo>
                  <a:pt x="15283" y="0"/>
                </a:moveTo>
                <a:cubicBezTo>
                  <a:pt x="14654" y="0"/>
                  <a:pt x="14051" y="306"/>
                  <a:pt x="13605" y="996"/>
                </a:cubicBezTo>
                <a:lnTo>
                  <a:pt x="2805" y="8272"/>
                </a:lnTo>
                <a:cubicBezTo>
                  <a:pt x="315" y="9498"/>
                  <a:pt x="-524" y="14323"/>
                  <a:pt x="315" y="17962"/>
                </a:cubicBezTo>
                <a:cubicBezTo>
                  <a:pt x="1154" y="20413"/>
                  <a:pt x="2805" y="21600"/>
                  <a:pt x="4457" y="21600"/>
                </a:cubicBezTo>
                <a:cubicBezTo>
                  <a:pt x="5295" y="21600"/>
                  <a:pt x="6134" y="21600"/>
                  <a:pt x="6947" y="20413"/>
                </a:cubicBezTo>
                <a:lnTo>
                  <a:pt x="17747" y="14323"/>
                </a:lnTo>
                <a:cubicBezTo>
                  <a:pt x="20237" y="11911"/>
                  <a:pt x="21076" y="7047"/>
                  <a:pt x="19398" y="4634"/>
                </a:cubicBezTo>
                <a:cubicBezTo>
                  <a:pt x="18795" y="1991"/>
                  <a:pt x="16908" y="0"/>
                  <a:pt x="15283" y="0"/>
                </a:cubicBezTo>
                <a:close/>
              </a:path>
            </a:pathLst>
          </a:custGeom>
          <a:solidFill>
            <a:srgbClr val="222831"/>
          </a:solidFill>
          <a:ln w="12700">
            <a:miter lim="400000"/>
          </a:ln>
        </p:spPr>
        <p:txBody>
          <a:bodyPr lIns="0" tIns="0" rIns="0" bIns="0" anchor="ctr"/>
          <a:lstStyle/>
          <a:p>
            <a:pPr>
              <a:defRPr sz="1400"/>
            </a:pPr>
          </a:p>
        </p:txBody>
      </p:sp>
      <p:sp>
        <p:nvSpPr>
          <p:cNvPr id="11023" name="Google Shape;3455;p36"/>
          <p:cNvSpPr/>
          <p:nvPr/>
        </p:nvSpPr>
        <p:spPr>
          <a:xfrm>
            <a:off x="10749364" y="2298846"/>
            <a:ext cx="27478"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83" y="0"/>
                </a:moveTo>
                <a:cubicBezTo>
                  <a:pt x="3242" y="0"/>
                  <a:pt x="0" y="5400"/>
                  <a:pt x="0" y="10800"/>
                </a:cubicBezTo>
                <a:cubicBezTo>
                  <a:pt x="0" y="16200"/>
                  <a:pt x="3242" y="21600"/>
                  <a:pt x="6483" y="21600"/>
                </a:cubicBezTo>
                <a:lnTo>
                  <a:pt x="15117" y="21600"/>
                </a:lnTo>
                <a:cubicBezTo>
                  <a:pt x="19450" y="21600"/>
                  <a:pt x="21600" y="16200"/>
                  <a:pt x="21600" y="10800"/>
                </a:cubicBezTo>
                <a:cubicBezTo>
                  <a:pt x="21600" y="5400"/>
                  <a:pt x="19450" y="0"/>
                  <a:pt x="15117" y="0"/>
                </a:cubicBezTo>
                <a:close/>
              </a:path>
            </a:pathLst>
          </a:custGeom>
          <a:solidFill>
            <a:srgbClr val="222831"/>
          </a:solidFill>
          <a:ln w="12700">
            <a:miter lim="400000"/>
          </a:ln>
        </p:spPr>
        <p:txBody>
          <a:bodyPr lIns="0" tIns="0" rIns="0" bIns="0" anchor="ctr"/>
          <a:lstStyle/>
          <a:p>
            <a:pPr>
              <a:defRPr sz="1400"/>
            </a:pPr>
          </a:p>
        </p:txBody>
      </p:sp>
      <p:grpSp>
        <p:nvGrpSpPr>
          <p:cNvPr id="11026" name="Google Shape;3456;p36"/>
          <p:cNvGrpSpPr/>
          <p:nvPr/>
        </p:nvGrpSpPr>
        <p:grpSpPr>
          <a:xfrm>
            <a:off x="10721920" y="2234927"/>
            <a:ext cx="12262" cy="17151"/>
            <a:chOff x="0" y="0"/>
            <a:chExt cx="12261" cy="17149"/>
          </a:xfrm>
        </p:grpSpPr>
        <p:sp>
          <p:nvSpPr>
            <p:cNvPr id="11024" name="Line"/>
            <p:cNvSpPr/>
            <p:nvPr/>
          </p:nvSpPr>
          <p:spPr>
            <a:xfrm flipV="1">
              <a:off x="-1" y="0"/>
              <a:ext cx="12263" cy="17150"/>
            </a:xfrm>
            <a:prstGeom prst="line">
              <a:avLst/>
            </a:prstGeom>
            <a:noFill/>
            <a:ln w="12700" cap="flat">
              <a:noFill/>
              <a:miter lim="400000"/>
            </a:ln>
            <a:effectLst/>
          </p:spPr>
          <p:txBody>
            <a:bodyPr wrap="square" lIns="0" tIns="0" rIns="0" bIns="0" numCol="1" anchor="t">
              <a:noAutofit/>
            </a:bodyPr>
            <a:lstStyle/>
            <a:p>
              <a:pPr>
                <a:defRPr sz="1400"/>
              </a:pPr>
            </a:p>
          </p:txBody>
        </p:sp>
        <p:sp>
          <p:nvSpPr>
            <p:cNvPr id="11025" name="Line"/>
            <p:cNvSpPr/>
            <p:nvPr/>
          </p:nvSpPr>
          <p:spPr>
            <a:xfrm flipH="1">
              <a:off x="0" y="0"/>
              <a:ext cx="12262" cy="17150"/>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027" name="Google Shape;3457;p36"/>
          <p:cNvSpPr/>
          <p:nvPr/>
        </p:nvSpPr>
        <p:spPr>
          <a:xfrm>
            <a:off x="10716314" y="2230328"/>
            <a:ext cx="22582" cy="24873"/>
          </a:xfrm>
          <a:custGeom>
            <a:avLst/>
            <a:gdLst/>
            <a:ahLst/>
            <a:cxnLst>
              <a:cxn ang="0">
                <a:pos x="wd2" y="hd2"/>
              </a:cxn>
              <a:cxn ang="5400000">
                <a:pos x="wd2" y="hd2"/>
              </a:cxn>
              <a:cxn ang="10800000">
                <a:pos x="wd2" y="hd2"/>
              </a:cxn>
              <a:cxn ang="16200000">
                <a:pos x="wd2" y="hd2"/>
              </a:cxn>
            </a:cxnLst>
            <a:rect l="0" t="0" r="r" b="b"/>
            <a:pathLst>
              <a:path w="19713" h="21600" fill="norm" stroke="1" extrusionOk="0">
                <a:moveTo>
                  <a:pt x="12783" y="0"/>
                </a:moveTo>
                <a:cubicBezTo>
                  <a:pt x="10661" y="0"/>
                  <a:pt x="8729" y="1018"/>
                  <a:pt x="7251" y="2488"/>
                </a:cubicBezTo>
                <a:lnTo>
                  <a:pt x="1263" y="10857"/>
                </a:lnTo>
                <a:cubicBezTo>
                  <a:pt x="-1162" y="14438"/>
                  <a:pt x="51" y="19187"/>
                  <a:pt x="3651" y="20394"/>
                </a:cubicBezTo>
                <a:cubicBezTo>
                  <a:pt x="4863" y="21600"/>
                  <a:pt x="6038" y="21600"/>
                  <a:pt x="7251" y="21600"/>
                </a:cubicBezTo>
                <a:cubicBezTo>
                  <a:pt x="9638" y="21600"/>
                  <a:pt x="12063" y="21600"/>
                  <a:pt x="13238" y="19187"/>
                </a:cubicBezTo>
                <a:lnTo>
                  <a:pt x="18051" y="10857"/>
                </a:lnTo>
                <a:cubicBezTo>
                  <a:pt x="20438" y="7275"/>
                  <a:pt x="20438" y="3694"/>
                  <a:pt x="16838" y="1282"/>
                </a:cubicBezTo>
                <a:cubicBezTo>
                  <a:pt x="15474" y="377"/>
                  <a:pt x="14110" y="0"/>
                  <a:pt x="12783" y="0"/>
                </a:cubicBezTo>
                <a:close/>
              </a:path>
            </a:pathLst>
          </a:custGeom>
          <a:solidFill>
            <a:srgbClr val="222831"/>
          </a:solidFill>
          <a:ln w="12700">
            <a:miter lim="400000"/>
          </a:ln>
        </p:spPr>
        <p:txBody>
          <a:bodyPr lIns="0" tIns="0" rIns="0" bIns="0" anchor="ctr"/>
          <a:lstStyle/>
          <a:p>
            <a:pPr>
              <a:defRPr sz="1400"/>
            </a:pPr>
          </a:p>
        </p:txBody>
      </p:sp>
      <p:sp>
        <p:nvSpPr>
          <p:cNvPr id="11028" name="Google Shape;3458;p36"/>
          <p:cNvSpPr/>
          <p:nvPr/>
        </p:nvSpPr>
        <p:spPr>
          <a:xfrm>
            <a:off x="10673419" y="2219432"/>
            <a:ext cx="17151" cy="26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00" y="0"/>
                  <a:pt x="0" y="3409"/>
                  <a:pt x="0" y="6817"/>
                </a:cubicBezTo>
                <a:lnTo>
                  <a:pt x="0" y="14783"/>
                </a:lnTo>
                <a:cubicBezTo>
                  <a:pt x="0" y="19340"/>
                  <a:pt x="5400" y="21600"/>
                  <a:pt x="10800" y="21600"/>
                </a:cubicBezTo>
                <a:cubicBezTo>
                  <a:pt x="16200" y="21600"/>
                  <a:pt x="21600" y="19340"/>
                  <a:pt x="21600" y="14783"/>
                </a:cubicBezTo>
                <a:lnTo>
                  <a:pt x="21600" y="6817"/>
                </a:lnTo>
                <a:cubicBezTo>
                  <a:pt x="21600" y="3409"/>
                  <a:pt x="16200" y="0"/>
                  <a:pt x="10800" y="0"/>
                </a:cubicBezTo>
                <a:close/>
              </a:path>
            </a:pathLst>
          </a:custGeom>
          <a:solidFill>
            <a:srgbClr val="222831"/>
          </a:solidFill>
          <a:ln w="12700">
            <a:miter lim="400000"/>
          </a:ln>
        </p:spPr>
        <p:txBody>
          <a:bodyPr lIns="0" tIns="0" rIns="0" bIns="0" anchor="ctr"/>
          <a:lstStyle/>
          <a:p>
            <a:pPr>
              <a:defRPr sz="1400"/>
            </a:pPr>
          </a:p>
        </p:txBody>
      </p:sp>
      <p:sp>
        <p:nvSpPr>
          <p:cNvPr id="11029" name="Google Shape;3459;p36"/>
          <p:cNvSpPr/>
          <p:nvPr/>
        </p:nvSpPr>
        <p:spPr>
          <a:xfrm>
            <a:off x="10727356" y="2383038"/>
            <a:ext cx="295567" cy="153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23" y="0"/>
                </a:moveTo>
                <a:cubicBezTo>
                  <a:pt x="2211" y="0"/>
                  <a:pt x="0" y="4817"/>
                  <a:pt x="0" y="10797"/>
                </a:cubicBezTo>
                <a:cubicBezTo>
                  <a:pt x="0" y="16777"/>
                  <a:pt x="2211" y="21600"/>
                  <a:pt x="4923" y="21600"/>
                </a:cubicBezTo>
                <a:lnTo>
                  <a:pt x="16677" y="21600"/>
                </a:lnTo>
                <a:cubicBezTo>
                  <a:pt x="19389" y="21600"/>
                  <a:pt x="21600" y="16777"/>
                  <a:pt x="21600" y="10797"/>
                </a:cubicBezTo>
                <a:cubicBezTo>
                  <a:pt x="21600" y="4817"/>
                  <a:pt x="19389" y="0"/>
                  <a:pt x="16677" y="0"/>
                </a:cubicBezTo>
                <a:close/>
              </a:path>
            </a:pathLst>
          </a:custGeom>
          <a:solidFill>
            <a:srgbClr val="EEEEEE"/>
          </a:solidFill>
          <a:ln w="12700">
            <a:miter lim="400000"/>
          </a:ln>
        </p:spPr>
        <p:txBody>
          <a:bodyPr lIns="0" tIns="0" rIns="0" bIns="0" anchor="ctr"/>
          <a:lstStyle/>
          <a:p>
            <a:pPr>
              <a:defRPr sz="1400"/>
            </a:pPr>
          </a:p>
        </p:txBody>
      </p:sp>
      <p:sp>
        <p:nvSpPr>
          <p:cNvPr id="11030" name="Google Shape;3460;p36"/>
          <p:cNvSpPr/>
          <p:nvPr/>
        </p:nvSpPr>
        <p:spPr>
          <a:xfrm>
            <a:off x="10719109" y="2374790"/>
            <a:ext cx="312063" cy="1704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66" y="2090"/>
                </a:moveTo>
                <a:cubicBezTo>
                  <a:pt x="18649" y="2090"/>
                  <a:pt x="20458" y="5918"/>
                  <a:pt x="20458" y="10797"/>
                </a:cubicBezTo>
                <a:cubicBezTo>
                  <a:pt x="20458" y="15676"/>
                  <a:pt x="18649" y="19510"/>
                  <a:pt x="16366" y="19510"/>
                </a:cubicBezTo>
                <a:lnTo>
                  <a:pt x="5234" y="19510"/>
                </a:lnTo>
                <a:cubicBezTo>
                  <a:pt x="2951" y="19510"/>
                  <a:pt x="1142" y="15676"/>
                  <a:pt x="1142" y="10797"/>
                </a:cubicBezTo>
                <a:cubicBezTo>
                  <a:pt x="1142" y="5918"/>
                  <a:pt x="2951" y="2090"/>
                  <a:pt x="5234" y="2090"/>
                </a:cubicBezTo>
                <a:close/>
                <a:moveTo>
                  <a:pt x="5234" y="0"/>
                </a:moveTo>
                <a:cubicBezTo>
                  <a:pt x="2380" y="0"/>
                  <a:pt x="0" y="4873"/>
                  <a:pt x="0" y="10797"/>
                </a:cubicBezTo>
                <a:cubicBezTo>
                  <a:pt x="0" y="16721"/>
                  <a:pt x="2380" y="21600"/>
                  <a:pt x="5234" y="21600"/>
                </a:cubicBezTo>
                <a:lnTo>
                  <a:pt x="16366" y="21600"/>
                </a:lnTo>
                <a:cubicBezTo>
                  <a:pt x="19220" y="21600"/>
                  <a:pt x="21600" y="16721"/>
                  <a:pt x="21600" y="10797"/>
                </a:cubicBezTo>
                <a:cubicBezTo>
                  <a:pt x="21600" y="4873"/>
                  <a:pt x="19220" y="0"/>
                  <a:pt x="16366" y="0"/>
                </a:cubicBezTo>
                <a:close/>
              </a:path>
            </a:pathLst>
          </a:custGeom>
          <a:solidFill>
            <a:srgbClr val="222831"/>
          </a:solidFill>
          <a:ln w="12700">
            <a:miter lim="400000"/>
          </a:ln>
        </p:spPr>
        <p:txBody>
          <a:bodyPr lIns="0" tIns="0" rIns="0" bIns="0" anchor="ctr"/>
          <a:lstStyle/>
          <a:p>
            <a:pPr>
              <a:defRPr sz="1400"/>
            </a:pPr>
          </a:p>
        </p:txBody>
      </p:sp>
      <p:sp>
        <p:nvSpPr>
          <p:cNvPr id="11031" name="Google Shape;3461;p36"/>
          <p:cNvSpPr/>
          <p:nvPr/>
        </p:nvSpPr>
        <p:spPr>
          <a:xfrm>
            <a:off x="10754877" y="2411904"/>
            <a:ext cx="240570" cy="97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3" y="0"/>
                </a:moveTo>
                <a:cubicBezTo>
                  <a:pt x="861" y="0"/>
                  <a:pt x="0" y="4872"/>
                  <a:pt x="0" y="10646"/>
                </a:cubicBezTo>
                <a:cubicBezTo>
                  <a:pt x="0" y="16738"/>
                  <a:pt x="861" y="21600"/>
                  <a:pt x="3083" y="21600"/>
                </a:cubicBezTo>
                <a:lnTo>
                  <a:pt x="18513" y="21600"/>
                </a:lnTo>
                <a:cubicBezTo>
                  <a:pt x="20489" y="21600"/>
                  <a:pt x="21600" y="16738"/>
                  <a:pt x="21600" y="10646"/>
                </a:cubicBezTo>
                <a:cubicBezTo>
                  <a:pt x="21600" y="4872"/>
                  <a:pt x="20364" y="0"/>
                  <a:pt x="18513" y="0"/>
                </a:cubicBezTo>
                <a:close/>
              </a:path>
            </a:pathLst>
          </a:custGeom>
          <a:solidFill>
            <a:srgbClr val="CA8F8B"/>
          </a:solidFill>
          <a:ln w="12700">
            <a:miter lim="400000"/>
          </a:ln>
        </p:spPr>
        <p:txBody>
          <a:bodyPr lIns="0" tIns="0" rIns="0" bIns="0" anchor="ctr"/>
          <a:lstStyle/>
          <a:p>
            <a:pPr>
              <a:defRPr sz="1400"/>
            </a:pPr>
          </a:p>
        </p:txBody>
      </p:sp>
      <p:sp>
        <p:nvSpPr>
          <p:cNvPr id="11032" name="Google Shape;3462;p36"/>
          <p:cNvSpPr/>
          <p:nvPr/>
        </p:nvSpPr>
        <p:spPr>
          <a:xfrm>
            <a:off x="10746607" y="2407759"/>
            <a:ext cx="257065" cy="112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18" y="3161"/>
                </a:moveTo>
                <a:cubicBezTo>
                  <a:pt x="19521" y="3161"/>
                  <a:pt x="20214" y="7111"/>
                  <a:pt x="20214" y="10796"/>
                </a:cubicBezTo>
                <a:cubicBezTo>
                  <a:pt x="20214" y="14489"/>
                  <a:pt x="19634" y="18697"/>
                  <a:pt x="18018" y="18697"/>
                </a:cubicBezTo>
                <a:lnTo>
                  <a:pt x="3578" y="18697"/>
                </a:lnTo>
                <a:cubicBezTo>
                  <a:pt x="2192" y="18697"/>
                  <a:pt x="1386" y="16069"/>
                  <a:pt x="1386" y="10796"/>
                </a:cubicBezTo>
                <a:cubicBezTo>
                  <a:pt x="1386" y="5797"/>
                  <a:pt x="2079" y="3161"/>
                  <a:pt x="3578" y="3161"/>
                </a:cubicBezTo>
                <a:close/>
                <a:moveTo>
                  <a:pt x="3578" y="0"/>
                </a:moveTo>
                <a:cubicBezTo>
                  <a:pt x="1269" y="0"/>
                  <a:pt x="0" y="3951"/>
                  <a:pt x="0" y="10796"/>
                </a:cubicBezTo>
                <a:cubicBezTo>
                  <a:pt x="0" y="17649"/>
                  <a:pt x="1269" y="21600"/>
                  <a:pt x="3578" y="21600"/>
                </a:cubicBezTo>
                <a:lnTo>
                  <a:pt x="18018" y="21600"/>
                </a:lnTo>
                <a:cubicBezTo>
                  <a:pt x="20097" y="21600"/>
                  <a:pt x="21600" y="17383"/>
                  <a:pt x="21600" y="10796"/>
                </a:cubicBezTo>
                <a:cubicBezTo>
                  <a:pt x="21600" y="4475"/>
                  <a:pt x="20097" y="0"/>
                  <a:pt x="18018" y="0"/>
                </a:cubicBezTo>
                <a:close/>
              </a:path>
            </a:pathLst>
          </a:custGeom>
          <a:solidFill>
            <a:srgbClr val="162645"/>
          </a:solidFill>
          <a:ln w="12700">
            <a:miter lim="400000"/>
          </a:ln>
        </p:spPr>
        <p:txBody>
          <a:bodyPr lIns="0" tIns="0" rIns="0" bIns="0" anchor="ctr"/>
          <a:lstStyle/>
          <a:p>
            <a:pPr>
              <a:defRPr sz="1400"/>
            </a:pPr>
          </a:p>
        </p:txBody>
      </p:sp>
      <p:sp>
        <p:nvSpPr>
          <p:cNvPr id="11033" name="Google Shape;3463;p36"/>
          <p:cNvSpPr/>
          <p:nvPr/>
        </p:nvSpPr>
        <p:spPr>
          <a:xfrm>
            <a:off x="10926686" y="2438036"/>
            <a:ext cx="30257" cy="302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5" y="0"/>
                </a:moveTo>
                <a:cubicBezTo>
                  <a:pt x="4927" y="0"/>
                  <a:pt x="0" y="4903"/>
                  <a:pt x="0" y="10800"/>
                </a:cubicBezTo>
                <a:cubicBezTo>
                  <a:pt x="0" y="16697"/>
                  <a:pt x="4927" y="21600"/>
                  <a:pt x="10815" y="21600"/>
                </a:cubicBezTo>
                <a:cubicBezTo>
                  <a:pt x="16704" y="21600"/>
                  <a:pt x="21600" y="16697"/>
                  <a:pt x="21600" y="10800"/>
                </a:cubicBezTo>
                <a:cubicBezTo>
                  <a:pt x="21600" y="4903"/>
                  <a:pt x="16704" y="0"/>
                  <a:pt x="10815" y="0"/>
                </a:cubicBezTo>
                <a:close/>
              </a:path>
            </a:pathLst>
          </a:custGeom>
          <a:solidFill>
            <a:srgbClr val="FFFFFF"/>
          </a:solidFill>
          <a:ln w="12700">
            <a:miter lim="400000"/>
          </a:ln>
        </p:spPr>
        <p:txBody>
          <a:bodyPr lIns="0" tIns="0" rIns="0" bIns="0" anchor="ctr"/>
          <a:lstStyle/>
          <a:p>
            <a:pPr>
              <a:defRPr sz="1400"/>
            </a:pPr>
          </a:p>
        </p:txBody>
      </p:sp>
      <p:sp>
        <p:nvSpPr>
          <p:cNvPr id="11034" name="Google Shape;3464;p36"/>
          <p:cNvSpPr/>
          <p:nvPr/>
        </p:nvSpPr>
        <p:spPr>
          <a:xfrm>
            <a:off x="10918439" y="2431134"/>
            <a:ext cx="46752" cy="45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0" y="7214"/>
                </a:moveTo>
                <a:cubicBezTo>
                  <a:pt x="12715" y="7214"/>
                  <a:pt x="13979" y="9177"/>
                  <a:pt x="13979" y="10480"/>
                </a:cubicBezTo>
                <a:cubicBezTo>
                  <a:pt x="13979" y="12443"/>
                  <a:pt x="12715" y="13745"/>
                  <a:pt x="10810" y="13745"/>
                </a:cubicBezTo>
                <a:cubicBezTo>
                  <a:pt x="8905" y="13745"/>
                  <a:pt x="7621" y="12443"/>
                  <a:pt x="7621" y="10480"/>
                </a:cubicBezTo>
                <a:cubicBezTo>
                  <a:pt x="7621" y="9177"/>
                  <a:pt x="8905" y="7214"/>
                  <a:pt x="10810" y="7214"/>
                </a:cubicBezTo>
                <a:close/>
                <a:moveTo>
                  <a:pt x="10810" y="0"/>
                </a:moveTo>
                <a:cubicBezTo>
                  <a:pt x="5094" y="0"/>
                  <a:pt x="0" y="4589"/>
                  <a:pt x="0" y="10480"/>
                </a:cubicBezTo>
                <a:cubicBezTo>
                  <a:pt x="0" y="17032"/>
                  <a:pt x="5094" y="21600"/>
                  <a:pt x="10810" y="21600"/>
                </a:cubicBezTo>
                <a:cubicBezTo>
                  <a:pt x="16526" y="21600"/>
                  <a:pt x="21600" y="17032"/>
                  <a:pt x="21600" y="10480"/>
                </a:cubicBezTo>
                <a:cubicBezTo>
                  <a:pt x="21600" y="4589"/>
                  <a:pt x="16526" y="0"/>
                  <a:pt x="10810" y="0"/>
                </a:cubicBezTo>
                <a:close/>
              </a:path>
            </a:pathLst>
          </a:custGeom>
          <a:solidFill>
            <a:srgbClr val="222831"/>
          </a:solidFill>
          <a:ln w="12700">
            <a:miter lim="400000"/>
          </a:ln>
        </p:spPr>
        <p:txBody>
          <a:bodyPr lIns="0" tIns="0" rIns="0" bIns="0" anchor="ctr"/>
          <a:lstStyle/>
          <a:p>
            <a:pPr>
              <a:defRPr sz="1400"/>
            </a:pPr>
          </a:p>
        </p:txBody>
      </p:sp>
      <p:sp>
        <p:nvSpPr>
          <p:cNvPr id="11035" name="Google Shape;3465;p36"/>
          <p:cNvSpPr/>
          <p:nvPr/>
        </p:nvSpPr>
        <p:spPr>
          <a:xfrm>
            <a:off x="10791990" y="2439382"/>
            <a:ext cx="30214" cy="288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903" y="0"/>
                  <a:pt x="0" y="4125"/>
                  <a:pt x="0" y="10297"/>
                </a:cubicBezTo>
                <a:cubicBezTo>
                  <a:pt x="0" y="16468"/>
                  <a:pt x="4903" y="21600"/>
                  <a:pt x="10800" y="21600"/>
                </a:cubicBezTo>
                <a:cubicBezTo>
                  <a:pt x="16697" y="21600"/>
                  <a:pt x="21600" y="16468"/>
                  <a:pt x="21600" y="10297"/>
                </a:cubicBezTo>
                <a:cubicBezTo>
                  <a:pt x="21600" y="4125"/>
                  <a:pt x="16697" y="0"/>
                  <a:pt x="10800" y="0"/>
                </a:cubicBezTo>
                <a:close/>
              </a:path>
            </a:pathLst>
          </a:custGeom>
          <a:solidFill>
            <a:srgbClr val="FFFFFF"/>
          </a:solidFill>
          <a:ln w="12700">
            <a:miter lim="400000"/>
          </a:ln>
        </p:spPr>
        <p:txBody>
          <a:bodyPr lIns="0" tIns="0" rIns="0" bIns="0" anchor="ctr"/>
          <a:lstStyle/>
          <a:p>
            <a:pPr>
              <a:defRPr sz="1400"/>
            </a:pPr>
          </a:p>
        </p:txBody>
      </p:sp>
      <p:sp>
        <p:nvSpPr>
          <p:cNvPr id="11036" name="Google Shape;3466;p36"/>
          <p:cNvSpPr/>
          <p:nvPr/>
        </p:nvSpPr>
        <p:spPr>
          <a:xfrm>
            <a:off x="10783744" y="2431134"/>
            <a:ext cx="46708" cy="45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7214"/>
                </a:moveTo>
                <a:cubicBezTo>
                  <a:pt x="12707" y="7214"/>
                  <a:pt x="13972" y="9177"/>
                  <a:pt x="13972" y="10480"/>
                </a:cubicBezTo>
                <a:cubicBezTo>
                  <a:pt x="13972" y="12443"/>
                  <a:pt x="12707" y="13745"/>
                  <a:pt x="10800" y="13745"/>
                </a:cubicBezTo>
                <a:cubicBezTo>
                  <a:pt x="8893" y="13745"/>
                  <a:pt x="7628" y="12443"/>
                  <a:pt x="7628" y="10480"/>
                </a:cubicBezTo>
                <a:cubicBezTo>
                  <a:pt x="7628" y="9177"/>
                  <a:pt x="8893" y="7214"/>
                  <a:pt x="10800" y="7214"/>
                </a:cubicBezTo>
                <a:close/>
                <a:moveTo>
                  <a:pt x="10800" y="0"/>
                </a:moveTo>
                <a:cubicBezTo>
                  <a:pt x="5079" y="0"/>
                  <a:pt x="0" y="4589"/>
                  <a:pt x="0" y="10480"/>
                </a:cubicBezTo>
                <a:cubicBezTo>
                  <a:pt x="0" y="17032"/>
                  <a:pt x="5079" y="21600"/>
                  <a:pt x="10800" y="21600"/>
                </a:cubicBezTo>
                <a:cubicBezTo>
                  <a:pt x="16521" y="21600"/>
                  <a:pt x="21600" y="17032"/>
                  <a:pt x="21600" y="10480"/>
                </a:cubicBezTo>
                <a:cubicBezTo>
                  <a:pt x="21600" y="4589"/>
                  <a:pt x="16521" y="0"/>
                  <a:pt x="10800" y="0"/>
                </a:cubicBezTo>
                <a:close/>
              </a:path>
            </a:pathLst>
          </a:custGeom>
          <a:solidFill>
            <a:srgbClr val="222831"/>
          </a:solidFill>
          <a:ln w="12700">
            <a:miter lim="400000"/>
          </a:ln>
        </p:spPr>
        <p:txBody>
          <a:bodyPr lIns="0" tIns="0" rIns="0" bIns="0" anchor="ctr"/>
          <a:lstStyle/>
          <a:p>
            <a:pPr>
              <a:defRPr sz="1400"/>
            </a:pPr>
          </a:p>
        </p:txBody>
      </p:sp>
      <p:sp>
        <p:nvSpPr>
          <p:cNvPr id="11037" name="Google Shape;3467;p36"/>
          <p:cNvSpPr/>
          <p:nvPr/>
        </p:nvSpPr>
        <p:spPr>
          <a:xfrm>
            <a:off x="10852458" y="2473761"/>
            <a:ext cx="44017" cy="192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0824"/>
                  <a:pt x="4729" y="21600"/>
                  <a:pt x="10800" y="21600"/>
                </a:cubicBezTo>
                <a:cubicBezTo>
                  <a:pt x="16871" y="21600"/>
                  <a:pt x="21600" y="10824"/>
                  <a:pt x="21600" y="0"/>
                </a:cubicBezTo>
                <a:close/>
              </a:path>
            </a:pathLst>
          </a:custGeom>
          <a:solidFill>
            <a:srgbClr val="FFFFFF"/>
          </a:solidFill>
          <a:ln w="12700">
            <a:miter lim="400000"/>
          </a:ln>
        </p:spPr>
        <p:txBody>
          <a:bodyPr lIns="0" tIns="0" rIns="0" bIns="0" anchor="ctr"/>
          <a:lstStyle/>
          <a:p>
            <a:pPr>
              <a:defRPr sz="1400"/>
            </a:pPr>
          </a:p>
        </p:txBody>
      </p:sp>
      <p:sp>
        <p:nvSpPr>
          <p:cNvPr id="11038" name="Google Shape;3468;p36"/>
          <p:cNvSpPr/>
          <p:nvPr/>
        </p:nvSpPr>
        <p:spPr>
          <a:xfrm>
            <a:off x="10844210" y="2465514"/>
            <a:ext cx="60513" cy="34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24" y="9491"/>
                </a:moveTo>
                <a:cubicBezTo>
                  <a:pt x="13248" y="10800"/>
                  <a:pt x="12024" y="11455"/>
                  <a:pt x="10800" y="11455"/>
                </a:cubicBezTo>
                <a:cubicBezTo>
                  <a:pt x="9576" y="11455"/>
                  <a:pt x="8336" y="10800"/>
                  <a:pt x="7360" y="9491"/>
                </a:cubicBezTo>
                <a:close/>
                <a:moveTo>
                  <a:pt x="2944" y="0"/>
                </a:moveTo>
                <a:cubicBezTo>
                  <a:pt x="976" y="0"/>
                  <a:pt x="0" y="1718"/>
                  <a:pt x="0" y="5182"/>
                </a:cubicBezTo>
                <a:cubicBezTo>
                  <a:pt x="0" y="14673"/>
                  <a:pt x="4912" y="21600"/>
                  <a:pt x="10800" y="21600"/>
                </a:cubicBezTo>
                <a:cubicBezTo>
                  <a:pt x="16688" y="21600"/>
                  <a:pt x="21600" y="14673"/>
                  <a:pt x="21600" y="5182"/>
                </a:cubicBezTo>
                <a:cubicBezTo>
                  <a:pt x="21600" y="1718"/>
                  <a:pt x="20608" y="0"/>
                  <a:pt x="18656" y="0"/>
                </a:cubicBezTo>
                <a:close/>
              </a:path>
            </a:pathLst>
          </a:custGeom>
          <a:solidFill>
            <a:srgbClr val="222831"/>
          </a:solidFill>
          <a:ln w="12700">
            <a:miter lim="400000"/>
          </a:ln>
        </p:spPr>
        <p:txBody>
          <a:bodyPr lIns="0" tIns="0" rIns="0" bIns="0" anchor="ctr"/>
          <a:lstStyle/>
          <a:p>
            <a:pPr>
              <a:defRPr sz="1400"/>
            </a:pPr>
          </a:p>
        </p:txBody>
      </p:sp>
      <p:sp>
        <p:nvSpPr>
          <p:cNvPr id="11039" name="Google Shape;3469;p36"/>
          <p:cNvSpPr/>
          <p:nvPr/>
        </p:nvSpPr>
        <p:spPr>
          <a:xfrm>
            <a:off x="10550033" y="3126361"/>
            <a:ext cx="174589" cy="155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8" y="0"/>
                </a:moveTo>
                <a:cubicBezTo>
                  <a:pt x="553" y="0"/>
                  <a:pt x="0" y="54"/>
                  <a:pt x="0" y="54"/>
                </a:cubicBezTo>
                <a:lnTo>
                  <a:pt x="6804" y="14543"/>
                </a:lnTo>
                <a:cubicBezTo>
                  <a:pt x="6804" y="14543"/>
                  <a:pt x="9012" y="20076"/>
                  <a:pt x="14114" y="21600"/>
                </a:cubicBezTo>
                <a:lnTo>
                  <a:pt x="21600" y="11496"/>
                </a:lnTo>
                <a:cubicBezTo>
                  <a:pt x="18877" y="7491"/>
                  <a:pt x="16154" y="4631"/>
                  <a:pt x="14624" y="3294"/>
                </a:cubicBezTo>
                <a:cubicBezTo>
                  <a:pt x="14114" y="2722"/>
                  <a:pt x="13437" y="2342"/>
                  <a:pt x="12583" y="2150"/>
                </a:cubicBezTo>
                <a:cubicBezTo>
                  <a:pt x="8061" y="283"/>
                  <a:pt x="3706" y="0"/>
                  <a:pt x="1498" y="0"/>
                </a:cubicBezTo>
                <a:close/>
              </a:path>
            </a:pathLst>
          </a:custGeom>
          <a:solidFill>
            <a:srgbClr val="EEEEEE"/>
          </a:solidFill>
          <a:ln w="12700">
            <a:miter lim="400000"/>
          </a:ln>
        </p:spPr>
        <p:txBody>
          <a:bodyPr lIns="0" tIns="0" rIns="0" bIns="0" anchor="ctr"/>
          <a:lstStyle/>
          <a:p>
            <a:pPr>
              <a:defRPr sz="1400"/>
            </a:pPr>
          </a:p>
        </p:txBody>
      </p:sp>
      <p:sp>
        <p:nvSpPr>
          <p:cNvPr id="11040" name="Google Shape;3470;p36"/>
          <p:cNvSpPr/>
          <p:nvPr/>
        </p:nvSpPr>
        <p:spPr>
          <a:xfrm>
            <a:off x="10369932" y="3222944"/>
            <a:ext cx="147111" cy="90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41" y="0"/>
                </a:moveTo>
                <a:lnTo>
                  <a:pt x="0" y="21600"/>
                </a:lnTo>
                <a:lnTo>
                  <a:pt x="21600" y="21600"/>
                </a:lnTo>
                <a:lnTo>
                  <a:pt x="17763" y="0"/>
                </a:lnTo>
                <a:close/>
              </a:path>
            </a:pathLst>
          </a:custGeom>
          <a:solidFill>
            <a:srgbClr val="FFFFFF"/>
          </a:solidFill>
          <a:ln w="12700">
            <a:miter lim="400000"/>
          </a:ln>
        </p:spPr>
        <p:txBody>
          <a:bodyPr lIns="0" tIns="0" rIns="0" bIns="0" anchor="ctr"/>
          <a:lstStyle/>
          <a:p>
            <a:pPr>
              <a:defRPr sz="1400"/>
            </a:pPr>
          </a:p>
        </p:txBody>
      </p:sp>
      <p:sp>
        <p:nvSpPr>
          <p:cNvPr id="11041" name="Google Shape;3471;p36"/>
          <p:cNvSpPr/>
          <p:nvPr/>
        </p:nvSpPr>
        <p:spPr>
          <a:xfrm>
            <a:off x="10361685" y="3214696"/>
            <a:ext cx="163968" cy="10761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4683" y="0"/>
                </a:moveTo>
                <a:cubicBezTo>
                  <a:pt x="4143" y="0"/>
                  <a:pt x="3779" y="558"/>
                  <a:pt x="3603" y="1385"/>
                </a:cubicBezTo>
                <a:lnTo>
                  <a:pt x="0" y="19596"/>
                </a:lnTo>
                <a:cubicBezTo>
                  <a:pt x="0" y="20424"/>
                  <a:pt x="182" y="21251"/>
                  <a:pt x="722" y="21530"/>
                </a:cubicBezTo>
                <a:cubicBezTo>
                  <a:pt x="847" y="21574"/>
                  <a:pt x="972" y="21600"/>
                  <a:pt x="1085" y="21600"/>
                </a:cubicBezTo>
                <a:cubicBezTo>
                  <a:pt x="1620" y="21600"/>
                  <a:pt x="2012" y="21103"/>
                  <a:pt x="2159" y="20424"/>
                </a:cubicBezTo>
                <a:lnTo>
                  <a:pt x="5399" y="3311"/>
                </a:lnTo>
                <a:lnTo>
                  <a:pt x="16020" y="3311"/>
                </a:lnTo>
                <a:lnTo>
                  <a:pt x="19435" y="20424"/>
                </a:lnTo>
                <a:cubicBezTo>
                  <a:pt x="19435" y="20973"/>
                  <a:pt x="19980" y="21530"/>
                  <a:pt x="20338" y="21530"/>
                </a:cubicBezTo>
                <a:lnTo>
                  <a:pt x="20696" y="21530"/>
                </a:lnTo>
                <a:cubicBezTo>
                  <a:pt x="21236" y="21251"/>
                  <a:pt x="21600" y="20424"/>
                  <a:pt x="21418" y="19596"/>
                </a:cubicBezTo>
                <a:lnTo>
                  <a:pt x="17815" y="1385"/>
                </a:lnTo>
                <a:cubicBezTo>
                  <a:pt x="17815" y="558"/>
                  <a:pt x="17275" y="0"/>
                  <a:pt x="16917" y="0"/>
                </a:cubicBezTo>
                <a:close/>
              </a:path>
            </a:pathLst>
          </a:custGeom>
          <a:solidFill>
            <a:srgbClr val="222831"/>
          </a:solidFill>
          <a:ln w="12700">
            <a:miter lim="400000"/>
          </a:ln>
        </p:spPr>
        <p:txBody>
          <a:bodyPr lIns="0" tIns="0" rIns="0" bIns="0" anchor="ctr"/>
          <a:lstStyle/>
          <a:p>
            <a:pPr>
              <a:defRPr sz="1400"/>
            </a:pPr>
          </a:p>
        </p:txBody>
      </p:sp>
      <p:sp>
        <p:nvSpPr>
          <p:cNvPr id="11042" name="Google Shape;3472;p36"/>
          <p:cNvSpPr/>
          <p:nvPr/>
        </p:nvSpPr>
        <p:spPr>
          <a:xfrm>
            <a:off x="10177504" y="2843556"/>
            <a:ext cx="549853" cy="384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6" y="0"/>
                </a:moveTo>
                <a:cubicBezTo>
                  <a:pt x="593" y="0"/>
                  <a:pt x="0" y="772"/>
                  <a:pt x="0" y="1773"/>
                </a:cubicBezTo>
                <a:lnTo>
                  <a:pt x="0" y="19749"/>
                </a:lnTo>
                <a:cubicBezTo>
                  <a:pt x="0" y="20752"/>
                  <a:pt x="593" y="21600"/>
                  <a:pt x="1296" y="21600"/>
                </a:cubicBezTo>
                <a:lnTo>
                  <a:pt x="14742" y="21600"/>
                </a:lnTo>
                <a:lnTo>
                  <a:pt x="21600" y="19054"/>
                </a:lnTo>
                <a:lnTo>
                  <a:pt x="21600" y="1773"/>
                </a:lnTo>
                <a:cubicBezTo>
                  <a:pt x="21600" y="772"/>
                  <a:pt x="21007" y="0"/>
                  <a:pt x="20304" y="0"/>
                </a:cubicBezTo>
                <a:close/>
              </a:path>
            </a:pathLst>
          </a:custGeom>
          <a:solidFill>
            <a:srgbClr val="EEEEEE"/>
          </a:solidFill>
          <a:ln w="12700">
            <a:miter lim="400000"/>
          </a:ln>
        </p:spPr>
        <p:txBody>
          <a:bodyPr lIns="0" tIns="0" rIns="0" bIns="0" anchor="ctr"/>
          <a:lstStyle/>
          <a:p>
            <a:pPr>
              <a:defRPr sz="1400"/>
            </a:pPr>
          </a:p>
        </p:txBody>
      </p:sp>
      <p:sp>
        <p:nvSpPr>
          <p:cNvPr id="11043" name="Google Shape;3473;p36"/>
          <p:cNvSpPr/>
          <p:nvPr/>
        </p:nvSpPr>
        <p:spPr>
          <a:xfrm>
            <a:off x="10170601" y="2835308"/>
            <a:ext cx="565003" cy="401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5" y="0"/>
                </a:moveTo>
                <a:cubicBezTo>
                  <a:pt x="684" y="0"/>
                  <a:pt x="0" y="962"/>
                  <a:pt x="0" y="2144"/>
                </a:cubicBezTo>
                <a:lnTo>
                  <a:pt x="0" y="19381"/>
                </a:lnTo>
                <a:cubicBezTo>
                  <a:pt x="0" y="20565"/>
                  <a:pt x="684" y="21600"/>
                  <a:pt x="1525" y="21600"/>
                </a:cubicBezTo>
                <a:lnTo>
                  <a:pt x="14610" y="21600"/>
                </a:lnTo>
                <a:cubicBezTo>
                  <a:pt x="14768" y="21600"/>
                  <a:pt x="14926" y="21378"/>
                  <a:pt x="14926" y="21156"/>
                </a:cubicBezTo>
                <a:cubicBezTo>
                  <a:pt x="14926" y="20860"/>
                  <a:pt x="14768" y="20712"/>
                  <a:pt x="14610" y="20712"/>
                </a:cubicBezTo>
                <a:lnTo>
                  <a:pt x="1525" y="20712"/>
                </a:lnTo>
                <a:cubicBezTo>
                  <a:pt x="999" y="20712"/>
                  <a:pt x="579" y="20121"/>
                  <a:pt x="579" y="19381"/>
                </a:cubicBezTo>
                <a:lnTo>
                  <a:pt x="579" y="2144"/>
                </a:lnTo>
                <a:cubicBezTo>
                  <a:pt x="579" y="1479"/>
                  <a:pt x="999" y="888"/>
                  <a:pt x="1525" y="888"/>
                </a:cubicBezTo>
                <a:lnTo>
                  <a:pt x="20023" y="888"/>
                </a:lnTo>
                <a:cubicBezTo>
                  <a:pt x="20550" y="888"/>
                  <a:pt x="20969" y="1479"/>
                  <a:pt x="20969" y="2144"/>
                </a:cubicBezTo>
                <a:lnTo>
                  <a:pt x="20969" y="18715"/>
                </a:lnTo>
                <a:cubicBezTo>
                  <a:pt x="20969" y="19012"/>
                  <a:pt x="21127" y="19159"/>
                  <a:pt x="21285" y="19159"/>
                </a:cubicBezTo>
                <a:cubicBezTo>
                  <a:pt x="21442" y="19159"/>
                  <a:pt x="21600" y="19012"/>
                  <a:pt x="21600" y="18715"/>
                </a:cubicBezTo>
                <a:lnTo>
                  <a:pt x="21600" y="2144"/>
                </a:lnTo>
                <a:cubicBezTo>
                  <a:pt x="21600" y="962"/>
                  <a:pt x="20865" y="0"/>
                  <a:pt x="20023" y="0"/>
                </a:cubicBezTo>
                <a:close/>
              </a:path>
            </a:pathLst>
          </a:custGeom>
          <a:solidFill>
            <a:srgbClr val="222831"/>
          </a:solidFill>
          <a:ln w="12700">
            <a:miter lim="400000"/>
          </a:ln>
        </p:spPr>
        <p:txBody>
          <a:bodyPr lIns="0" tIns="0" rIns="0" bIns="0" anchor="ctr"/>
          <a:lstStyle/>
          <a:p>
            <a:pPr>
              <a:defRPr sz="1400"/>
            </a:pPr>
          </a:p>
        </p:txBody>
      </p:sp>
      <p:sp>
        <p:nvSpPr>
          <p:cNvPr id="11044" name="Google Shape;3474;p36"/>
          <p:cNvSpPr/>
          <p:nvPr/>
        </p:nvSpPr>
        <p:spPr>
          <a:xfrm>
            <a:off x="10505466" y="3151494"/>
            <a:ext cx="106425" cy="114642"/>
          </a:xfrm>
          <a:custGeom>
            <a:avLst/>
            <a:gdLst/>
            <a:ahLst/>
            <a:cxnLst>
              <a:cxn ang="0">
                <a:pos x="wd2" y="hd2"/>
              </a:cxn>
              <a:cxn ang="5400000">
                <a:pos x="wd2" y="hd2"/>
              </a:cxn>
              <a:cxn ang="10800000">
                <a:pos x="wd2" y="hd2"/>
              </a:cxn>
              <a:cxn ang="16200000">
                <a:pos x="wd2" y="hd2"/>
              </a:cxn>
            </a:cxnLst>
            <a:rect l="0" t="0" r="r" b="b"/>
            <a:pathLst>
              <a:path w="21166" h="21600" fill="norm" stroke="1" extrusionOk="0">
                <a:moveTo>
                  <a:pt x="16789" y="13209"/>
                </a:moveTo>
                <a:lnTo>
                  <a:pt x="16565" y="13568"/>
                </a:lnTo>
                <a:lnTo>
                  <a:pt x="16746" y="13748"/>
                </a:lnTo>
                <a:lnTo>
                  <a:pt x="17065" y="13209"/>
                </a:lnTo>
                <a:close/>
                <a:moveTo>
                  <a:pt x="2847" y="0"/>
                </a:moveTo>
                <a:lnTo>
                  <a:pt x="386" y="4138"/>
                </a:lnTo>
                <a:cubicBezTo>
                  <a:pt x="-434" y="5439"/>
                  <a:pt x="110" y="7246"/>
                  <a:pt x="1483" y="8023"/>
                </a:cubicBezTo>
                <a:cubicBezTo>
                  <a:pt x="2009" y="8277"/>
                  <a:pt x="2562" y="8391"/>
                  <a:pt x="3097" y="8391"/>
                </a:cubicBezTo>
                <a:cubicBezTo>
                  <a:pt x="4237" y="8391"/>
                  <a:pt x="5298" y="7868"/>
                  <a:pt x="5860" y="6993"/>
                </a:cubicBezTo>
                <a:lnTo>
                  <a:pt x="6403" y="5954"/>
                </a:lnTo>
                <a:lnTo>
                  <a:pt x="6680" y="6216"/>
                </a:lnTo>
                <a:lnTo>
                  <a:pt x="5039" y="8547"/>
                </a:lnTo>
                <a:cubicBezTo>
                  <a:pt x="4219" y="9839"/>
                  <a:pt x="4763" y="11655"/>
                  <a:pt x="6127" y="12432"/>
                </a:cubicBezTo>
                <a:cubicBezTo>
                  <a:pt x="6654" y="12677"/>
                  <a:pt x="7206" y="12792"/>
                  <a:pt x="7742" y="12792"/>
                </a:cubicBezTo>
                <a:cubicBezTo>
                  <a:pt x="8881" y="12792"/>
                  <a:pt x="9943" y="12276"/>
                  <a:pt x="10504" y="11393"/>
                </a:cubicBezTo>
                <a:lnTo>
                  <a:pt x="11601" y="9577"/>
                </a:lnTo>
                <a:lnTo>
                  <a:pt x="11601" y="9839"/>
                </a:lnTo>
                <a:lnTo>
                  <a:pt x="9684" y="12947"/>
                </a:lnTo>
                <a:cubicBezTo>
                  <a:pt x="8864" y="14239"/>
                  <a:pt x="9408" y="16055"/>
                  <a:pt x="11048" y="16832"/>
                </a:cubicBezTo>
                <a:cubicBezTo>
                  <a:pt x="11488" y="17085"/>
                  <a:pt x="11980" y="17200"/>
                  <a:pt x="12481" y="17200"/>
                </a:cubicBezTo>
                <a:cubicBezTo>
                  <a:pt x="13534" y="17200"/>
                  <a:pt x="14596" y="16676"/>
                  <a:pt x="15149" y="15793"/>
                </a:cubicBezTo>
                <a:lnTo>
                  <a:pt x="16565" y="13568"/>
                </a:lnTo>
                <a:lnTo>
                  <a:pt x="2847" y="0"/>
                </a:lnTo>
                <a:close/>
                <a:moveTo>
                  <a:pt x="16746" y="13748"/>
                </a:moveTo>
                <a:lnTo>
                  <a:pt x="14605" y="17347"/>
                </a:lnTo>
                <a:cubicBezTo>
                  <a:pt x="13508" y="18647"/>
                  <a:pt x="14061" y="20463"/>
                  <a:pt x="15701" y="21240"/>
                </a:cubicBezTo>
                <a:cubicBezTo>
                  <a:pt x="16133" y="21485"/>
                  <a:pt x="16634" y="21600"/>
                  <a:pt x="17126" y="21600"/>
                </a:cubicBezTo>
                <a:cubicBezTo>
                  <a:pt x="18179" y="21600"/>
                  <a:pt x="19241" y="21077"/>
                  <a:pt x="19802" y="20201"/>
                </a:cubicBezTo>
                <a:lnTo>
                  <a:pt x="21166" y="18124"/>
                </a:lnTo>
                <a:lnTo>
                  <a:pt x="16746" y="13748"/>
                </a:lnTo>
                <a:close/>
              </a:path>
            </a:pathLst>
          </a:custGeom>
          <a:solidFill>
            <a:srgbClr val="EEEEEE"/>
          </a:solidFill>
          <a:ln w="12700">
            <a:miter lim="400000"/>
          </a:ln>
        </p:spPr>
        <p:txBody>
          <a:bodyPr lIns="0" tIns="0" rIns="0" bIns="0" anchor="ctr"/>
          <a:lstStyle/>
          <a:p>
            <a:pPr>
              <a:defRPr sz="1400"/>
            </a:pPr>
          </a:p>
        </p:txBody>
      </p:sp>
      <p:sp>
        <p:nvSpPr>
          <p:cNvPr id="11045" name="Google Shape;3475;p36"/>
          <p:cNvSpPr/>
          <p:nvPr/>
        </p:nvSpPr>
        <p:spPr>
          <a:xfrm>
            <a:off x="10498326" y="3144549"/>
            <a:ext cx="121871" cy="129271"/>
          </a:xfrm>
          <a:custGeom>
            <a:avLst/>
            <a:gdLst/>
            <a:ahLst/>
            <a:cxnLst>
              <a:cxn ang="0">
                <a:pos x="wd2" y="hd2"/>
              </a:cxn>
              <a:cxn ang="5400000">
                <a:pos x="wd2" y="hd2"/>
              </a:cxn>
              <a:cxn ang="10800000">
                <a:pos x="wd2" y="hd2"/>
              </a:cxn>
              <a:cxn ang="16200000">
                <a:pos x="wd2" y="hd2"/>
              </a:cxn>
            </a:cxnLst>
            <a:rect l="0" t="0" r="r" b="b"/>
            <a:pathLst>
              <a:path w="21271" h="21600" fill="norm" stroke="1" extrusionOk="0">
                <a:moveTo>
                  <a:pt x="3896" y="0"/>
                </a:moveTo>
                <a:cubicBezTo>
                  <a:pt x="3396" y="0"/>
                  <a:pt x="2941" y="254"/>
                  <a:pt x="2790" y="696"/>
                </a:cubicBezTo>
                <a:lnTo>
                  <a:pt x="623" y="4142"/>
                </a:lnTo>
                <a:cubicBezTo>
                  <a:pt x="-97" y="5063"/>
                  <a:pt x="-97" y="6209"/>
                  <a:pt x="145" y="7130"/>
                </a:cubicBezTo>
                <a:cubicBezTo>
                  <a:pt x="388" y="8051"/>
                  <a:pt x="1108" y="8965"/>
                  <a:pt x="2062" y="9429"/>
                </a:cubicBezTo>
                <a:cubicBezTo>
                  <a:pt x="2547" y="9886"/>
                  <a:pt x="3267" y="10118"/>
                  <a:pt x="3987" y="10118"/>
                </a:cubicBezTo>
                <a:cubicBezTo>
                  <a:pt x="3987" y="10343"/>
                  <a:pt x="3987" y="10575"/>
                  <a:pt x="4229" y="11032"/>
                </a:cubicBezTo>
                <a:cubicBezTo>
                  <a:pt x="4464" y="11953"/>
                  <a:pt x="5184" y="12874"/>
                  <a:pt x="6146" y="13331"/>
                </a:cubicBezTo>
                <a:cubicBezTo>
                  <a:pt x="6623" y="13788"/>
                  <a:pt x="7343" y="14020"/>
                  <a:pt x="8063" y="14020"/>
                </a:cubicBezTo>
                <a:cubicBezTo>
                  <a:pt x="8063" y="14253"/>
                  <a:pt x="8063" y="14477"/>
                  <a:pt x="8305" y="14942"/>
                </a:cubicBezTo>
                <a:cubicBezTo>
                  <a:pt x="8548" y="15855"/>
                  <a:pt x="9267" y="16777"/>
                  <a:pt x="10222" y="17234"/>
                </a:cubicBezTo>
                <a:cubicBezTo>
                  <a:pt x="10707" y="17698"/>
                  <a:pt x="11427" y="17923"/>
                  <a:pt x="12146" y="17923"/>
                </a:cubicBezTo>
                <a:cubicBezTo>
                  <a:pt x="12146" y="18155"/>
                  <a:pt x="12146" y="18387"/>
                  <a:pt x="12381" y="18844"/>
                </a:cubicBezTo>
                <a:cubicBezTo>
                  <a:pt x="12624" y="19765"/>
                  <a:pt x="13343" y="20686"/>
                  <a:pt x="14306" y="21143"/>
                </a:cubicBezTo>
                <a:cubicBezTo>
                  <a:pt x="14783" y="21600"/>
                  <a:pt x="15503" y="21600"/>
                  <a:pt x="16222" y="21600"/>
                </a:cubicBezTo>
                <a:cubicBezTo>
                  <a:pt x="17662" y="21600"/>
                  <a:pt x="19101" y="20911"/>
                  <a:pt x="19821" y="19765"/>
                </a:cubicBezTo>
                <a:lnTo>
                  <a:pt x="21018" y="17923"/>
                </a:lnTo>
                <a:cubicBezTo>
                  <a:pt x="21503" y="17234"/>
                  <a:pt x="21261" y="16545"/>
                  <a:pt x="20541" y="16088"/>
                </a:cubicBezTo>
                <a:cubicBezTo>
                  <a:pt x="20283" y="15928"/>
                  <a:pt x="20003" y="15848"/>
                  <a:pt x="19730" y="15848"/>
                </a:cubicBezTo>
                <a:cubicBezTo>
                  <a:pt x="19230" y="15848"/>
                  <a:pt x="18776" y="16102"/>
                  <a:pt x="18624" y="16545"/>
                </a:cubicBezTo>
                <a:lnTo>
                  <a:pt x="17419" y="18387"/>
                </a:lnTo>
                <a:cubicBezTo>
                  <a:pt x="17245" y="18720"/>
                  <a:pt x="16684" y="18938"/>
                  <a:pt x="16207" y="18938"/>
                </a:cubicBezTo>
                <a:cubicBezTo>
                  <a:pt x="16033" y="18938"/>
                  <a:pt x="15874" y="18909"/>
                  <a:pt x="15745" y="18844"/>
                </a:cubicBezTo>
                <a:cubicBezTo>
                  <a:pt x="15260" y="18612"/>
                  <a:pt x="15260" y="18387"/>
                  <a:pt x="15025" y="18155"/>
                </a:cubicBezTo>
                <a:cubicBezTo>
                  <a:pt x="15025" y="17698"/>
                  <a:pt x="15025" y="17466"/>
                  <a:pt x="15260" y="17234"/>
                </a:cubicBezTo>
                <a:lnTo>
                  <a:pt x="17419" y="13563"/>
                </a:lnTo>
                <a:cubicBezTo>
                  <a:pt x="17662" y="13099"/>
                  <a:pt x="17662" y="12410"/>
                  <a:pt x="17185" y="11953"/>
                </a:cubicBezTo>
                <a:lnTo>
                  <a:pt x="16942" y="11953"/>
                </a:lnTo>
                <a:cubicBezTo>
                  <a:pt x="16700" y="11496"/>
                  <a:pt x="16222" y="11496"/>
                  <a:pt x="15745" y="11496"/>
                </a:cubicBezTo>
                <a:cubicBezTo>
                  <a:pt x="15503" y="11496"/>
                  <a:pt x="15025" y="11721"/>
                  <a:pt x="14783" y="12185"/>
                </a:cubicBezTo>
                <a:lnTo>
                  <a:pt x="13343" y="14477"/>
                </a:lnTo>
                <a:cubicBezTo>
                  <a:pt x="13192" y="14920"/>
                  <a:pt x="12752" y="15079"/>
                  <a:pt x="12328" y="15079"/>
                </a:cubicBezTo>
                <a:cubicBezTo>
                  <a:pt x="12078" y="15079"/>
                  <a:pt x="11836" y="15021"/>
                  <a:pt x="11661" y="14942"/>
                </a:cubicBezTo>
                <a:cubicBezTo>
                  <a:pt x="11184" y="14709"/>
                  <a:pt x="10942" y="14477"/>
                  <a:pt x="10942" y="14253"/>
                </a:cubicBezTo>
                <a:cubicBezTo>
                  <a:pt x="10942" y="13788"/>
                  <a:pt x="10942" y="13563"/>
                  <a:pt x="11184" y="13331"/>
                </a:cubicBezTo>
                <a:lnTo>
                  <a:pt x="12866" y="10575"/>
                </a:lnTo>
                <a:cubicBezTo>
                  <a:pt x="13101" y="10118"/>
                  <a:pt x="13101" y="9654"/>
                  <a:pt x="12624" y="9197"/>
                </a:cubicBezTo>
                <a:lnTo>
                  <a:pt x="12624" y="8965"/>
                </a:lnTo>
                <a:cubicBezTo>
                  <a:pt x="12381" y="8508"/>
                  <a:pt x="11904" y="8508"/>
                  <a:pt x="11427" y="8508"/>
                </a:cubicBezTo>
                <a:cubicBezTo>
                  <a:pt x="10942" y="8508"/>
                  <a:pt x="10464" y="8740"/>
                  <a:pt x="10222" y="9197"/>
                </a:cubicBezTo>
                <a:lnTo>
                  <a:pt x="9267" y="10575"/>
                </a:lnTo>
                <a:cubicBezTo>
                  <a:pt x="8957" y="11018"/>
                  <a:pt x="8548" y="11271"/>
                  <a:pt x="8101" y="11271"/>
                </a:cubicBezTo>
                <a:cubicBezTo>
                  <a:pt x="7858" y="11271"/>
                  <a:pt x="7601" y="11199"/>
                  <a:pt x="7343" y="11032"/>
                </a:cubicBezTo>
                <a:cubicBezTo>
                  <a:pt x="7108" y="10807"/>
                  <a:pt x="6866" y="10575"/>
                  <a:pt x="6866" y="10343"/>
                </a:cubicBezTo>
                <a:cubicBezTo>
                  <a:pt x="6866" y="9886"/>
                  <a:pt x="6866" y="9654"/>
                  <a:pt x="7108" y="9429"/>
                </a:cubicBezTo>
                <a:lnTo>
                  <a:pt x="8305" y="7362"/>
                </a:lnTo>
                <a:cubicBezTo>
                  <a:pt x="8548" y="6898"/>
                  <a:pt x="8548" y="6441"/>
                  <a:pt x="8305" y="5984"/>
                </a:cubicBezTo>
                <a:lnTo>
                  <a:pt x="8305" y="5752"/>
                </a:lnTo>
                <a:cubicBezTo>
                  <a:pt x="8063" y="5295"/>
                  <a:pt x="7585" y="5063"/>
                  <a:pt x="7108" y="5063"/>
                </a:cubicBezTo>
                <a:cubicBezTo>
                  <a:pt x="6623" y="5063"/>
                  <a:pt x="6146" y="5295"/>
                  <a:pt x="5903" y="5752"/>
                </a:cubicBezTo>
                <a:lnTo>
                  <a:pt x="5184" y="6673"/>
                </a:lnTo>
                <a:cubicBezTo>
                  <a:pt x="5032" y="7115"/>
                  <a:pt x="4578" y="7369"/>
                  <a:pt x="4146" y="7369"/>
                </a:cubicBezTo>
                <a:cubicBezTo>
                  <a:pt x="3903" y="7369"/>
                  <a:pt x="3676" y="7289"/>
                  <a:pt x="3509" y="7130"/>
                </a:cubicBezTo>
                <a:cubicBezTo>
                  <a:pt x="3024" y="6898"/>
                  <a:pt x="2790" y="6673"/>
                  <a:pt x="2790" y="6441"/>
                </a:cubicBezTo>
                <a:cubicBezTo>
                  <a:pt x="2790" y="6209"/>
                  <a:pt x="2790" y="5752"/>
                  <a:pt x="3024" y="5520"/>
                </a:cubicBezTo>
                <a:lnTo>
                  <a:pt x="5184" y="2074"/>
                </a:lnTo>
                <a:cubicBezTo>
                  <a:pt x="5426" y="1385"/>
                  <a:pt x="5426" y="471"/>
                  <a:pt x="4706" y="239"/>
                </a:cubicBezTo>
                <a:cubicBezTo>
                  <a:pt x="4449" y="80"/>
                  <a:pt x="4168" y="0"/>
                  <a:pt x="3896" y="0"/>
                </a:cubicBezTo>
                <a:close/>
              </a:path>
            </a:pathLst>
          </a:custGeom>
          <a:solidFill>
            <a:srgbClr val="222831"/>
          </a:solidFill>
          <a:ln w="12700">
            <a:miter lim="400000"/>
          </a:ln>
        </p:spPr>
        <p:txBody>
          <a:bodyPr lIns="0" tIns="0" rIns="0" bIns="0" anchor="ctr"/>
          <a:lstStyle/>
          <a:p>
            <a:pPr>
              <a:defRPr sz="1400"/>
            </a:pPr>
          </a:p>
        </p:txBody>
      </p:sp>
      <p:sp>
        <p:nvSpPr>
          <p:cNvPr id="11046" name="Google Shape;3476;p36"/>
          <p:cNvSpPr/>
          <p:nvPr/>
        </p:nvSpPr>
        <p:spPr>
          <a:xfrm>
            <a:off x="10503619" y="3106480"/>
            <a:ext cx="94511" cy="66980"/>
          </a:xfrm>
          <a:custGeom>
            <a:avLst/>
            <a:gdLst/>
            <a:ahLst/>
            <a:cxnLst>
              <a:cxn ang="0">
                <a:pos x="wd2" y="hd2"/>
              </a:cxn>
              <a:cxn ang="5400000">
                <a:pos x="wd2" y="hd2"/>
              </a:cxn>
              <a:cxn ang="10800000">
                <a:pos x="wd2" y="hd2"/>
              </a:cxn>
              <a:cxn ang="16200000">
                <a:pos x="wd2" y="hd2"/>
              </a:cxn>
            </a:cxnLst>
            <a:rect l="0" t="0" r="r" b="b"/>
            <a:pathLst>
              <a:path w="21213" h="21600" fill="norm" stroke="1" extrusionOk="0">
                <a:moveTo>
                  <a:pt x="4251" y="0"/>
                </a:moveTo>
                <a:cubicBezTo>
                  <a:pt x="3247" y="0"/>
                  <a:pt x="2244" y="546"/>
                  <a:pt x="1464" y="1652"/>
                </a:cubicBezTo>
                <a:lnTo>
                  <a:pt x="1162" y="2100"/>
                </a:lnTo>
                <a:cubicBezTo>
                  <a:pt x="-387" y="4312"/>
                  <a:pt x="-387" y="7867"/>
                  <a:pt x="1162" y="10079"/>
                </a:cubicBezTo>
                <a:lnTo>
                  <a:pt x="7329" y="18506"/>
                </a:lnTo>
                <a:lnTo>
                  <a:pt x="21213" y="21600"/>
                </a:lnTo>
                <a:lnTo>
                  <a:pt x="7027" y="1652"/>
                </a:lnTo>
                <a:cubicBezTo>
                  <a:pt x="6248" y="546"/>
                  <a:pt x="5244" y="0"/>
                  <a:pt x="4251" y="0"/>
                </a:cubicBezTo>
                <a:close/>
              </a:path>
            </a:pathLst>
          </a:custGeom>
          <a:solidFill>
            <a:srgbClr val="87393C"/>
          </a:solidFill>
          <a:ln w="12700">
            <a:miter lim="400000"/>
          </a:ln>
        </p:spPr>
        <p:txBody>
          <a:bodyPr lIns="0" tIns="0" rIns="0" bIns="0" anchor="ctr"/>
          <a:lstStyle/>
          <a:p>
            <a:pPr>
              <a:defRPr sz="1400"/>
            </a:pPr>
          </a:p>
        </p:txBody>
      </p:sp>
      <p:sp>
        <p:nvSpPr>
          <p:cNvPr id="11047" name="Google Shape;3477;p36"/>
          <p:cNvSpPr/>
          <p:nvPr/>
        </p:nvSpPr>
        <p:spPr>
          <a:xfrm>
            <a:off x="10496424" y="3098362"/>
            <a:ext cx="110312" cy="83345"/>
          </a:xfrm>
          <a:custGeom>
            <a:avLst/>
            <a:gdLst/>
            <a:ahLst/>
            <a:cxnLst>
              <a:cxn ang="0">
                <a:pos x="wd2" y="hd2"/>
              </a:cxn>
              <a:cxn ang="5400000">
                <a:pos x="wd2" y="hd2"/>
              </a:cxn>
              <a:cxn ang="10800000">
                <a:pos x="wd2" y="hd2"/>
              </a:cxn>
              <a:cxn ang="16200000">
                <a:pos x="wd2" y="hd2"/>
              </a:cxn>
            </a:cxnLst>
            <a:rect l="0" t="0" r="r" b="b"/>
            <a:pathLst>
              <a:path w="21400" h="21600" fill="norm" stroke="1" extrusionOk="0">
                <a:moveTo>
                  <a:pt x="4968" y="0"/>
                </a:moveTo>
                <a:cubicBezTo>
                  <a:pt x="3714" y="0"/>
                  <a:pt x="2501" y="630"/>
                  <a:pt x="1600" y="2014"/>
                </a:cubicBezTo>
                <a:lnTo>
                  <a:pt x="1331" y="2362"/>
                </a:lnTo>
                <a:cubicBezTo>
                  <a:pt x="531" y="3431"/>
                  <a:pt x="0" y="5220"/>
                  <a:pt x="0" y="6997"/>
                </a:cubicBezTo>
                <a:cubicBezTo>
                  <a:pt x="0" y="8775"/>
                  <a:pt x="531" y="10564"/>
                  <a:pt x="1331" y="11632"/>
                </a:cubicBezTo>
                <a:lnTo>
                  <a:pt x="6669" y="18754"/>
                </a:lnTo>
                <a:cubicBezTo>
                  <a:pt x="6931" y="19114"/>
                  <a:pt x="7335" y="19294"/>
                  <a:pt x="7731" y="19294"/>
                </a:cubicBezTo>
                <a:cubicBezTo>
                  <a:pt x="8135" y="19294"/>
                  <a:pt x="8531" y="19114"/>
                  <a:pt x="8800" y="18754"/>
                </a:cubicBezTo>
                <a:cubicBezTo>
                  <a:pt x="9331" y="17685"/>
                  <a:pt x="9331" y="16616"/>
                  <a:pt x="8800" y="15547"/>
                </a:cubicBezTo>
                <a:lnTo>
                  <a:pt x="3469" y="8775"/>
                </a:lnTo>
                <a:cubicBezTo>
                  <a:pt x="3200" y="8426"/>
                  <a:pt x="2931" y="7706"/>
                  <a:pt x="2931" y="6997"/>
                </a:cubicBezTo>
                <a:cubicBezTo>
                  <a:pt x="2931" y="6289"/>
                  <a:pt x="3200" y="5569"/>
                  <a:pt x="3469" y="5220"/>
                </a:cubicBezTo>
                <a:lnTo>
                  <a:pt x="3731" y="4860"/>
                </a:lnTo>
                <a:cubicBezTo>
                  <a:pt x="4135" y="4320"/>
                  <a:pt x="4665" y="4061"/>
                  <a:pt x="5162" y="4061"/>
                </a:cubicBezTo>
                <a:cubicBezTo>
                  <a:pt x="5667" y="4061"/>
                  <a:pt x="6131" y="4320"/>
                  <a:pt x="6400" y="4860"/>
                </a:cubicBezTo>
                <a:lnTo>
                  <a:pt x="18669" y="21251"/>
                </a:lnTo>
                <a:cubicBezTo>
                  <a:pt x="18931" y="21600"/>
                  <a:pt x="19469" y="21600"/>
                  <a:pt x="19731" y="21600"/>
                </a:cubicBezTo>
                <a:cubicBezTo>
                  <a:pt x="20269" y="21600"/>
                  <a:pt x="20531" y="21600"/>
                  <a:pt x="20800" y="21251"/>
                </a:cubicBezTo>
                <a:cubicBezTo>
                  <a:pt x="21600" y="20182"/>
                  <a:pt x="21600" y="19114"/>
                  <a:pt x="20800" y="18045"/>
                </a:cubicBezTo>
                <a:lnTo>
                  <a:pt x="8800" y="2014"/>
                </a:lnTo>
                <a:cubicBezTo>
                  <a:pt x="7697" y="720"/>
                  <a:pt x="6307" y="0"/>
                  <a:pt x="4968" y="0"/>
                </a:cubicBezTo>
                <a:close/>
              </a:path>
            </a:pathLst>
          </a:custGeom>
          <a:solidFill>
            <a:srgbClr val="222831"/>
          </a:solidFill>
          <a:ln w="12700">
            <a:miter lim="400000"/>
          </a:ln>
        </p:spPr>
        <p:txBody>
          <a:bodyPr lIns="0" tIns="0" rIns="0" bIns="0" anchor="ctr"/>
          <a:lstStyle/>
          <a:p>
            <a:pPr>
              <a:defRPr sz="1400"/>
            </a:pPr>
          </a:p>
        </p:txBody>
      </p:sp>
      <p:sp>
        <p:nvSpPr>
          <p:cNvPr id="11048" name="Google Shape;3478;p36"/>
          <p:cNvSpPr/>
          <p:nvPr/>
        </p:nvSpPr>
        <p:spPr>
          <a:xfrm>
            <a:off x="10534739" y="3151017"/>
            <a:ext cx="119779" cy="81565"/>
          </a:xfrm>
          <a:custGeom>
            <a:avLst/>
            <a:gdLst/>
            <a:ahLst/>
            <a:cxnLst>
              <a:cxn ang="0">
                <a:pos x="wd2" y="hd2"/>
              </a:cxn>
              <a:cxn ang="5400000">
                <a:pos x="wd2" y="hd2"/>
              </a:cxn>
              <a:cxn ang="10800000">
                <a:pos x="wd2" y="hd2"/>
              </a:cxn>
              <a:cxn ang="16200000">
                <a:pos x="wd2" y="hd2"/>
              </a:cxn>
            </a:cxnLst>
            <a:rect l="0" t="0" r="r" b="b"/>
            <a:pathLst>
              <a:path w="21143" h="21600" fill="norm" stroke="1" extrusionOk="0">
                <a:moveTo>
                  <a:pt x="3635" y="0"/>
                </a:moveTo>
                <a:cubicBezTo>
                  <a:pt x="2501" y="0"/>
                  <a:pt x="1351" y="736"/>
                  <a:pt x="761" y="2311"/>
                </a:cubicBezTo>
                <a:cubicBezTo>
                  <a:pt x="-457" y="4495"/>
                  <a:pt x="-212" y="7771"/>
                  <a:pt x="1489" y="9587"/>
                </a:cubicBezTo>
                <a:lnTo>
                  <a:pt x="12408" y="21600"/>
                </a:lnTo>
                <a:lnTo>
                  <a:pt x="21143" y="15415"/>
                </a:lnTo>
                <a:lnTo>
                  <a:pt x="5612" y="851"/>
                </a:lnTo>
                <a:cubicBezTo>
                  <a:pt x="5052" y="287"/>
                  <a:pt x="4347" y="0"/>
                  <a:pt x="3635" y="0"/>
                </a:cubicBezTo>
                <a:close/>
              </a:path>
            </a:pathLst>
          </a:custGeom>
          <a:solidFill>
            <a:srgbClr val="EEEEEE"/>
          </a:solidFill>
          <a:ln w="12700">
            <a:miter lim="400000"/>
          </a:ln>
        </p:spPr>
        <p:txBody>
          <a:bodyPr lIns="0" tIns="0" rIns="0" bIns="0" anchor="ctr"/>
          <a:lstStyle/>
          <a:p>
            <a:pPr>
              <a:defRPr sz="1400"/>
            </a:pPr>
          </a:p>
        </p:txBody>
      </p:sp>
      <p:sp>
        <p:nvSpPr>
          <p:cNvPr id="11049" name="Google Shape;3479;p36"/>
          <p:cNvSpPr/>
          <p:nvPr/>
        </p:nvSpPr>
        <p:spPr>
          <a:xfrm>
            <a:off x="10526314" y="3142943"/>
            <a:ext cx="135895" cy="97886"/>
          </a:xfrm>
          <a:custGeom>
            <a:avLst/>
            <a:gdLst/>
            <a:ahLst/>
            <a:cxnLst>
              <a:cxn ang="0">
                <a:pos x="wd2" y="hd2"/>
              </a:cxn>
              <a:cxn ang="5400000">
                <a:pos x="wd2" y="hd2"/>
              </a:cxn>
              <a:cxn ang="10800000">
                <a:pos x="wd2" y="hd2"/>
              </a:cxn>
              <a:cxn ang="16200000">
                <a:pos x="wd2" y="hd2"/>
              </a:cxn>
            </a:cxnLst>
            <a:rect l="0" t="0" r="r" b="b"/>
            <a:pathLst>
              <a:path w="21352" h="21600" fill="norm" stroke="1" extrusionOk="0">
                <a:moveTo>
                  <a:pt x="4525" y="0"/>
                </a:moveTo>
                <a:cubicBezTo>
                  <a:pt x="3167" y="0"/>
                  <a:pt x="1817" y="872"/>
                  <a:pt x="917" y="2490"/>
                </a:cubicBezTo>
                <a:cubicBezTo>
                  <a:pt x="269" y="4004"/>
                  <a:pt x="-161" y="5527"/>
                  <a:pt x="57" y="7347"/>
                </a:cubicBezTo>
                <a:cubicBezTo>
                  <a:pt x="269" y="8860"/>
                  <a:pt x="917" y="10374"/>
                  <a:pt x="2001" y="11284"/>
                </a:cubicBezTo>
                <a:lnTo>
                  <a:pt x="11502" y="21293"/>
                </a:lnTo>
                <a:cubicBezTo>
                  <a:pt x="11931" y="21600"/>
                  <a:pt x="12150" y="21600"/>
                  <a:pt x="12368" y="21600"/>
                </a:cubicBezTo>
                <a:cubicBezTo>
                  <a:pt x="12798" y="21600"/>
                  <a:pt x="13227" y="21293"/>
                  <a:pt x="13227" y="20997"/>
                </a:cubicBezTo>
                <a:cubicBezTo>
                  <a:pt x="13664" y="20087"/>
                  <a:pt x="13664" y="18870"/>
                  <a:pt x="13016" y="18564"/>
                </a:cubicBezTo>
                <a:lnTo>
                  <a:pt x="3297" y="8554"/>
                </a:lnTo>
                <a:cubicBezTo>
                  <a:pt x="2860" y="7950"/>
                  <a:pt x="2649" y="7347"/>
                  <a:pt x="2649" y="6734"/>
                </a:cubicBezTo>
                <a:cubicBezTo>
                  <a:pt x="2431" y="6130"/>
                  <a:pt x="2649" y="5220"/>
                  <a:pt x="2860" y="4617"/>
                </a:cubicBezTo>
                <a:cubicBezTo>
                  <a:pt x="3256" y="3879"/>
                  <a:pt x="3883" y="3477"/>
                  <a:pt x="4511" y="3477"/>
                </a:cubicBezTo>
                <a:cubicBezTo>
                  <a:pt x="4920" y="3477"/>
                  <a:pt x="5329" y="3649"/>
                  <a:pt x="5670" y="4004"/>
                </a:cubicBezTo>
                <a:lnTo>
                  <a:pt x="19495" y="16447"/>
                </a:lnTo>
                <a:cubicBezTo>
                  <a:pt x="19611" y="16523"/>
                  <a:pt x="19754" y="16562"/>
                  <a:pt x="19918" y="16562"/>
                </a:cubicBezTo>
                <a:cubicBezTo>
                  <a:pt x="20355" y="16562"/>
                  <a:pt x="20907" y="16284"/>
                  <a:pt x="21221" y="15834"/>
                </a:cubicBezTo>
                <a:cubicBezTo>
                  <a:pt x="21439" y="14924"/>
                  <a:pt x="21439" y="13717"/>
                  <a:pt x="20791" y="13410"/>
                </a:cubicBezTo>
                <a:lnTo>
                  <a:pt x="7185" y="1274"/>
                </a:lnTo>
                <a:cubicBezTo>
                  <a:pt x="6393" y="412"/>
                  <a:pt x="5452" y="0"/>
                  <a:pt x="4525" y="0"/>
                </a:cubicBezTo>
                <a:close/>
              </a:path>
            </a:pathLst>
          </a:custGeom>
          <a:solidFill>
            <a:srgbClr val="222831"/>
          </a:solidFill>
          <a:ln w="12700">
            <a:miter lim="400000"/>
          </a:ln>
        </p:spPr>
        <p:txBody>
          <a:bodyPr lIns="0" tIns="0" rIns="0" bIns="0" anchor="ctr"/>
          <a:lstStyle/>
          <a:p>
            <a:pPr>
              <a:defRPr sz="1400"/>
            </a:pPr>
          </a:p>
        </p:txBody>
      </p:sp>
      <p:sp>
        <p:nvSpPr>
          <p:cNvPr id="11050" name="Google Shape;3480;p36"/>
          <p:cNvSpPr/>
          <p:nvPr/>
        </p:nvSpPr>
        <p:spPr>
          <a:xfrm>
            <a:off x="10541785" y="3118113"/>
            <a:ext cx="191212" cy="99363"/>
          </a:xfrm>
          <a:custGeom>
            <a:avLst/>
            <a:gdLst/>
            <a:ahLst/>
            <a:cxnLst>
              <a:cxn ang="0">
                <a:pos x="wd2" y="hd2"/>
              </a:cxn>
              <a:cxn ang="5400000">
                <a:pos x="wd2" y="hd2"/>
              </a:cxn>
              <a:cxn ang="10800000">
                <a:pos x="wd2" y="hd2"/>
              </a:cxn>
              <a:cxn ang="16200000">
                <a:pos x="wd2" y="hd2"/>
              </a:cxn>
            </a:cxnLst>
            <a:rect l="0" t="0" r="r" b="b"/>
            <a:pathLst>
              <a:path w="21458" h="21600" fill="norm" stroke="1" extrusionOk="0">
                <a:moveTo>
                  <a:pt x="2387" y="0"/>
                </a:moveTo>
                <a:cubicBezTo>
                  <a:pt x="1505" y="0"/>
                  <a:pt x="969" y="85"/>
                  <a:pt x="926" y="85"/>
                </a:cubicBezTo>
                <a:cubicBezTo>
                  <a:pt x="307" y="85"/>
                  <a:pt x="0" y="981"/>
                  <a:pt x="0" y="1878"/>
                </a:cubicBezTo>
                <a:cubicBezTo>
                  <a:pt x="0" y="2774"/>
                  <a:pt x="463" y="3671"/>
                  <a:pt x="1081" y="3671"/>
                </a:cubicBezTo>
                <a:cubicBezTo>
                  <a:pt x="1081" y="3671"/>
                  <a:pt x="1617" y="3576"/>
                  <a:pt x="2528" y="3576"/>
                </a:cubicBezTo>
                <a:cubicBezTo>
                  <a:pt x="4506" y="3576"/>
                  <a:pt x="8233" y="4001"/>
                  <a:pt x="12032" y="6653"/>
                </a:cubicBezTo>
                <a:cubicBezTo>
                  <a:pt x="12651" y="7257"/>
                  <a:pt x="13114" y="7549"/>
                  <a:pt x="13577" y="8446"/>
                </a:cubicBezTo>
                <a:cubicBezTo>
                  <a:pt x="14965" y="10239"/>
                  <a:pt x="17430" y="14721"/>
                  <a:pt x="19900" y="20996"/>
                </a:cubicBezTo>
                <a:cubicBezTo>
                  <a:pt x="20056" y="21298"/>
                  <a:pt x="20363" y="21600"/>
                  <a:pt x="20519" y="21600"/>
                </a:cubicBezTo>
                <a:cubicBezTo>
                  <a:pt x="20674" y="21600"/>
                  <a:pt x="20981" y="21600"/>
                  <a:pt x="21137" y="21298"/>
                </a:cubicBezTo>
                <a:cubicBezTo>
                  <a:pt x="21444" y="20704"/>
                  <a:pt x="21600" y="19505"/>
                  <a:pt x="21288" y="18911"/>
                </a:cubicBezTo>
                <a:cubicBezTo>
                  <a:pt x="18823" y="12333"/>
                  <a:pt x="16042" y="7549"/>
                  <a:pt x="14809" y="5464"/>
                </a:cubicBezTo>
                <a:cubicBezTo>
                  <a:pt x="14191" y="4567"/>
                  <a:pt x="13421" y="3963"/>
                  <a:pt x="12651" y="3369"/>
                </a:cubicBezTo>
                <a:cubicBezTo>
                  <a:pt x="8437" y="444"/>
                  <a:pt x="4453" y="0"/>
                  <a:pt x="2387" y="0"/>
                </a:cubicBezTo>
                <a:close/>
              </a:path>
            </a:pathLst>
          </a:custGeom>
          <a:solidFill>
            <a:srgbClr val="222831"/>
          </a:solidFill>
          <a:ln w="12700">
            <a:miter lim="400000"/>
          </a:ln>
        </p:spPr>
        <p:txBody>
          <a:bodyPr lIns="0" tIns="0" rIns="0" bIns="0" anchor="ctr"/>
          <a:lstStyle/>
          <a:p>
            <a:pPr>
              <a:defRPr sz="1400"/>
            </a:pPr>
          </a:p>
        </p:txBody>
      </p:sp>
      <p:sp>
        <p:nvSpPr>
          <p:cNvPr id="11051" name="Google Shape;3481;p36"/>
          <p:cNvSpPr/>
          <p:nvPr/>
        </p:nvSpPr>
        <p:spPr>
          <a:xfrm>
            <a:off x="10597029" y="3223812"/>
            <a:ext cx="75695" cy="65157"/>
          </a:xfrm>
          <a:custGeom>
            <a:avLst/>
            <a:gdLst/>
            <a:ahLst/>
            <a:cxnLst>
              <a:cxn ang="0">
                <a:pos x="wd2" y="hd2"/>
              </a:cxn>
              <a:cxn ang="5400000">
                <a:pos x="wd2" y="hd2"/>
              </a:cxn>
              <a:cxn ang="10800000">
                <a:pos x="wd2" y="hd2"/>
              </a:cxn>
              <a:cxn ang="16200000">
                <a:pos x="wd2" y="hd2"/>
              </a:cxn>
            </a:cxnLst>
            <a:rect l="0" t="0" r="r" b="b"/>
            <a:pathLst>
              <a:path w="20867" h="21600" fill="norm" stroke="1" extrusionOk="0">
                <a:moveTo>
                  <a:pt x="2289" y="0"/>
                </a:moveTo>
                <a:cubicBezTo>
                  <a:pt x="2014" y="0"/>
                  <a:pt x="1727" y="58"/>
                  <a:pt x="1440" y="173"/>
                </a:cubicBezTo>
                <a:cubicBezTo>
                  <a:pt x="303" y="633"/>
                  <a:pt x="-451" y="2446"/>
                  <a:pt x="303" y="3813"/>
                </a:cubicBezTo>
                <a:cubicBezTo>
                  <a:pt x="303" y="4274"/>
                  <a:pt x="5616" y="17945"/>
                  <a:pt x="18121" y="21600"/>
                </a:cubicBezTo>
                <a:lnTo>
                  <a:pt x="18492" y="21600"/>
                </a:lnTo>
                <a:cubicBezTo>
                  <a:pt x="19629" y="21600"/>
                  <a:pt x="20395" y="21140"/>
                  <a:pt x="20766" y="19772"/>
                </a:cubicBezTo>
                <a:cubicBezTo>
                  <a:pt x="21149" y="18405"/>
                  <a:pt x="20395" y="17038"/>
                  <a:pt x="19258" y="16578"/>
                </a:cubicBezTo>
                <a:cubicBezTo>
                  <a:pt x="9027" y="13397"/>
                  <a:pt x="4096" y="1540"/>
                  <a:pt x="4096" y="1540"/>
                </a:cubicBezTo>
                <a:cubicBezTo>
                  <a:pt x="3809" y="518"/>
                  <a:pt x="3103" y="0"/>
                  <a:pt x="2289" y="0"/>
                </a:cubicBezTo>
                <a:close/>
              </a:path>
            </a:pathLst>
          </a:custGeom>
          <a:solidFill>
            <a:srgbClr val="222831"/>
          </a:solidFill>
          <a:ln w="12700">
            <a:miter lim="400000"/>
          </a:ln>
        </p:spPr>
        <p:txBody>
          <a:bodyPr lIns="0" tIns="0" rIns="0" bIns="0" anchor="ctr"/>
          <a:lstStyle/>
          <a:p>
            <a:pPr>
              <a:defRPr sz="1400"/>
            </a:pPr>
          </a:p>
        </p:txBody>
      </p:sp>
      <p:sp>
        <p:nvSpPr>
          <p:cNvPr id="11052" name="Google Shape;3482;p36"/>
          <p:cNvSpPr/>
          <p:nvPr/>
        </p:nvSpPr>
        <p:spPr>
          <a:xfrm>
            <a:off x="10477845" y="3097538"/>
            <a:ext cx="31266" cy="30560"/>
          </a:xfrm>
          <a:custGeom>
            <a:avLst/>
            <a:gdLst/>
            <a:ahLst/>
            <a:cxnLst>
              <a:cxn ang="0">
                <a:pos x="wd2" y="hd2"/>
              </a:cxn>
              <a:cxn ang="5400000">
                <a:pos x="wd2" y="hd2"/>
              </a:cxn>
              <a:cxn ang="10800000">
                <a:pos x="wd2" y="hd2"/>
              </a:cxn>
              <a:cxn ang="16200000">
                <a:pos x="wd2" y="hd2"/>
              </a:cxn>
            </a:cxnLst>
            <a:rect l="0" t="0" r="r" b="b"/>
            <a:pathLst>
              <a:path w="20470" h="21600" fill="norm" stroke="1" extrusionOk="0">
                <a:moveTo>
                  <a:pt x="5400" y="0"/>
                </a:moveTo>
                <a:cubicBezTo>
                  <a:pt x="4064" y="0"/>
                  <a:pt x="2700" y="706"/>
                  <a:pt x="1364" y="2178"/>
                </a:cubicBezTo>
                <a:cubicBezTo>
                  <a:pt x="-455" y="4111"/>
                  <a:pt x="-455" y="8008"/>
                  <a:pt x="1364" y="9941"/>
                </a:cubicBezTo>
                <a:lnTo>
                  <a:pt x="11254" y="20649"/>
                </a:lnTo>
                <a:cubicBezTo>
                  <a:pt x="12164" y="21600"/>
                  <a:pt x="13954" y="21600"/>
                  <a:pt x="14864" y="21600"/>
                </a:cubicBezTo>
                <a:cubicBezTo>
                  <a:pt x="16654" y="21600"/>
                  <a:pt x="17564" y="21600"/>
                  <a:pt x="18445" y="20649"/>
                </a:cubicBezTo>
                <a:cubicBezTo>
                  <a:pt x="21145" y="17734"/>
                  <a:pt x="21145" y="14819"/>
                  <a:pt x="18445" y="11905"/>
                </a:cubicBezTo>
                <a:lnTo>
                  <a:pt x="9464" y="2178"/>
                </a:lnTo>
                <a:cubicBezTo>
                  <a:pt x="8100" y="706"/>
                  <a:pt x="6764" y="0"/>
                  <a:pt x="5400" y="0"/>
                </a:cubicBezTo>
                <a:close/>
              </a:path>
            </a:pathLst>
          </a:custGeom>
          <a:solidFill>
            <a:srgbClr val="222831"/>
          </a:solidFill>
          <a:ln w="12700">
            <a:miter lim="400000"/>
          </a:ln>
        </p:spPr>
        <p:txBody>
          <a:bodyPr lIns="0" tIns="0" rIns="0" bIns="0" anchor="ctr"/>
          <a:lstStyle/>
          <a:p>
            <a:pPr>
              <a:defRPr sz="1400"/>
            </a:pPr>
          </a:p>
        </p:txBody>
      </p:sp>
      <p:sp>
        <p:nvSpPr>
          <p:cNvPr id="11053" name="Google Shape;3483;p36"/>
          <p:cNvSpPr/>
          <p:nvPr/>
        </p:nvSpPr>
        <p:spPr>
          <a:xfrm>
            <a:off x="10495172" y="3080695"/>
            <a:ext cx="30814" cy="30908"/>
          </a:xfrm>
          <a:custGeom>
            <a:avLst/>
            <a:gdLst/>
            <a:ahLst/>
            <a:cxnLst>
              <a:cxn ang="0">
                <a:pos x="wd2" y="hd2"/>
              </a:cxn>
              <a:cxn ang="5400000">
                <a:pos x="wd2" y="hd2"/>
              </a:cxn>
              <a:cxn ang="10800000">
                <a:pos x="wd2" y="hd2"/>
              </a:cxn>
              <a:cxn ang="16200000">
                <a:pos x="wd2" y="hd2"/>
              </a:cxn>
            </a:cxnLst>
            <a:rect l="0" t="0" r="r" b="b"/>
            <a:pathLst>
              <a:path w="20148" h="21600" fill="norm" stroke="1" extrusionOk="0">
                <a:moveTo>
                  <a:pt x="5303" y="0"/>
                </a:moveTo>
                <a:cubicBezTo>
                  <a:pt x="3969" y="0"/>
                  <a:pt x="2607" y="485"/>
                  <a:pt x="1698" y="1426"/>
                </a:cubicBezTo>
                <a:cubicBezTo>
                  <a:pt x="-998" y="4308"/>
                  <a:pt x="-90" y="7190"/>
                  <a:pt x="1698" y="10072"/>
                </a:cubicBezTo>
                <a:lnTo>
                  <a:pt x="11604" y="19689"/>
                </a:lnTo>
                <a:cubicBezTo>
                  <a:pt x="12513" y="20660"/>
                  <a:pt x="13393" y="21600"/>
                  <a:pt x="15209" y="21600"/>
                </a:cubicBezTo>
                <a:cubicBezTo>
                  <a:pt x="16089" y="21600"/>
                  <a:pt x="17906" y="21600"/>
                  <a:pt x="18785" y="19689"/>
                </a:cubicBezTo>
                <a:cubicBezTo>
                  <a:pt x="20602" y="17778"/>
                  <a:pt x="20602" y="13925"/>
                  <a:pt x="18785" y="12013"/>
                </a:cubicBezTo>
                <a:lnTo>
                  <a:pt x="8908" y="1426"/>
                </a:lnTo>
                <a:cubicBezTo>
                  <a:pt x="8000" y="485"/>
                  <a:pt x="6666" y="0"/>
                  <a:pt x="5303" y="0"/>
                </a:cubicBezTo>
                <a:close/>
              </a:path>
            </a:pathLst>
          </a:custGeom>
          <a:solidFill>
            <a:srgbClr val="222831"/>
          </a:solidFill>
          <a:ln w="12700">
            <a:miter lim="400000"/>
          </a:ln>
        </p:spPr>
        <p:txBody>
          <a:bodyPr lIns="0" tIns="0" rIns="0" bIns="0" anchor="ctr"/>
          <a:lstStyle/>
          <a:p>
            <a:pPr>
              <a:defRPr sz="1400"/>
            </a:pPr>
          </a:p>
        </p:txBody>
      </p:sp>
      <p:sp>
        <p:nvSpPr>
          <p:cNvPr id="11054" name="Google Shape;3484;p36"/>
          <p:cNvSpPr/>
          <p:nvPr/>
        </p:nvSpPr>
        <p:spPr>
          <a:xfrm>
            <a:off x="10343150" y="2950080"/>
            <a:ext cx="156693" cy="153970"/>
          </a:xfrm>
          <a:custGeom>
            <a:avLst/>
            <a:gdLst/>
            <a:ahLst/>
            <a:cxnLst>
              <a:cxn ang="0">
                <a:pos x="wd2" y="hd2"/>
              </a:cxn>
              <a:cxn ang="5400000">
                <a:pos x="wd2" y="hd2"/>
              </a:cxn>
              <a:cxn ang="10800000">
                <a:pos x="wd2" y="hd2"/>
              </a:cxn>
              <a:cxn ang="16200000">
                <a:pos x="wd2" y="hd2"/>
              </a:cxn>
            </a:cxnLst>
            <a:rect l="0" t="0" r="r" b="b"/>
            <a:pathLst>
              <a:path w="19699" h="21600" fill="norm" stroke="1" extrusionOk="0">
                <a:moveTo>
                  <a:pt x="9785" y="0"/>
                </a:moveTo>
                <a:cubicBezTo>
                  <a:pt x="7258" y="0"/>
                  <a:pt x="4753" y="1060"/>
                  <a:pt x="2848" y="3185"/>
                </a:cubicBezTo>
                <a:cubicBezTo>
                  <a:pt x="-950" y="7423"/>
                  <a:pt x="-950" y="14177"/>
                  <a:pt x="2848" y="18421"/>
                </a:cubicBezTo>
                <a:cubicBezTo>
                  <a:pt x="4835" y="20540"/>
                  <a:pt x="7389" y="21600"/>
                  <a:pt x="9915" y="21600"/>
                </a:cubicBezTo>
                <a:cubicBezTo>
                  <a:pt x="12442" y="21600"/>
                  <a:pt x="14947" y="20540"/>
                  <a:pt x="16846" y="18421"/>
                </a:cubicBezTo>
                <a:cubicBezTo>
                  <a:pt x="20650" y="14177"/>
                  <a:pt x="20650" y="7423"/>
                  <a:pt x="16846" y="3185"/>
                </a:cubicBezTo>
                <a:cubicBezTo>
                  <a:pt x="14860" y="1060"/>
                  <a:pt x="12311" y="0"/>
                  <a:pt x="9785" y="0"/>
                </a:cubicBezTo>
                <a:close/>
              </a:path>
            </a:pathLst>
          </a:custGeom>
          <a:solidFill>
            <a:srgbClr val="AFAFAF"/>
          </a:solidFill>
          <a:ln w="12700">
            <a:miter lim="400000"/>
          </a:ln>
        </p:spPr>
        <p:txBody>
          <a:bodyPr lIns="0" tIns="0" rIns="0" bIns="0" anchor="ctr"/>
          <a:lstStyle/>
          <a:p>
            <a:pPr>
              <a:defRPr sz="1400"/>
            </a:pPr>
          </a:p>
        </p:txBody>
      </p:sp>
      <p:sp>
        <p:nvSpPr>
          <p:cNvPr id="11055" name="Google Shape;3485;p36"/>
          <p:cNvSpPr/>
          <p:nvPr/>
        </p:nvSpPr>
        <p:spPr>
          <a:xfrm>
            <a:off x="10335597" y="2941138"/>
            <a:ext cx="171810" cy="1704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3" y="2090"/>
                </a:moveTo>
                <a:cubicBezTo>
                  <a:pt x="13130" y="2090"/>
                  <a:pt x="15379" y="2965"/>
                  <a:pt x="16934" y="4703"/>
                </a:cubicBezTo>
                <a:cubicBezTo>
                  <a:pt x="18664" y="6270"/>
                  <a:pt x="19526" y="8537"/>
                  <a:pt x="19526" y="10803"/>
                </a:cubicBezTo>
                <a:cubicBezTo>
                  <a:pt x="19526" y="13239"/>
                  <a:pt x="18664" y="15330"/>
                  <a:pt x="16934" y="17073"/>
                </a:cubicBezTo>
                <a:cubicBezTo>
                  <a:pt x="15291" y="18817"/>
                  <a:pt x="13048" y="19686"/>
                  <a:pt x="10778" y="19686"/>
                </a:cubicBezTo>
                <a:cubicBezTo>
                  <a:pt x="8508" y="19686"/>
                  <a:pt x="6221" y="18817"/>
                  <a:pt x="4491" y="17073"/>
                </a:cubicBezTo>
                <a:cubicBezTo>
                  <a:pt x="2936" y="15330"/>
                  <a:pt x="1899" y="13239"/>
                  <a:pt x="1899" y="10803"/>
                </a:cubicBezTo>
                <a:cubicBezTo>
                  <a:pt x="1899" y="8537"/>
                  <a:pt x="2936" y="6270"/>
                  <a:pt x="4491" y="4703"/>
                </a:cubicBezTo>
                <a:cubicBezTo>
                  <a:pt x="6221" y="2965"/>
                  <a:pt x="8464" y="2090"/>
                  <a:pt x="10713" y="2090"/>
                </a:cubicBezTo>
                <a:close/>
                <a:moveTo>
                  <a:pt x="10800" y="0"/>
                </a:moveTo>
                <a:cubicBezTo>
                  <a:pt x="8033" y="0"/>
                  <a:pt x="5266" y="1045"/>
                  <a:pt x="3111" y="3135"/>
                </a:cubicBezTo>
                <a:cubicBezTo>
                  <a:pt x="1037" y="5225"/>
                  <a:pt x="0" y="8014"/>
                  <a:pt x="0" y="10803"/>
                </a:cubicBezTo>
                <a:cubicBezTo>
                  <a:pt x="0" y="13762"/>
                  <a:pt x="1037" y="16551"/>
                  <a:pt x="3111" y="18465"/>
                </a:cubicBezTo>
                <a:cubicBezTo>
                  <a:pt x="5184" y="20555"/>
                  <a:pt x="7946" y="21600"/>
                  <a:pt x="10713" y="21600"/>
                </a:cubicBezTo>
                <a:cubicBezTo>
                  <a:pt x="13649" y="21600"/>
                  <a:pt x="16416" y="20555"/>
                  <a:pt x="18489" y="18465"/>
                </a:cubicBezTo>
                <a:cubicBezTo>
                  <a:pt x="20563" y="16551"/>
                  <a:pt x="21600" y="13762"/>
                  <a:pt x="21600" y="10803"/>
                </a:cubicBezTo>
                <a:cubicBezTo>
                  <a:pt x="21600" y="8014"/>
                  <a:pt x="20563" y="5225"/>
                  <a:pt x="18489" y="3135"/>
                </a:cubicBezTo>
                <a:cubicBezTo>
                  <a:pt x="16328" y="1045"/>
                  <a:pt x="13567" y="0"/>
                  <a:pt x="10800" y="0"/>
                </a:cubicBezTo>
                <a:close/>
              </a:path>
            </a:pathLst>
          </a:custGeom>
          <a:solidFill>
            <a:srgbClr val="222831"/>
          </a:solidFill>
          <a:ln w="12700">
            <a:miter lim="400000"/>
          </a:ln>
        </p:spPr>
        <p:txBody>
          <a:bodyPr lIns="0" tIns="0" rIns="0" bIns="0" anchor="ctr"/>
          <a:lstStyle/>
          <a:p>
            <a:pPr>
              <a:defRPr sz="1400"/>
            </a:pPr>
          </a:p>
        </p:txBody>
      </p:sp>
      <p:sp>
        <p:nvSpPr>
          <p:cNvPr id="11056" name="Google Shape;3486;p36"/>
          <p:cNvSpPr/>
          <p:nvPr/>
        </p:nvSpPr>
        <p:spPr>
          <a:xfrm>
            <a:off x="10312200" y="2918826"/>
            <a:ext cx="217215" cy="2161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683"/>
                </a:moveTo>
                <a:cubicBezTo>
                  <a:pt x="13260" y="1683"/>
                  <a:pt x="15583" y="2507"/>
                  <a:pt x="17361" y="4290"/>
                </a:cubicBezTo>
                <a:cubicBezTo>
                  <a:pt x="19140" y="6077"/>
                  <a:pt x="20098" y="8410"/>
                  <a:pt x="20098" y="10748"/>
                </a:cubicBezTo>
                <a:cubicBezTo>
                  <a:pt x="20098" y="13220"/>
                  <a:pt x="19140" y="15554"/>
                  <a:pt x="17361" y="17202"/>
                </a:cubicBezTo>
                <a:cubicBezTo>
                  <a:pt x="15583" y="18989"/>
                  <a:pt x="13226" y="19882"/>
                  <a:pt x="10869" y="19882"/>
                </a:cubicBezTo>
                <a:cubicBezTo>
                  <a:pt x="8512" y="19882"/>
                  <a:pt x="6151" y="18989"/>
                  <a:pt x="4377" y="17202"/>
                </a:cubicBezTo>
                <a:cubicBezTo>
                  <a:pt x="2599" y="15554"/>
                  <a:pt x="1640" y="13220"/>
                  <a:pt x="1640" y="10748"/>
                </a:cubicBezTo>
                <a:cubicBezTo>
                  <a:pt x="1640" y="8410"/>
                  <a:pt x="2599" y="6077"/>
                  <a:pt x="4377" y="4290"/>
                </a:cubicBezTo>
                <a:cubicBezTo>
                  <a:pt x="6151" y="2507"/>
                  <a:pt x="8478" y="1683"/>
                  <a:pt x="10800" y="1683"/>
                </a:cubicBezTo>
                <a:close/>
                <a:moveTo>
                  <a:pt x="10817" y="0"/>
                </a:moveTo>
                <a:cubicBezTo>
                  <a:pt x="8068" y="0"/>
                  <a:pt x="5331" y="1063"/>
                  <a:pt x="3281" y="3192"/>
                </a:cubicBezTo>
                <a:cubicBezTo>
                  <a:pt x="1230" y="5253"/>
                  <a:pt x="0" y="7864"/>
                  <a:pt x="0" y="10748"/>
                </a:cubicBezTo>
                <a:cubicBezTo>
                  <a:pt x="0" y="13632"/>
                  <a:pt x="1230" y="16378"/>
                  <a:pt x="3281" y="18438"/>
                </a:cubicBezTo>
                <a:cubicBezTo>
                  <a:pt x="5331" y="20498"/>
                  <a:pt x="8068" y="21600"/>
                  <a:pt x="10800" y="21600"/>
                </a:cubicBezTo>
                <a:cubicBezTo>
                  <a:pt x="13671" y="21600"/>
                  <a:pt x="16403" y="20498"/>
                  <a:pt x="18453" y="18438"/>
                </a:cubicBezTo>
                <a:cubicBezTo>
                  <a:pt x="20508" y="16378"/>
                  <a:pt x="21600" y="13632"/>
                  <a:pt x="21600" y="10748"/>
                </a:cubicBezTo>
                <a:cubicBezTo>
                  <a:pt x="21600" y="7864"/>
                  <a:pt x="20508" y="5253"/>
                  <a:pt x="18453" y="3192"/>
                </a:cubicBezTo>
                <a:cubicBezTo>
                  <a:pt x="16338" y="1063"/>
                  <a:pt x="13567" y="0"/>
                  <a:pt x="10817" y="0"/>
                </a:cubicBezTo>
                <a:close/>
              </a:path>
            </a:pathLst>
          </a:custGeom>
          <a:solidFill>
            <a:srgbClr val="222831"/>
          </a:solidFill>
          <a:ln w="12700">
            <a:miter lim="400000"/>
          </a:ln>
        </p:spPr>
        <p:txBody>
          <a:bodyPr lIns="0" tIns="0" rIns="0" bIns="0" anchor="ctr"/>
          <a:lstStyle/>
          <a:p>
            <a:pPr>
              <a:defRPr sz="1400"/>
            </a:pPr>
          </a:p>
        </p:txBody>
      </p:sp>
      <p:sp>
        <p:nvSpPr>
          <p:cNvPr id="11057" name="Google Shape;3487;p36"/>
          <p:cNvSpPr/>
          <p:nvPr/>
        </p:nvSpPr>
        <p:spPr>
          <a:xfrm>
            <a:off x="10467036" y="2993662"/>
            <a:ext cx="21401" cy="34076"/>
          </a:xfrm>
          <a:custGeom>
            <a:avLst/>
            <a:gdLst/>
            <a:ahLst/>
            <a:cxnLst>
              <a:cxn ang="0">
                <a:pos x="wd2" y="hd2"/>
              </a:cxn>
              <a:cxn ang="5400000">
                <a:pos x="wd2" y="hd2"/>
              </a:cxn>
              <a:cxn ang="10800000">
                <a:pos x="wd2" y="hd2"/>
              </a:cxn>
              <a:cxn ang="16200000">
                <a:pos x="wd2" y="hd2"/>
              </a:cxn>
            </a:cxnLst>
            <a:rect l="0" t="0" r="r" b="b"/>
            <a:pathLst>
              <a:path w="19793" h="21600" fill="norm" stroke="1" extrusionOk="0">
                <a:moveTo>
                  <a:pt x="7469" y="0"/>
                </a:moveTo>
                <a:cubicBezTo>
                  <a:pt x="6425" y="0"/>
                  <a:pt x="5341" y="220"/>
                  <a:pt x="4297" y="688"/>
                </a:cubicBezTo>
                <a:cubicBezTo>
                  <a:pt x="483" y="1568"/>
                  <a:pt x="-802" y="5063"/>
                  <a:pt x="483" y="7677"/>
                </a:cubicBezTo>
                <a:cubicBezTo>
                  <a:pt x="3012" y="10291"/>
                  <a:pt x="4297" y="13758"/>
                  <a:pt x="5541" y="17252"/>
                </a:cubicBezTo>
                <a:cubicBezTo>
                  <a:pt x="5541" y="19866"/>
                  <a:pt x="8111" y="21600"/>
                  <a:pt x="11925" y="21600"/>
                </a:cubicBezTo>
                <a:lnTo>
                  <a:pt x="13170" y="21600"/>
                </a:lnTo>
                <a:cubicBezTo>
                  <a:pt x="16984" y="21600"/>
                  <a:pt x="20798" y="18986"/>
                  <a:pt x="19553" y="16372"/>
                </a:cubicBezTo>
                <a:cubicBezTo>
                  <a:pt x="19553" y="12024"/>
                  <a:pt x="16984" y="6796"/>
                  <a:pt x="14455" y="3302"/>
                </a:cubicBezTo>
                <a:cubicBezTo>
                  <a:pt x="12608" y="1431"/>
                  <a:pt x="10118" y="0"/>
                  <a:pt x="7469" y="0"/>
                </a:cubicBezTo>
                <a:close/>
              </a:path>
            </a:pathLst>
          </a:custGeom>
          <a:solidFill>
            <a:srgbClr val="222831"/>
          </a:solidFill>
          <a:ln w="12700">
            <a:miter lim="400000"/>
          </a:ln>
        </p:spPr>
        <p:txBody>
          <a:bodyPr lIns="0" tIns="0" rIns="0" bIns="0" anchor="ctr"/>
          <a:lstStyle/>
          <a:p>
            <a:pPr>
              <a:defRPr sz="1400"/>
            </a:pPr>
          </a:p>
        </p:txBody>
      </p:sp>
      <p:sp>
        <p:nvSpPr>
          <p:cNvPr id="11058" name="Google Shape;3488;p36"/>
          <p:cNvSpPr/>
          <p:nvPr/>
        </p:nvSpPr>
        <p:spPr>
          <a:xfrm>
            <a:off x="10415294" y="2960411"/>
            <a:ext cx="56703" cy="32991"/>
          </a:xfrm>
          <a:custGeom>
            <a:avLst/>
            <a:gdLst/>
            <a:ahLst/>
            <a:cxnLst>
              <a:cxn ang="0">
                <a:pos x="wd2" y="hd2"/>
              </a:cxn>
              <a:cxn ang="5400000">
                <a:pos x="wd2" y="hd2"/>
              </a:cxn>
              <a:cxn ang="10800000">
                <a:pos x="wd2" y="hd2"/>
              </a:cxn>
              <a:cxn ang="16200000">
                <a:pos x="wd2" y="hd2"/>
              </a:cxn>
            </a:cxnLst>
            <a:rect l="0" t="0" r="r" b="b"/>
            <a:pathLst>
              <a:path w="21214" h="21600" fill="norm" stroke="1" extrusionOk="0">
                <a:moveTo>
                  <a:pt x="2582" y="0"/>
                </a:moveTo>
                <a:cubicBezTo>
                  <a:pt x="1039" y="0"/>
                  <a:pt x="0" y="2700"/>
                  <a:pt x="0" y="5400"/>
                </a:cubicBezTo>
                <a:cubicBezTo>
                  <a:pt x="0" y="8100"/>
                  <a:pt x="1039" y="10800"/>
                  <a:pt x="2582" y="10800"/>
                </a:cubicBezTo>
                <a:cubicBezTo>
                  <a:pt x="7714" y="10800"/>
                  <a:pt x="12343" y="14381"/>
                  <a:pt x="15948" y="19781"/>
                </a:cubicBezTo>
                <a:cubicBezTo>
                  <a:pt x="16468" y="21600"/>
                  <a:pt x="17491" y="21600"/>
                  <a:pt x="18011" y="21600"/>
                </a:cubicBezTo>
                <a:cubicBezTo>
                  <a:pt x="19034" y="21600"/>
                  <a:pt x="19554" y="21600"/>
                  <a:pt x="20057" y="19781"/>
                </a:cubicBezTo>
                <a:cubicBezTo>
                  <a:pt x="21600" y="17991"/>
                  <a:pt x="21600" y="14381"/>
                  <a:pt x="20057" y="12591"/>
                </a:cubicBezTo>
                <a:cubicBezTo>
                  <a:pt x="15429" y="4491"/>
                  <a:pt x="9257" y="0"/>
                  <a:pt x="2582" y="0"/>
                </a:cubicBezTo>
                <a:close/>
              </a:path>
            </a:pathLst>
          </a:custGeom>
          <a:solidFill>
            <a:srgbClr val="222831"/>
          </a:solidFill>
          <a:ln w="12700">
            <a:miter lim="400000"/>
          </a:ln>
        </p:spPr>
        <p:txBody>
          <a:bodyPr lIns="0" tIns="0" rIns="0" bIns="0" anchor="ctr"/>
          <a:lstStyle/>
          <a:p>
            <a:pPr>
              <a:defRPr sz="1400"/>
            </a:pPr>
          </a:p>
        </p:txBody>
      </p:sp>
      <p:sp>
        <p:nvSpPr>
          <p:cNvPr id="11059" name="Google Shape;3489;p36"/>
          <p:cNvSpPr/>
          <p:nvPr/>
        </p:nvSpPr>
        <p:spPr>
          <a:xfrm>
            <a:off x="10671012" y="3148389"/>
            <a:ext cx="64592" cy="17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58" y="0"/>
                </a:moveTo>
                <a:cubicBezTo>
                  <a:pt x="1379" y="0"/>
                  <a:pt x="0" y="5400"/>
                  <a:pt x="0" y="10800"/>
                </a:cubicBezTo>
                <a:cubicBezTo>
                  <a:pt x="0" y="16200"/>
                  <a:pt x="1379" y="21600"/>
                  <a:pt x="2758" y="21600"/>
                </a:cubicBezTo>
                <a:lnTo>
                  <a:pt x="18842" y="21600"/>
                </a:lnTo>
                <a:cubicBezTo>
                  <a:pt x="20221" y="21600"/>
                  <a:pt x="21600" y="16200"/>
                  <a:pt x="21600" y="10800"/>
                </a:cubicBezTo>
                <a:cubicBezTo>
                  <a:pt x="21600" y="5400"/>
                  <a:pt x="20221" y="0"/>
                  <a:pt x="18842" y="0"/>
                </a:cubicBezTo>
                <a:close/>
              </a:path>
            </a:pathLst>
          </a:custGeom>
          <a:solidFill>
            <a:srgbClr val="222831"/>
          </a:solidFill>
          <a:ln w="12700">
            <a:miter lim="400000"/>
          </a:ln>
        </p:spPr>
        <p:txBody>
          <a:bodyPr lIns="0" tIns="0" rIns="0" bIns="0" anchor="ctr"/>
          <a:lstStyle/>
          <a:p>
            <a:pPr>
              <a:defRPr sz="1400"/>
            </a:pPr>
          </a:p>
        </p:txBody>
      </p:sp>
      <p:sp>
        <p:nvSpPr>
          <p:cNvPr id="11060" name="Google Shape;3490;p36"/>
          <p:cNvSpPr/>
          <p:nvPr/>
        </p:nvSpPr>
        <p:spPr>
          <a:xfrm>
            <a:off x="10170601" y="3148389"/>
            <a:ext cx="354690" cy="17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2" y="0"/>
                </a:moveTo>
                <a:cubicBezTo>
                  <a:pt x="169" y="0"/>
                  <a:pt x="0" y="5400"/>
                  <a:pt x="0" y="10800"/>
                </a:cubicBezTo>
                <a:cubicBezTo>
                  <a:pt x="0" y="16200"/>
                  <a:pt x="169" y="21600"/>
                  <a:pt x="502" y="21600"/>
                </a:cubicBezTo>
                <a:lnTo>
                  <a:pt x="21098" y="21600"/>
                </a:lnTo>
                <a:cubicBezTo>
                  <a:pt x="21433" y="21600"/>
                  <a:pt x="21600" y="16200"/>
                  <a:pt x="21600" y="10800"/>
                </a:cubicBezTo>
                <a:cubicBezTo>
                  <a:pt x="21600" y="5400"/>
                  <a:pt x="21433" y="0"/>
                  <a:pt x="21098" y="0"/>
                </a:cubicBezTo>
                <a:close/>
              </a:path>
            </a:pathLst>
          </a:custGeom>
          <a:solidFill>
            <a:srgbClr val="222831"/>
          </a:solidFill>
          <a:ln w="12700">
            <a:miter lim="400000"/>
          </a:ln>
        </p:spPr>
        <p:txBody>
          <a:bodyPr lIns="0" tIns="0" rIns="0" bIns="0" anchor="ctr"/>
          <a:lstStyle/>
          <a:p>
            <a:pPr>
              <a:defRPr sz="1400"/>
            </a:pPr>
          </a:p>
        </p:txBody>
      </p:sp>
      <p:sp>
        <p:nvSpPr>
          <p:cNvPr id="11061" name="Google Shape;3491;p36"/>
          <p:cNvSpPr/>
          <p:nvPr/>
        </p:nvSpPr>
        <p:spPr>
          <a:xfrm>
            <a:off x="10232458" y="2865564"/>
            <a:ext cx="26133" cy="26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26" y="0"/>
                </a:moveTo>
                <a:cubicBezTo>
                  <a:pt x="4557" y="0"/>
                  <a:pt x="0" y="4528"/>
                  <a:pt x="0" y="11357"/>
                </a:cubicBezTo>
                <a:cubicBezTo>
                  <a:pt x="0" y="17072"/>
                  <a:pt x="4557" y="21600"/>
                  <a:pt x="10226" y="21600"/>
                </a:cubicBezTo>
                <a:cubicBezTo>
                  <a:pt x="17043" y="21600"/>
                  <a:pt x="21600" y="17072"/>
                  <a:pt x="21600" y="11357"/>
                </a:cubicBezTo>
                <a:cubicBezTo>
                  <a:pt x="21600" y="4528"/>
                  <a:pt x="17043" y="0"/>
                  <a:pt x="10226" y="0"/>
                </a:cubicBezTo>
                <a:close/>
              </a:path>
            </a:pathLst>
          </a:custGeom>
          <a:solidFill>
            <a:srgbClr val="AFAFAF"/>
          </a:solidFill>
          <a:ln w="12700">
            <a:miter lim="400000"/>
          </a:ln>
        </p:spPr>
        <p:txBody>
          <a:bodyPr lIns="0" tIns="0" rIns="0" bIns="0" anchor="ctr"/>
          <a:lstStyle/>
          <a:p>
            <a:pPr>
              <a:defRPr sz="1400"/>
            </a:pPr>
          </a:p>
        </p:txBody>
      </p:sp>
      <p:sp>
        <p:nvSpPr>
          <p:cNvPr id="11062" name="Google Shape;3492;p36"/>
          <p:cNvSpPr/>
          <p:nvPr/>
        </p:nvSpPr>
        <p:spPr>
          <a:xfrm>
            <a:off x="10224211" y="2857316"/>
            <a:ext cx="42628" cy="42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48" y="8367"/>
                </a:moveTo>
                <a:cubicBezTo>
                  <a:pt x="11856" y="8367"/>
                  <a:pt x="13242" y="9754"/>
                  <a:pt x="13242" y="11141"/>
                </a:cubicBezTo>
                <a:cubicBezTo>
                  <a:pt x="13242" y="12550"/>
                  <a:pt x="11856" y="13233"/>
                  <a:pt x="10448" y="13233"/>
                </a:cubicBezTo>
                <a:cubicBezTo>
                  <a:pt x="9062" y="13233"/>
                  <a:pt x="7677" y="12550"/>
                  <a:pt x="7677" y="11141"/>
                </a:cubicBezTo>
                <a:cubicBezTo>
                  <a:pt x="7677" y="9754"/>
                  <a:pt x="9062" y="8367"/>
                  <a:pt x="10448" y="8367"/>
                </a:cubicBezTo>
                <a:close/>
                <a:moveTo>
                  <a:pt x="10448" y="0"/>
                </a:moveTo>
                <a:cubicBezTo>
                  <a:pt x="4883" y="0"/>
                  <a:pt x="0" y="4866"/>
                  <a:pt x="0" y="11141"/>
                </a:cubicBezTo>
                <a:cubicBezTo>
                  <a:pt x="0" y="16734"/>
                  <a:pt x="4883" y="21600"/>
                  <a:pt x="10448" y="21600"/>
                </a:cubicBezTo>
                <a:cubicBezTo>
                  <a:pt x="16717" y="21600"/>
                  <a:pt x="21600" y="16734"/>
                  <a:pt x="21600" y="11141"/>
                </a:cubicBezTo>
                <a:cubicBezTo>
                  <a:pt x="21600" y="4866"/>
                  <a:pt x="16717" y="0"/>
                  <a:pt x="10448" y="0"/>
                </a:cubicBezTo>
                <a:close/>
              </a:path>
            </a:pathLst>
          </a:custGeom>
          <a:solidFill>
            <a:srgbClr val="222831"/>
          </a:solidFill>
          <a:ln w="12700">
            <a:miter lim="400000"/>
          </a:ln>
        </p:spPr>
        <p:txBody>
          <a:bodyPr lIns="0" tIns="0" rIns="0" bIns="0" anchor="ctr"/>
          <a:lstStyle/>
          <a:p>
            <a:pPr>
              <a:defRPr sz="1400"/>
            </a:pPr>
          </a:p>
        </p:txBody>
      </p:sp>
      <p:sp>
        <p:nvSpPr>
          <p:cNvPr id="11063" name="Google Shape;3493;p36"/>
          <p:cNvSpPr/>
          <p:nvPr/>
        </p:nvSpPr>
        <p:spPr>
          <a:xfrm>
            <a:off x="10280598" y="2865564"/>
            <a:ext cx="27479" cy="26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3" y="0"/>
                </a:moveTo>
                <a:cubicBezTo>
                  <a:pt x="5391" y="0"/>
                  <a:pt x="0" y="4528"/>
                  <a:pt x="0" y="11357"/>
                </a:cubicBezTo>
                <a:cubicBezTo>
                  <a:pt x="0" y="17072"/>
                  <a:pt x="5391" y="21600"/>
                  <a:pt x="10783" y="21600"/>
                </a:cubicBezTo>
                <a:cubicBezTo>
                  <a:pt x="16209" y="21600"/>
                  <a:pt x="21600" y="17072"/>
                  <a:pt x="21600" y="11357"/>
                </a:cubicBezTo>
                <a:cubicBezTo>
                  <a:pt x="21600" y="4528"/>
                  <a:pt x="16209" y="0"/>
                  <a:pt x="10783" y="0"/>
                </a:cubicBezTo>
                <a:close/>
              </a:path>
            </a:pathLst>
          </a:custGeom>
          <a:solidFill>
            <a:srgbClr val="AFAFAF"/>
          </a:solidFill>
          <a:ln w="12700">
            <a:miter lim="400000"/>
          </a:ln>
        </p:spPr>
        <p:txBody>
          <a:bodyPr lIns="0" tIns="0" rIns="0" bIns="0" anchor="ctr"/>
          <a:lstStyle/>
          <a:p>
            <a:pPr>
              <a:defRPr sz="1400"/>
            </a:pPr>
          </a:p>
        </p:txBody>
      </p:sp>
      <p:sp>
        <p:nvSpPr>
          <p:cNvPr id="11064" name="Google Shape;3494;p36"/>
          <p:cNvSpPr/>
          <p:nvPr/>
        </p:nvSpPr>
        <p:spPr>
          <a:xfrm>
            <a:off x="10272351" y="2857316"/>
            <a:ext cx="43973" cy="42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9" y="8367"/>
                </a:moveTo>
                <a:cubicBezTo>
                  <a:pt x="12154" y="8367"/>
                  <a:pt x="13497" y="9754"/>
                  <a:pt x="13497" y="11141"/>
                </a:cubicBezTo>
                <a:cubicBezTo>
                  <a:pt x="13497" y="12550"/>
                  <a:pt x="12154" y="13233"/>
                  <a:pt x="10789" y="13233"/>
                </a:cubicBezTo>
                <a:cubicBezTo>
                  <a:pt x="9446" y="13233"/>
                  <a:pt x="8103" y="12550"/>
                  <a:pt x="8103" y="11141"/>
                </a:cubicBezTo>
                <a:cubicBezTo>
                  <a:pt x="8103" y="9754"/>
                  <a:pt x="9446" y="8367"/>
                  <a:pt x="10789" y="8367"/>
                </a:cubicBezTo>
                <a:close/>
                <a:moveTo>
                  <a:pt x="10789" y="0"/>
                </a:moveTo>
                <a:cubicBezTo>
                  <a:pt x="4712" y="0"/>
                  <a:pt x="0" y="4866"/>
                  <a:pt x="0" y="11141"/>
                </a:cubicBezTo>
                <a:cubicBezTo>
                  <a:pt x="0" y="16734"/>
                  <a:pt x="4712" y="21600"/>
                  <a:pt x="10789" y="21600"/>
                </a:cubicBezTo>
                <a:cubicBezTo>
                  <a:pt x="16866" y="21600"/>
                  <a:pt x="21600" y="16734"/>
                  <a:pt x="21600" y="11141"/>
                </a:cubicBezTo>
                <a:cubicBezTo>
                  <a:pt x="21600" y="4866"/>
                  <a:pt x="16866" y="0"/>
                  <a:pt x="10789" y="0"/>
                </a:cubicBezTo>
                <a:close/>
              </a:path>
            </a:pathLst>
          </a:custGeom>
          <a:solidFill>
            <a:srgbClr val="222831"/>
          </a:solidFill>
          <a:ln w="12700">
            <a:miter lim="400000"/>
          </a:ln>
        </p:spPr>
        <p:txBody>
          <a:bodyPr lIns="0" tIns="0" rIns="0" bIns="0" anchor="ctr"/>
          <a:lstStyle/>
          <a:p>
            <a:pPr>
              <a:defRPr sz="1400"/>
            </a:pPr>
          </a:p>
        </p:txBody>
      </p:sp>
      <p:sp>
        <p:nvSpPr>
          <p:cNvPr id="11065" name="Google Shape;3495;p36"/>
          <p:cNvSpPr/>
          <p:nvPr/>
        </p:nvSpPr>
        <p:spPr>
          <a:xfrm>
            <a:off x="10330083" y="2865564"/>
            <a:ext cx="26133" cy="26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74" y="0"/>
                </a:moveTo>
                <a:cubicBezTo>
                  <a:pt x="4557" y="0"/>
                  <a:pt x="0" y="4528"/>
                  <a:pt x="0" y="11357"/>
                </a:cubicBezTo>
                <a:cubicBezTo>
                  <a:pt x="0" y="17072"/>
                  <a:pt x="4557" y="21600"/>
                  <a:pt x="11374" y="21600"/>
                </a:cubicBezTo>
                <a:cubicBezTo>
                  <a:pt x="17043" y="21600"/>
                  <a:pt x="21600" y="17072"/>
                  <a:pt x="21600" y="11357"/>
                </a:cubicBezTo>
                <a:cubicBezTo>
                  <a:pt x="21600" y="4528"/>
                  <a:pt x="17043" y="0"/>
                  <a:pt x="11374" y="0"/>
                </a:cubicBezTo>
                <a:close/>
              </a:path>
            </a:pathLst>
          </a:custGeom>
          <a:solidFill>
            <a:srgbClr val="AFAFAF"/>
          </a:solidFill>
          <a:ln w="12700">
            <a:miter lim="400000"/>
          </a:ln>
        </p:spPr>
        <p:txBody>
          <a:bodyPr lIns="0" tIns="0" rIns="0" bIns="0" anchor="ctr"/>
          <a:lstStyle/>
          <a:p>
            <a:pPr>
              <a:defRPr sz="1400"/>
            </a:pPr>
          </a:p>
        </p:txBody>
      </p:sp>
      <p:sp>
        <p:nvSpPr>
          <p:cNvPr id="11066" name="Google Shape;3496;p36"/>
          <p:cNvSpPr/>
          <p:nvPr/>
        </p:nvSpPr>
        <p:spPr>
          <a:xfrm>
            <a:off x="10321836" y="2857316"/>
            <a:ext cx="42628" cy="42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52" y="8367"/>
                </a:moveTo>
                <a:cubicBezTo>
                  <a:pt x="12538" y="8367"/>
                  <a:pt x="13242" y="9754"/>
                  <a:pt x="13242" y="11141"/>
                </a:cubicBezTo>
                <a:cubicBezTo>
                  <a:pt x="13242" y="12550"/>
                  <a:pt x="12538" y="13233"/>
                  <a:pt x="11152" y="13233"/>
                </a:cubicBezTo>
                <a:cubicBezTo>
                  <a:pt x="9744" y="13233"/>
                  <a:pt x="8358" y="12550"/>
                  <a:pt x="8358" y="11141"/>
                </a:cubicBezTo>
                <a:cubicBezTo>
                  <a:pt x="8358" y="9754"/>
                  <a:pt x="9744" y="8367"/>
                  <a:pt x="11152" y="8367"/>
                </a:cubicBezTo>
                <a:close/>
                <a:moveTo>
                  <a:pt x="11152" y="0"/>
                </a:moveTo>
                <a:cubicBezTo>
                  <a:pt x="4883" y="0"/>
                  <a:pt x="0" y="4866"/>
                  <a:pt x="0" y="11141"/>
                </a:cubicBezTo>
                <a:cubicBezTo>
                  <a:pt x="0" y="16734"/>
                  <a:pt x="4883" y="21600"/>
                  <a:pt x="11152" y="21600"/>
                </a:cubicBezTo>
                <a:cubicBezTo>
                  <a:pt x="16717" y="21600"/>
                  <a:pt x="21600" y="16734"/>
                  <a:pt x="21600" y="11141"/>
                </a:cubicBezTo>
                <a:cubicBezTo>
                  <a:pt x="21600" y="4866"/>
                  <a:pt x="16717" y="0"/>
                  <a:pt x="11152" y="0"/>
                </a:cubicBezTo>
                <a:close/>
              </a:path>
            </a:pathLst>
          </a:custGeom>
          <a:solidFill>
            <a:srgbClr val="222831"/>
          </a:solidFill>
          <a:ln w="12700">
            <a:miter lim="400000"/>
          </a:ln>
        </p:spPr>
        <p:txBody>
          <a:bodyPr lIns="0" tIns="0" rIns="0" bIns="0" anchor="ctr"/>
          <a:lstStyle/>
          <a:p>
            <a:pPr>
              <a:defRPr sz="1400"/>
            </a:pPr>
          </a:p>
        </p:txBody>
      </p:sp>
      <p:sp>
        <p:nvSpPr>
          <p:cNvPr id="11067" name="Google Shape;3497;p36"/>
          <p:cNvSpPr/>
          <p:nvPr/>
        </p:nvSpPr>
        <p:spPr>
          <a:xfrm>
            <a:off x="10330083" y="3316446"/>
            <a:ext cx="226809" cy="261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9" y="0"/>
                </a:moveTo>
                <a:cubicBezTo>
                  <a:pt x="653" y="0"/>
                  <a:pt x="0" y="5669"/>
                  <a:pt x="0" y="12486"/>
                </a:cubicBezTo>
                <a:lnTo>
                  <a:pt x="0" y="21600"/>
                </a:lnTo>
                <a:lnTo>
                  <a:pt x="21600" y="21600"/>
                </a:lnTo>
                <a:lnTo>
                  <a:pt x="21600" y="12486"/>
                </a:lnTo>
                <a:cubicBezTo>
                  <a:pt x="21600" y="5669"/>
                  <a:pt x="20947" y="0"/>
                  <a:pt x="20161" y="0"/>
                </a:cubicBezTo>
                <a:close/>
              </a:path>
            </a:pathLst>
          </a:custGeom>
          <a:solidFill>
            <a:srgbClr val="FFFFFF"/>
          </a:solidFill>
          <a:ln w="12700">
            <a:miter lim="400000"/>
          </a:ln>
        </p:spPr>
        <p:txBody>
          <a:bodyPr lIns="0" tIns="0" rIns="0" bIns="0" anchor="ctr"/>
          <a:lstStyle/>
          <a:p>
            <a:pPr>
              <a:defRPr sz="1400"/>
            </a:pPr>
          </a:p>
        </p:txBody>
      </p:sp>
      <p:sp>
        <p:nvSpPr>
          <p:cNvPr id="11068" name="Google Shape;3498;p36"/>
          <p:cNvSpPr/>
          <p:nvPr/>
        </p:nvSpPr>
        <p:spPr>
          <a:xfrm>
            <a:off x="10321836" y="3308198"/>
            <a:ext cx="243304" cy="42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27" y="8358"/>
                </a:moveTo>
                <a:cubicBezTo>
                  <a:pt x="19893" y="8358"/>
                  <a:pt x="20136" y="9744"/>
                  <a:pt x="20136" y="11834"/>
                </a:cubicBezTo>
                <a:lnTo>
                  <a:pt x="20136" y="13242"/>
                </a:lnTo>
                <a:lnTo>
                  <a:pt x="1464" y="13242"/>
                </a:lnTo>
                <a:lnTo>
                  <a:pt x="1464" y="11834"/>
                </a:lnTo>
                <a:cubicBezTo>
                  <a:pt x="1464" y="9744"/>
                  <a:pt x="1707" y="8358"/>
                  <a:pt x="2073" y="8358"/>
                </a:cubicBezTo>
                <a:close/>
                <a:moveTo>
                  <a:pt x="2073" y="0"/>
                </a:moveTo>
                <a:cubicBezTo>
                  <a:pt x="975" y="0"/>
                  <a:pt x="0" y="5565"/>
                  <a:pt x="0" y="11834"/>
                </a:cubicBezTo>
                <a:lnTo>
                  <a:pt x="0" y="17421"/>
                </a:lnTo>
                <a:cubicBezTo>
                  <a:pt x="0" y="20192"/>
                  <a:pt x="366" y="21600"/>
                  <a:pt x="732" y="21600"/>
                </a:cubicBezTo>
                <a:lnTo>
                  <a:pt x="20868" y="21600"/>
                </a:lnTo>
                <a:cubicBezTo>
                  <a:pt x="21357" y="21600"/>
                  <a:pt x="21600" y="20192"/>
                  <a:pt x="21600" y="17421"/>
                </a:cubicBezTo>
                <a:lnTo>
                  <a:pt x="21600" y="11834"/>
                </a:lnTo>
                <a:cubicBezTo>
                  <a:pt x="21600" y="5565"/>
                  <a:pt x="20748" y="0"/>
                  <a:pt x="19527" y="0"/>
                </a:cubicBezTo>
                <a:close/>
              </a:path>
            </a:pathLst>
          </a:custGeom>
          <a:solidFill>
            <a:srgbClr val="222831"/>
          </a:solidFill>
          <a:ln w="12700">
            <a:miter lim="400000"/>
          </a:ln>
        </p:spPr>
        <p:txBody>
          <a:bodyPr lIns="0" tIns="0" rIns="0" bIns="0" anchor="ctr"/>
          <a:lstStyle/>
          <a:p>
            <a:pPr>
              <a:defRPr sz="1400"/>
            </a:pPr>
          </a:p>
        </p:txBody>
      </p:sp>
      <p:sp>
        <p:nvSpPr>
          <p:cNvPr id="11069" name="Google Shape;3499;p36"/>
          <p:cNvSpPr/>
          <p:nvPr/>
        </p:nvSpPr>
        <p:spPr>
          <a:xfrm>
            <a:off x="10174726" y="2900961"/>
            <a:ext cx="560879"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8" y="0"/>
                </a:moveTo>
                <a:cubicBezTo>
                  <a:pt x="159" y="0"/>
                  <a:pt x="0" y="5400"/>
                  <a:pt x="0" y="10800"/>
                </a:cubicBezTo>
                <a:cubicBezTo>
                  <a:pt x="0" y="16200"/>
                  <a:pt x="159" y="21600"/>
                  <a:pt x="318" y="21600"/>
                </a:cubicBezTo>
                <a:lnTo>
                  <a:pt x="21282" y="21600"/>
                </a:lnTo>
                <a:cubicBezTo>
                  <a:pt x="21441" y="21600"/>
                  <a:pt x="21600" y="16200"/>
                  <a:pt x="21600" y="10800"/>
                </a:cubicBezTo>
                <a:cubicBezTo>
                  <a:pt x="21600" y="5400"/>
                  <a:pt x="21441" y="0"/>
                  <a:pt x="21282" y="0"/>
                </a:cubicBezTo>
                <a:close/>
              </a:path>
            </a:pathLst>
          </a:custGeom>
          <a:solidFill>
            <a:srgbClr val="222831"/>
          </a:solidFill>
          <a:ln w="12700">
            <a:miter lim="400000"/>
          </a:ln>
        </p:spPr>
        <p:txBody>
          <a:bodyPr lIns="0" tIns="0" rIns="0" bIns="0" anchor="ctr"/>
          <a:lstStyle/>
          <a:p>
            <a:pPr>
              <a:defRPr sz="1400"/>
            </a:pPr>
          </a:p>
        </p:txBody>
      </p:sp>
      <p:sp>
        <p:nvSpPr>
          <p:cNvPr id="11070" name="Google Shape;3500;p36"/>
          <p:cNvSpPr/>
          <p:nvPr/>
        </p:nvSpPr>
        <p:spPr>
          <a:xfrm>
            <a:off x="10433178" y="3178972"/>
            <a:ext cx="26133" cy="27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26" y="0"/>
                </a:moveTo>
                <a:cubicBezTo>
                  <a:pt x="4557" y="0"/>
                  <a:pt x="0" y="5391"/>
                  <a:pt x="0" y="10817"/>
                </a:cubicBezTo>
                <a:cubicBezTo>
                  <a:pt x="0" y="16209"/>
                  <a:pt x="4557" y="21600"/>
                  <a:pt x="10226" y="21600"/>
                </a:cubicBezTo>
                <a:cubicBezTo>
                  <a:pt x="17043" y="21600"/>
                  <a:pt x="21600" y="16209"/>
                  <a:pt x="21600" y="10817"/>
                </a:cubicBezTo>
                <a:cubicBezTo>
                  <a:pt x="21600" y="5391"/>
                  <a:pt x="17043" y="0"/>
                  <a:pt x="10226" y="0"/>
                </a:cubicBezTo>
                <a:close/>
              </a:path>
            </a:pathLst>
          </a:custGeom>
          <a:solidFill>
            <a:srgbClr val="AFAFAF"/>
          </a:solidFill>
          <a:ln w="12700">
            <a:miter lim="400000"/>
          </a:ln>
        </p:spPr>
        <p:txBody>
          <a:bodyPr lIns="0" tIns="0" rIns="0" bIns="0" anchor="ctr"/>
          <a:lstStyle/>
          <a:p>
            <a:pPr>
              <a:defRPr sz="1400"/>
            </a:pPr>
          </a:p>
        </p:txBody>
      </p:sp>
      <p:sp>
        <p:nvSpPr>
          <p:cNvPr id="11071" name="Google Shape;3501;p36"/>
          <p:cNvSpPr/>
          <p:nvPr/>
        </p:nvSpPr>
        <p:spPr>
          <a:xfrm>
            <a:off x="10424930" y="3172113"/>
            <a:ext cx="42628" cy="42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48" y="7662"/>
                </a:moveTo>
                <a:cubicBezTo>
                  <a:pt x="11834" y="7662"/>
                  <a:pt x="13242" y="9050"/>
                  <a:pt x="13242" y="10459"/>
                </a:cubicBezTo>
                <a:cubicBezTo>
                  <a:pt x="13242" y="11846"/>
                  <a:pt x="11834" y="13233"/>
                  <a:pt x="10448" y="13233"/>
                </a:cubicBezTo>
                <a:cubicBezTo>
                  <a:pt x="9062" y="13233"/>
                  <a:pt x="7655" y="11846"/>
                  <a:pt x="7655" y="10459"/>
                </a:cubicBezTo>
                <a:cubicBezTo>
                  <a:pt x="7655" y="9050"/>
                  <a:pt x="9062" y="7662"/>
                  <a:pt x="10448" y="7662"/>
                </a:cubicBezTo>
                <a:close/>
                <a:moveTo>
                  <a:pt x="10448" y="0"/>
                </a:moveTo>
                <a:cubicBezTo>
                  <a:pt x="4883" y="0"/>
                  <a:pt x="0" y="4183"/>
                  <a:pt x="0" y="10459"/>
                </a:cubicBezTo>
                <a:cubicBezTo>
                  <a:pt x="0" y="16734"/>
                  <a:pt x="4883" y="21600"/>
                  <a:pt x="10448" y="21600"/>
                </a:cubicBezTo>
                <a:cubicBezTo>
                  <a:pt x="16717" y="21600"/>
                  <a:pt x="21600" y="16734"/>
                  <a:pt x="21600" y="10459"/>
                </a:cubicBezTo>
                <a:cubicBezTo>
                  <a:pt x="21600" y="4866"/>
                  <a:pt x="16717" y="0"/>
                  <a:pt x="10448" y="0"/>
                </a:cubicBezTo>
                <a:close/>
              </a:path>
            </a:pathLst>
          </a:custGeom>
          <a:solidFill>
            <a:srgbClr val="222831"/>
          </a:solidFill>
          <a:ln w="12700">
            <a:miter lim="400000"/>
          </a:ln>
        </p:spPr>
        <p:txBody>
          <a:bodyPr lIns="0" tIns="0" rIns="0" bIns="0" anchor="ctr"/>
          <a:lstStyle/>
          <a:p>
            <a:pPr>
              <a:defRPr sz="1400"/>
            </a:pPr>
          </a:p>
        </p:txBody>
      </p:sp>
      <p:sp>
        <p:nvSpPr>
          <p:cNvPr id="11072" name="Google Shape;3502;p36"/>
          <p:cNvSpPr/>
          <p:nvPr/>
        </p:nvSpPr>
        <p:spPr>
          <a:xfrm>
            <a:off x="10339720" y="3006791"/>
            <a:ext cx="123715"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0"/>
                </a:moveTo>
                <a:cubicBezTo>
                  <a:pt x="720" y="0"/>
                  <a:pt x="0" y="5400"/>
                  <a:pt x="0" y="10800"/>
                </a:cubicBezTo>
                <a:cubicBezTo>
                  <a:pt x="0" y="18019"/>
                  <a:pt x="720" y="21600"/>
                  <a:pt x="1440" y="21600"/>
                </a:cubicBezTo>
                <a:lnTo>
                  <a:pt x="20160" y="21600"/>
                </a:lnTo>
                <a:cubicBezTo>
                  <a:pt x="20880" y="21600"/>
                  <a:pt x="21600" y="18019"/>
                  <a:pt x="21600" y="10800"/>
                </a:cubicBezTo>
                <a:cubicBezTo>
                  <a:pt x="21600" y="5400"/>
                  <a:pt x="20880" y="0"/>
                  <a:pt x="20160" y="0"/>
                </a:cubicBezTo>
                <a:close/>
              </a:path>
            </a:pathLst>
          </a:custGeom>
          <a:solidFill>
            <a:srgbClr val="222831"/>
          </a:solidFill>
          <a:ln w="12700">
            <a:miter lim="400000"/>
          </a:ln>
        </p:spPr>
        <p:txBody>
          <a:bodyPr lIns="0" tIns="0" rIns="0" bIns="0" anchor="ctr"/>
          <a:lstStyle/>
          <a:p>
            <a:pPr>
              <a:defRPr sz="1400"/>
            </a:pPr>
          </a:p>
        </p:txBody>
      </p:sp>
      <p:sp>
        <p:nvSpPr>
          <p:cNvPr id="11073" name="Google Shape;3503;p36"/>
          <p:cNvSpPr/>
          <p:nvPr/>
        </p:nvSpPr>
        <p:spPr>
          <a:xfrm>
            <a:off x="10346579" y="2980702"/>
            <a:ext cx="98972"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 y="0"/>
                </a:moveTo>
                <a:cubicBezTo>
                  <a:pt x="900" y="0"/>
                  <a:pt x="0" y="5400"/>
                  <a:pt x="0" y="10800"/>
                </a:cubicBezTo>
                <a:cubicBezTo>
                  <a:pt x="0" y="16200"/>
                  <a:pt x="900" y="21600"/>
                  <a:pt x="1800" y="21600"/>
                </a:cubicBezTo>
                <a:lnTo>
                  <a:pt x="19800" y="21600"/>
                </a:lnTo>
                <a:cubicBezTo>
                  <a:pt x="20700" y="21600"/>
                  <a:pt x="21600" y="16200"/>
                  <a:pt x="21600" y="10800"/>
                </a:cubicBezTo>
                <a:cubicBezTo>
                  <a:pt x="21600" y="5400"/>
                  <a:pt x="20700" y="0"/>
                  <a:pt x="19800" y="0"/>
                </a:cubicBezTo>
                <a:close/>
              </a:path>
            </a:pathLst>
          </a:custGeom>
          <a:solidFill>
            <a:srgbClr val="222831"/>
          </a:solidFill>
          <a:ln w="12700">
            <a:miter lim="400000"/>
          </a:ln>
        </p:spPr>
        <p:txBody>
          <a:bodyPr lIns="0" tIns="0" rIns="0" bIns="0" anchor="ctr"/>
          <a:lstStyle/>
          <a:p>
            <a:pPr>
              <a:defRPr sz="1400"/>
            </a:pPr>
          </a:p>
        </p:txBody>
      </p:sp>
      <p:sp>
        <p:nvSpPr>
          <p:cNvPr id="11074" name="Google Shape;3504;p36"/>
          <p:cNvSpPr/>
          <p:nvPr/>
        </p:nvSpPr>
        <p:spPr>
          <a:xfrm>
            <a:off x="10339720" y="3033617"/>
            <a:ext cx="118202"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07" y="0"/>
                </a:moveTo>
                <a:cubicBezTo>
                  <a:pt x="754" y="0"/>
                  <a:pt x="0" y="3910"/>
                  <a:pt x="0" y="11793"/>
                </a:cubicBezTo>
                <a:cubicBezTo>
                  <a:pt x="0" y="17690"/>
                  <a:pt x="754" y="21600"/>
                  <a:pt x="1507" y="21600"/>
                </a:cubicBezTo>
                <a:lnTo>
                  <a:pt x="20347" y="21600"/>
                </a:lnTo>
                <a:cubicBezTo>
                  <a:pt x="21100" y="21600"/>
                  <a:pt x="21600" y="17690"/>
                  <a:pt x="21600" y="11793"/>
                </a:cubicBezTo>
                <a:cubicBezTo>
                  <a:pt x="21600" y="3910"/>
                  <a:pt x="21100" y="0"/>
                  <a:pt x="20347" y="0"/>
                </a:cubicBezTo>
                <a:close/>
              </a:path>
            </a:pathLst>
          </a:custGeom>
          <a:solidFill>
            <a:srgbClr val="222831"/>
          </a:solidFill>
          <a:ln w="12700">
            <a:miter lim="400000"/>
          </a:ln>
        </p:spPr>
        <p:txBody>
          <a:bodyPr lIns="0" tIns="0" rIns="0" bIns="0" anchor="ctr"/>
          <a:lstStyle/>
          <a:p>
            <a:pPr>
              <a:defRPr sz="1400"/>
            </a:pPr>
          </a:p>
        </p:txBody>
      </p:sp>
      <p:sp>
        <p:nvSpPr>
          <p:cNvPr id="11075" name="Google Shape;3505;p36"/>
          <p:cNvSpPr/>
          <p:nvPr/>
        </p:nvSpPr>
        <p:spPr>
          <a:xfrm>
            <a:off x="10353437" y="3060443"/>
            <a:ext cx="92114"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4" y="0"/>
                </a:moveTo>
                <a:cubicBezTo>
                  <a:pt x="651" y="0"/>
                  <a:pt x="0" y="5400"/>
                  <a:pt x="0" y="10800"/>
                </a:cubicBezTo>
                <a:cubicBezTo>
                  <a:pt x="0" y="16200"/>
                  <a:pt x="651" y="21600"/>
                  <a:pt x="1934" y="21600"/>
                </a:cubicBezTo>
                <a:lnTo>
                  <a:pt x="19666" y="21600"/>
                </a:lnTo>
                <a:cubicBezTo>
                  <a:pt x="20633" y="21600"/>
                  <a:pt x="21600" y="16200"/>
                  <a:pt x="21600" y="10800"/>
                </a:cubicBezTo>
                <a:cubicBezTo>
                  <a:pt x="21600" y="5400"/>
                  <a:pt x="20633" y="0"/>
                  <a:pt x="19666" y="0"/>
                </a:cubicBezTo>
                <a:close/>
              </a:path>
            </a:pathLst>
          </a:custGeom>
          <a:solidFill>
            <a:srgbClr val="222831"/>
          </a:solidFill>
          <a:ln w="12700">
            <a:miter lim="400000"/>
          </a:ln>
        </p:spPr>
        <p:txBody>
          <a:bodyPr lIns="0" tIns="0" rIns="0" bIns="0" anchor="ctr"/>
          <a:lstStyle/>
          <a:p>
            <a:pPr>
              <a:defRPr sz="1400"/>
            </a:pPr>
          </a:p>
        </p:txBody>
      </p:sp>
      <p:sp>
        <p:nvSpPr>
          <p:cNvPr id="11076" name="Google Shape;3506;p36"/>
          <p:cNvSpPr/>
          <p:nvPr/>
        </p:nvSpPr>
        <p:spPr>
          <a:xfrm>
            <a:off x="7659044" y="2954377"/>
            <a:ext cx="265863" cy="815729"/>
          </a:xfrm>
          <a:custGeom>
            <a:avLst/>
            <a:gdLst/>
            <a:ahLst/>
            <a:cxnLst>
              <a:cxn ang="0">
                <a:pos x="wd2" y="hd2"/>
              </a:cxn>
              <a:cxn ang="5400000">
                <a:pos x="wd2" y="hd2"/>
              </a:cxn>
              <a:cxn ang="10800000">
                <a:pos x="wd2" y="hd2"/>
              </a:cxn>
              <a:cxn ang="16200000">
                <a:pos x="wd2" y="hd2"/>
              </a:cxn>
            </a:cxnLst>
            <a:rect l="0" t="0" r="r" b="b"/>
            <a:pathLst>
              <a:path w="21532" h="21600" fill="norm" stroke="1" extrusionOk="0">
                <a:moveTo>
                  <a:pt x="7098" y="0"/>
                </a:moveTo>
                <a:cubicBezTo>
                  <a:pt x="6852" y="0"/>
                  <a:pt x="6623" y="41"/>
                  <a:pt x="6458" y="123"/>
                </a:cubicBezTo>
                <a:cubicBezTo>
                  <a:pt x="5456" y="741"/>
                  <a:pt x="4454" y="1397"/>
                  <a:pt x="3674" y="2052"/>
                </a:cubicBezTo>
                <a:cubicBezTo>
                  <a:pt x="3452" y="2198"/>
                  <a:pt x="3674" y="2307"/>
                  <a:pt x="4008" y="2344"/>
                </a:cubicBezTo>
                <a:cubicBezTo>
                  <a:pt x="4120" y="2344"/>
                  <a:pt x="4120" y="2379"/>
                  <a:pt x="4229" y="2379"/>
                </a:cubicBezTo>
                <a:cubicBezTo>
                  <a:pt x="4454" y="2379"/>
                  <a:pt x="4788" y="2307"/>
                  <a:pt x="4788" y="2234"/>
                </a:cubicBezTo>
                <a:cubicBezTo>
                  <a:pt x="5678" y="1579"/>
                  <a:pt x="6567" y="924"/>
                  <a:pt x="7569" y="305"/>
                </a:cubicBezTo>
                <a:cubicBezTo>
                  <a:pt x="7794" y="195"/>
                  <a:pt x="7682" y="86"/>
                  <a:pt x="7348" y="14"/>
                </a:cubicBezTo>
                <a:cubicBezTo>
                  <a:pt x="7263" y="5"/>
                  <a:pt x="7182" y="0"/>
                  <a:pt x="7098" y="0"/>
                </a:cubicBezTo>
                <a:close/>
                <a:moveTo>
                  <a:pt x="2162" y="3972"/>
                </a:moveTo>
                <a:cubicBezTo>
                  <a:pt x="1891" y="3972"/>
                  <a:pt x="1649" y="4037"/>
                  <a:pt x="1557" y="4128"/>
                </a:cubicBezTo>
                <a:cubicBezTo>
                  <a:pt x="1002" y="4855"/>
                  <a:pt x="668" y="5547"/>
                  <a:pt x="334" y="6275"/>
                </a:cubicBezTo>
                <a:cubicBezTo>
                  <a:pt x="334" y="6384"/>
                  <a:pt x="555" y="6493"/>
                  <a:pt x="1002" y="6530"/>
                </a:cubicBezTo>
                <a:cubicBezTo>
                  <a:pt x="1336" y="6530"/>
                  <a:pt x="1670" y="6421"/>
                  <a:pt x="1670" y="6347"/>
                </a:cubicBezTo>
                <a:cubicBezTo>
                  <a:pt x="1891" y="5620"/>
                  <a:pt x="2338" y="4928"/>
                  <a:pt x="2784" y="4237"/>
                </a:cubicBezTo>
                <a:cubicBezTo>
                  <a:pt x="2893" y="4128"/>
                  <a:pt x="2672" y="4018"/>
                  <a:pt x="2338" y="3982"/>
                </a:cubicBezTo>
                <a:cubicBezTo>
                  <a:pt x="2278" y="3975"/>
                  <a:pt x="2218" y="3972"/>
                  <a:pt x="2162" y="3972"/>
                </a:cubicBezTo>
                <a:close/>
                <a:moveTo>
                  <a:pt x="668" y="8240"/>
                </a:moveTo>
                <a:cubicBezTo>
                  <a:pt x="334" y="8240"/>
                  <a:pt x="0" y="8349"/>
                  <a:pt x="0" y="8459"/>
                </a:cubicBezTo>
                <a:cubicBezTo>
                  <a:pt x="113" y="9187"/>
                  <a:pt x="221" y="9915"/>
                  <a:pt x="555" y="10607"/>
                </a:cubicBezTo>
                <a:cubicBezTo>
                  <a:pt x="668" y="10716"/>
                  <a:pt x="889" y="10789"/>
                  <a:pt x="1223" y="10789"/>
                </a:cubicBezTo>
                <a:cubicBezTo>
                  <a:pt x="1223" y="10789"/>
                  <a:pt x="1336" y="10789"/>
                  <a:pt x="1336" y="10825"/>
                </a:cubicBezTo>
                <a:cubicBezTo>
                  <a:pt x="1670" y="10789"/>
                  <a:pt x="1891" y="10679"/>
                  <a:pt x="1891" y="10570"/>
                </a:cubicBezTo>
                <a:cubicBezTo>
                  <a:pt x="1557" y="9878"/>
                  <a:pt x="1448" y="9151"/>
                  <a:pt x="1336" y="8459"/>
                </a:cubicBezTo>
                <a:cubicBezTo>
                  <a:pt x="1336" y="8349"/>
                  <a:pt x="1114" y="8240"/>
                  <a:pt x="668" y="8240"/>
                </a:cubicBezTo>
                <a:close/>
                <a:moveTo>
                  <a:pt x="2450" y="12463"/>
                </a:moveTo>
                <a:cubicBezTo>
                  <a:pt x="2116" y="12499"/>
                  <a:pt x="1891" y="12645"/>
                  <a:pt x="2004" y="12754"/>
                </a:cubicBezTo>
                <a:cubicBezTo>
                  <a:pt x="2559" y="13446"/>
                  <a:pt x="3340" y="14138"/>
                  <a:pt x="4229" y="14793"/>
                </a:cubicBezTo>
                <a:cubicBezTo>
                  <a:pt x="4342" y="14866"/>
                  <a:pt x="4563" y="14938"/>
                  <a:pt x="4788" y="14938"/>
                </a:cubicBezTo>
                <a:cubicBezTo>
                  <a:pt x="4897" y="14938"/>
                  <a:pt x="5010" y="14902"/>
                  <a:pt x="5010" y="14902"/>
                </a:cubicBezTo>
                <a:cubicBezTo>
                  <a:pt x="5456" y="14866"/>
                  <a:pt x="5565" y="14720"/>
                  <a:pt x="5456" y="14610"/>
                </a:cubicBezTo>
                <a:cubicBezTo>
                  <a:pt x="4563" y="13992"/>
                  <a:pt x="3786" y="13300"/>
                  <a:pt x="3227" y="12645"/>
                </a:cubicBezTo>
                <a:cubicBezTo>
                  <a:pt x="3118" y="12499"/>
                  <a:pt x="2784" y="12463"/>
                  <a:pt x="2450" y="12463"/>
                </a:cubicBezTo>
                <a:close/>
                <a:moveTo>
                  <a:pt x="7808" y="16393"/>
                </a:moveTo>
                <a:cubicBezTo>
                  <a:pt x="7696" y="16393"/>
                  <a:pt x="7576" y="16405"/>
                  <a:pt x="7460" y="16431"/>
                </a:cubicBezTo>
                <a:cubicBezTo>
                  <a:pt x="7126" y="16503"/>
                  <a:pt x="7014" y="16613"/>
                  <a:pt x="7235" y="16722"/>
                </a:cubicBezTo>
                <a:cubicBezTo>
                  <a:pt x="8350" y="17340"/>
                  <a:pt x="9573" y="17960"/>
                  <a:pt x="11021" y="18506"/>
                </a:cubicBezTo>
                <a:cubicBezTo>
                  <a:pt x="11134" y="18578"/>
                  <a:pt x="11355" y="18615"/>
                  <a:pt x="11468" y="18615"/>
                </a:cubicBezTo>
                <a:cubicBezTo>
                  <a:pt x="11689" y="18615"/>
                  <a:pt x="11802" y="18578"/>
                  <a:pt x="11911" y="18541"/>
                </a:cubicBezTo>
                <a:cubicBezTo>
                  <a:pt x="12245" y="18469"/>
                  <a:pt x="12245" y="18323"/>
                  <a:pt x="12023" y="18251"/>
                </a:cubicBezTo>
                <a:cubicBezTo>
                  <a:pt x="10688" y="17705"/>
                  <a:pt x="9464" y="17122"/>
                  <a:pt x="8350" y="16503"/>
                </a:cubicBezTo>
                <a:cubicBezTo>
                  <a:pt x="8205" y="16433"/>
                  <a:pt x="8016" y="16393"/>
                  <a:pt x="7808" y="16393"/>
                </a:cubicBezTo>
                <a:close/>
                <a:moveTo>
                  <a:pt x="15971" y="19766"/>
                </a:moveTo>
                <a:cubicBezTo>
                  <a:pt x="15789" y="19766"/>
                  <a:pt x="15599" y="19792"/>
                  <a:pt x="15476" y="19853"/>
                </a:cubicBezTo>
                <a:cubicBezTo>
                  <a:pt x="15142" y="19925"/>
                  <a:pt x="15142" y="20071"/>
                  <a:pt x="15476" y="20144"/>
                </a:cubicBezTo>
                <a:cubicBezTo>
                  <a:pt x="17033" y="20653"/>
                  <a:pt x="18703" y="21126"/>
                  <a:pt x="20486" y="21563"/>
                </a:cubicBezTo>
                <a:cubicBezTo>
                  <a:pt x="20598" y="21600"/>
                  <a:pt x="20707" y="21600"/>
                  <a:pt x="20932" y="21600"/>
                </a:cubicBezTo>
                <a:cubicBezTo>
                  <a:pt x="21041" y="21600"/>
                  <a:pt x="21266" y="21563"/>
                  <a:pt x="21375" y="21526"/>
                </a:cubicBezTo>
                <a:cubicBezTo>
                  <a:pt x="21600" y="21417"/>
                  <a:pt x="21600" y="21272"/>
                  <a:pt x="21266" y="21199"/>
                </a:cubicBezTo>
                <a:cubicBezTo>
                  <a:pt x="19596" y="20799"/>
                  <a:pt x="17926" y="20325"/>
                  <a:pt x="16365" y="19816"/>
                </a:cubicBezTo>
                <a:cubicBezTo>
                  <a:pt x="16267" y="19783"/>
                  <a:pt x="16119" y="19766"/>
                  <a:pt x="15971" y="19766"/>
                </a:cubicBezTo>
                <a:close/>
              </a:path>
            </a:pathLst>
          </a:custGeom>
          <a:solidFill>
            <a:srgbClr val="222831"/>
          </a:solidFill>
          <a:ln w="12700">
            <a:miter lim="400000"/>
          </a:ln>
        </p:spPr>
        <p:txBody>
          <a:bodyPr lIns="0" tIns="0" rIns="0" bIns="0" anchor="ctr"/>
          <a:lstStyle/>
          <a:p>
            <a:pPr>
              <a:defRPr sz="1400"/>
            </a:pPr>
          </a:p>
        </p:txBody>
      </p:sp>
      <p:sp>
        <p:nvSpPr>
          <p:cNvPr id="11077" name="Google Shape;3507;p36"/>
          <p:cNvSpPr/>
          <p:nvPr/>
        </p:nvSpPr>
        <p:spPr>
          <a:xfrm>
            <a:off x="8662041" y="3255934"/>
            <a:ext cx="257579" cy="508659"/>
          </a:xfrm>
          <a:custGeom>
            <a:avLst/>
            <a:gdLst/>
            <a:ahLst/>
            <a:cxnLst>
              <a:cxn ang="0">
                <a:pos x="wd2" y="hd2"/>
              </a:cxn>
              <a:cxn ang="5400000">
                <a:pos x="wd2" y="hd2"/>
              </a:cxn>
              <a:cxn ang="10800000">
                <a:pos x="wd2" y="hd2"/>
              </a:cxn>
              <a:cxn ang="16200000">
                <a:pos x="wd2" y="hd2"/>
              </a:cxn>
            </a:cxnLst>
            <a:rect l="0" t="0" r="r" b="b"/>
            <a:pathLst>
              <a:path w="21531" h="21600" fill="norm" stroke="1" extrusionOk="0">
                <a:moveTo>
                  <a:pt x="20842" y="0"/>
                </a:moveTo>
                <a:cubicBezTo>
                  <a:pt x="20497" y="0"/>
                  <a:pt x="20152" y="177"/>
                  <a:pt x="20152" y="352"/>
                </a:cubicBezTo>
                <a:cubicBezTo>
                  <a:pt x="20152" y="1460"/>
                  <a:pt x="20040" y="2629"/>
                  <a:pt x="19807" y="3736"/>
                </a:cubicBezTo>
                <a:cubicBezTo>
                  <a:pt x="19695" y="3912"/>
                  <a:pt x="20040" y="4087"/>
                  <a:pt x="20384" y="4146"/>
                </a:cubicBezTo>
                <a:lnTo>
                  <a:pt x="20497" y="4146"/>
                </a:lnTo>
                <a:cubicBezTo>
                  <a:pt x="20729" y="4146"/>
                  <a:pt x="21074" y="4029"/>
                  <a:pt x="21074" y="3854"/>
                </a:cubicBezTo>
                <a:cubicBezTo>
                  <a:pt x="21419" y="2686"/>
                  <a:pt x="21531" y="1519"/>
                  <a:pt x="21531" y="352"/>
                </a:cubicBezTo>
                <a:cubicBezTo>
                  <a:pt x="21531" y="177"/>
                  <a:pt x="21302" y="0"/>
                  <a:pt x="20842" y="0"/>
                </a:cubicBezTo>
                <a:close/>
                <a:moveTo>
                  <a:pt x="19118" y="6817"/>
                </a:moveTo>
                <a:cubicBezTo>
                  <a:pt x="18773" y="6817"/>
                  <a:pt x="18523" y="6920"/>
                  <a:pt x="18429" y="7064"/>
                </a:cubicBezTo>
                <a:cubicBezTo>
                  <a:pt x="17855" y="8173"/>
                  <a:pt x="17166" y="9224"/>
                  <a:pt x="16360" y="10275"/>
                </a:cubicBezTo>
                <a:cubicBezTo>
                  <a:pt x="16132" y="10450"/>
                  <a:pt x="16360" y="10684"/>
                  <a:pt x="16705" y="10743"/>
                </a:cubicBezTo>
                <a:lnTo>
                  <a:pt x="16937" y="10743"/>
                </a:lnTo>
                <a:cubicBezTo>
                  <a:pt x="17166" y="10743"/>
                  <a:pt x="17511" y="10684"/>
                  <a:pt x="17627" y="10568"/>
                </a:cubicBezTo>
                <a:cubicBezTo>
                  <a:pt x="18429" y="9458"/>
                  <a:pt x="19234" y="8348"/>
                  <a:pt x="19807" y="7239"/>
                </a:cubicBezTo>
                <a:cubicBezTo>
                  <a:pt x="19924" y="7064"/>
                  <a:pt x="19695" y="6888"/>
                  <a:pt x="19350" y="6831"/>
                </a:cubicBezTo>
                <a:cubicBezTo>
                  <a:pt x="19267" y="6820"/>
                  <a:pt x="19191" y="6817"/>
                  <a:pt x="19118" y="6817"/>
                </a:cubicBezTo>
                <a:close/>
                <a:moveTo>
                  <a:pt x="14020" y="13172"/>
                </a:moveTo>
                <a:cubicBezTo>
                  <a:pt x="13741" y="13172"/>
                  <a:pt x="13461" y="13237"/>
                  <a:pt x="13374" y="13370"/>
                </a:cubicBezTo>
                <a:cubicBezTo>
                  <a:pt x="12224" y="14302"/>
                  <a:pt x="10961" y="15296"/>
                  <a:pt x="9695" y="16171"/>
                </a:cubicBezTo>
                <a:cubicBezTo>
                  <a:pt x="9466" y="16347"/>
                  <a:pt x="9466" y="16522"/>
                  <a:pt x="9811" y="16638"/>
                </a:cubicBezTo>
                <a:cubicBezTo>
                  <a:pt x="9927" y="16697"/>
                  <a:pt x="10040" y="16697"/>
                  <a:pt x="10156" y="16697"/>
                </a:cubicBezTo>
                <a:cubicBezTo>
                  <a:pt x="10384" y="16697"/>
                  <a:pt x="10617" y="16697"/>
                  <a:pt x="10729" y="16579"/>
                </a:cubicBezTo>
                <a:cubicBezTo>
                  <a:pt x="12112" y="15646"/>
                  <a:pt x="13374" y="14712"/>
                  <a:pt x="14525" y="13661"/>
                </a:cubicBezTo>
                <a:cubicBezTo>
                  <a:pt x="14753" y="13545"/>
                  <a:pt x="14637" y="13311"/>
                  <a:pt x="14292" y="13194"/>
                </a:cubicBezTo>
                <a:cubicBezTo>
                  <a:pt x="14205" y="13180"/>
                  <a:pt x="14115" y="13172"/>
                  <a:pt x="14020" y="13172"/>
                </a:cubicBezTo>
                <a:close/>
                <a:moveTo>
                  <a:pt x="5689" y="18608"/>
                </a:moveTo>
                <a:cubicBezTo>
                  <a:pt x="5504" y="18608"/>
                  <a:pt x="5330" y="18653"/>
                  <a:pt x="5214" y="18739"/>
                </a:cubicBezTo>
                <a:cubicBezTo>
                  <a:pt x="3723" y="19558"/>
                  <a:pt x="1999" y="20258"/>
                  <a:pt x="276" y="20959"/>
                </a:cubicBezTo>
                <a:cubicBezTo>
                  <a:pt x="-69" y="21075"/>
                  <a:pt x="-69" y="21309"/>
                  <a:pt x="160" y="21425"/>
                </a:cubicBezTo>
                <a:cubicBezTo>
                  <a:pt x="276" y="21541"/>
                  <a:pt x="504" y="21600"/>
                  <a:pt x="620" y="21600"/>
                </a:cubicBezTo>
                <a:cubicBezTo>
                  <a:pt x="849" y="21600"/>
                  <a:pt x="965" y="21541"/>
                  <a:pt x="1078" y="21541"/>
                </a:cubicBezTo>
                <a:cubicBezTo>
                  <a:pt x="2801" y="20783"/>
                  <a:pt x="4641" y="20024"/>
                  <a:pt x="6248" y="19207"/>
                </a:cubicBezTo>
                <a:cubicBezTo>
                  <a:pt x="6480" y="19089"/>
                  <a:pt x="6480" y="18857"/>
                  <a:pt x="6248" y="18739"/>
                </a:cubicBezTo>
                <a:cubicBezTo>
                  <a:pt x="6078" y="18653"/>
                  <a:pt x="5874" y="18608"/>
                  <a:pt x="5689" y="18608"/>
                </a:cubicBezTo>
                <a:close/>
              </a:path>
            </a:pathLst>
          </a:custGeom>
          <a:solidFill>
            <a:srgbClr val="222831"/>
          </a:solidFill>
          <a:ln w="12700">
            <a:miter lim="400000"/>
          </a:ln>
        </p:spPr>
        <p:txBody>
          <a:bodyPr lIns="0" tIns="0" rIns="0" bIns="0" anchor="ctr"/>
          <a:lstStyle/>
          <a:p>
            <a:pPr>
              <a:defRPr sz="1400"/>
            </a:pPr>
          </a:p>
        </p:txBody>
      </p:sp>
      <p:sp>
        <p:nvSpPr>
          <p:cNvPr id="11078" name="Google Shape;3508;p36"/>
          <p:cNvSpPr/>
          <p:nvPr/>
        </p:nvSpPr>
        <p:spPr>
          <a:xfrm>
            <a:off x="8167398" y="2634589"/>
            <a:ext cx="396245" cy="75618"/>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4781" y="0"/>
                </a:moveTo>
                <a:cubicBezTo>
                  <a:pt x="3292" y="397"/>
                  <a:pt x="1801" y="1575"/>
                  <a:pt x="388" y="2753"/>
                </a:cubicBezTo>
                <a:cubicBezTo>
                  <a:pt x="164" y="3149"/>
                  <a:pt x="-59" y="4327"/>
                  <a:pt x="14" y="5505"/>
                </a:cubicBezTo>
                <a:cubicBezTo>
                  <a:pt x="89" y="6683"/>
                  <a:pt x="237" y="7465"/>
                  <a:pt x="461" y="7465"/>
                </a:cubicBezTo>
                <a:lnTo>
                  <a:pt x="536" y="7465"/>
                </a:lnTo>
                <a:cubicBezTo>
                  <a:pt x="1952" y="5890"/>
                  <a:pt x="3368" y="5109"/>
                  <a:pt x="4857" y="4712"/>
                </a:cubicBezTo>
                <a:cubicBezTo>
                  <a:pt x="5080" y="4712"/>
                  <a:pt x="5303" y="3534"/>
                  <a:pt x="5228" y="2356"/>
                </a:cubicBezTo>
                <a:cubicBezTo>
                  <a:pt x="5228" y="1178"/>
                  <a:pt x="5005" y="0"/>
                  <a:pt x="4781" y="0"/>
                </a:cubicBezTo>
                <a:close/>
                <a:moveTo>
                  <a:pt x="9250" y="397"/>
                </a:moveTo>
                <a:cubicBezTo>
                  <a:pt x="9026" y="397"/>
                  <a:pt x="8803" y="1178"/>
                  <a:pt x="8730" y="2356"/>
                </a:cubicBezTo>
                <a:cubicBezTo>
                  <a:pt x="8730" y="3931"/>
                  <a:pt x="8954" y="4712"/>
                  <a:pt x="9177" y="5109"/>
                </a:cubicBezTo>
                <a:cubicBezTo>
                  <a:pt x="10590" y="5505"/>
                  <a:pt x="12082" y="6683"/>
                  <a:pt x="13497" y="8246"/>
                </a:cubicBezTo>
                <a:lnTo>
                  <a:pt x="13570" y="8246"/>
                </a:lnTo>
                <a:cubicBezTo>
                  <a:pt x="13794" y="8246"/>
                  <a:pt x="13944" y="7465"/>
                  <a:pt x="14017" y="6287"/>
                </a:cubicBezTo>
                <a:cubicBezTo>
                  <a:pt x="14017" y="5109"/>
                  <a:pt x="13869" y="3931"/>
                  <a:pt x="13646" y="3534"/>
                </a:cubicBezTo>
                <a:cubicBezTo>
                  <a:pt x="12230" y="1972"/>
                  <a:pt x="10741" y="781"/>
                  <a:pt x="9250" y="397"/>
                </a:cubicBezTo>
                <a:close/>
                <a:moveTo>
                  <a:pt x="17841" y="9721"/>
                </a:moveTo>
                <a:cubicBezTo>
                  <a:pt x="17644" y="9721"/>
                  <a:pt x="17430" y="10416"/>
                  <a:pt x="17369" y="11395"/>
                </a:cubicBezTo>
                <a:cubicBezTo>
                  <a:pt x="17296" y="12573"/>
                  <a:pt x="17444" y="13751"/>
                  <a:pt x="17667" y="14135"/>
                </a:cubicBezTo>
                <a:cubicBezTo>
                  <a:pt x="18709" y="16491"/>
                  <a:pt x="19826" y="18463"/>
                  <a:pt x="20795" y="21203"/>
                </a:cubicBezTo>
                <a:cubicBezTo>
                  <a:pt x="20871" y="21600"/>
                  <a:pt x="20944" y="21600"/>
                  <a:pt x="21019" y="21600"/>
                </a:cubicBezTo>
                <a:cubicBezTo>
                  <a:pt x="21167" y="21600"/>
                  <a:pt x="21318" y="20819"/>
                  <a:pt x="21390" y="20025"/>
                </a:cubicBezTo>
                <a:cubicBezTo>
                  <a:pt x="21541" y="18847"/>
                  <a:pt x="21466" y="17669"/>
                  <a:pt x="21242" y="16888"/>
                </a:cubicBezTo>
                <a:cubicBezTo>
                  <a:pt x="20125" y="14532"/>
                  <a:pt x="19008" y="12176"/>
                  <a:pt x="17966" y="9820"/>
                </a:cubicBezTo>
                <a:cubicBezTo>
                  <a:pt x="17926" y="9746"/>
                  <a:pt x="17884" y="9721"/>
                  <a:pt x="17841" y="9721"/>
                </a:cubicBezTo>
                <a:close/>
              </a:path>
            </a:pathLst>
          </a:custGeom>
          <a:solidFill>
            <a:srgbClr val="222831"/>
          </a:solidFill>
          <a:ln w="12700">
            <a:miter lim="400000"/>
          </a:ln>
        </p:spPr>
        <p:txBody>
          <a:bodyPr lIns="0" tIns="0" rIns="0" bIns="0" anchor="ctr"/>
          <a:lstStyle/>
          <a:p>
            <a:pPr>
              <a:defRPr sz="1400"/>
            </a:pPr>
          </a:p>
        </p:txBody>
      </p:sp>
      <p:sp>
        <p:nvSpPr>
          <p:cNvPr id="11079" name="Google Shape;3509;p36"/>
          <p:cNvSpPr/>
          <p:nvPr/>
        </p:nvSpPr>
        <p:spPr>
          <a:xfrm>
            <a:off x="8209184" y="3646348"/>
            <a:ext cx="141832" cy="171854"/>
          </a:xfrm>
          <a:custGeom>
            <a:avLst/>
            <a:gdLst/>
            <a:ahLst/>
            <a:cxnLst>
              <a:cxn ang="0">
                <a:pos x="wd2" y="hd2"/>
              </a:cxn>
              <a:cxn ang="5400000">
                <a:pos x="wd2" y="hd2"/>
              </a:cxn>
              <a:cxn ang="10800000">
                <a:pos x="wd2" y="hd2"/>
              </a:cxn>
              <a:cxn ang="16200000">
                <a:pos x="wd2" y="hd2"/>
              </a:cxn>
            </a:cxnLst>
            <a:rect l="0" t="0" r="r" b="b"/>
            <a:pathLst>
              <a:path w="21226" h="21600" fill="norm" stroke="1" extrusionOk="0">
                <a:moveTo>
                  <a:pt x="10246" y="0"/>
                </a:moveTo>
                <a:cubicBezTo>
                  <a:pt x="9837" y="0"/>
                  <a:pt x="9220" y="175"/>
                  <a:pt x="9220" y="518"/>
                </a:cubicBezTo>
                <a:lnTo>
                  <a:pt x="164" y="20220"/>
                </a:lnTo>
                <a:cubicBezTo>
                  <a:pt x="-245" y="20738"/>
                  <a:pt x="164" y="21256"/>
                  <a:pt x="781" y="21425"/>
                </a:cubicBezTo>
                <a:cubicBezTo>
                  <a:pt x="989" y="21425"/>
                  <a:pt x="989" y="21600"/>
                  <a:pt x="1191" y="21600"/>
                </a:cubicBezTo>
                <a:cubicBezTo>
                  <a:pt x="1814" y="21600"/>
                  <a:pt x="2224" y="21256"/>
                  <a:pt x="2431" y="20907"/>
                </a:cubicBezTo>
                <a:lnTo>
                  <a:pt x="10246" y="3634"/>
                </a:lnTo>
                <a:lnTo>
                  <a:pt x="18886" y="20907"/>
                </a:lnTo>
                <a:cubicBezTo>
                  <a:pt x="19042" y="21300"/>
                  <a:pt x="19543" y="21491"/>
                  <a:pt x="20043" y="21491"/>
                </a:cubicBezTo>
                <a:cubicBezTo>
                  <a:pt x="20212" y="21491"/>
                  <a:pt x="20381" y="21469"/>
                  <a:pt x="20530" y="21425"/>
                </a:cubicBezTo>
                <a:cubicBezTo>
                  <a:pt x="21147" y="21256"/>
                  <a:pt x="21355" y="20563"/>
                  <a:pt x="21147" y="20045"/>
                </a:cubicBezTo>
                <a:lnTo>
                  <a:pt x="11481" y="518"/>
                </a:lnTo>
                <a:cubicBezTo>
                  <a:pt x="11273" y="175"/>
                  <a:pt x="10864" y="0"/>
                  <a:pt x="10246" y="0"/>
                </a:cubicBezTo>
                <a:close/>
              </a:path>
            </a:pathLst>
          </a:custGeom>
          <a:solidFill>
            <a:srgbClr val="222831"/>
          </a:solidFill>
          <a:ln w="12700">
            <a:miter lim="400000"/>
          </a:ln>
        </p:spPr>
        <p:txBody>
          <a:bodyPr lIns="0" tIns="0" rIns="0" bIns="0" anchor="ctr"/>
          <a:lstStyle/>
          <a:p>
            <a:pPr>
              <a:defRPr sz="1400"/>
            </a:pPr>
          </a:p>
        </p:txBody>
      </p:sp>
      <p:sp>
        <p:nvSpPr>
          <p:cNvPr id="11080" name="Google Shape;3510;p36"/>
          <p:cNvSpPr/>
          <p:nvPr/>
        </p:nvSpPr>
        <p:spPr>
          <a:xfrm>
            <a:off x="8148428" y="3331552"/>
            <a:ext cx="244693" cy="346442"/>
          </a:xfrm>
          <a:prstGeom prst="rect">
            <a:avLst/>
          </a:prstGeom>
          <a:solidFill>
            <a:srgbClr val="FFFFFF"/>
          </a:solidFill>
          <a:ln w="12700">
            <a:miter lim="400000"/>
          </a:ln>
        </p:spPr>
        <p:txBody>
          <a:bodyPr lIns="0" tIns="0" rIns="0" bIns="0" anchor="ctr"/>
          <a:lstStyle/>
          <a:p>
            <a:pPr>
              <a:defRPr sz="1400"/>
            </a:pPr>
          </a:p>
        </p:txBody>
      </p:sp>
      <p:sp>
        <p:nvSpPr>
          <p:cNvPr id="11081" name="Google Shape;3511;p36"/>
          <p:cNvSpPr/>
          <p:nvPr/>
        </p:nvSpPr>
        <p:spPr>
          <a:xfrm>
            <a:off x="8140181" y="3323304"/>
            <a:ext cx="261188" cy="362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36" y="982"/>
                </a:moveTo>
                <a:lnTo>
                  <a:pt x="20236" y="20618"/>
                </a:lnTo>
                <a:lnTo>
                  <a:pt x="1364" y="20618"/>
                </a:lnTo>
                <a:lnTo>
                  <a:pt x="1364" y="982"/>
                </a:lnTo>
                <a:close/>
                <a:moveTo>
                  <a:pt x="682" y="0"/>
                </a:moveTo>
                <a:cubicBezTo>
                  <a:pt x="341" y="0"/>
                  <a:pt x="0" y="245"/>
                  <a:pt x="0" y="491"/>
                </a:cubicBezTo>
                <a:lnTo>
                  <a:pt x="0" y="21109"/>
                </a:lnTo>
                <a:cubicBezTo>
                  <a:pt x="0" y="21355"/>
                  <a:pt x="341" y="21600"/>
                  <a:pt x="682" y="21600"/>
                </a:cubicBezTo>
                <a:lnTo>
                  <a:pt x="20918" y="21600"/>
                </a:lnTo>
                <a:cubicBezTo>
                  <a:pt x="21259" y="21600"/>
                  <a:pt x="21600" y="21355"/>
                  <a:pt x="21600" y="21109"/>
                </a:cubicBezTo>
                <a:lnTo>
                  <a:pt x="21600" y="491"/>
                </a:lnTo>
                <a:cubicBezTo>
                  <a:pt x="21600" y="245"/>
                  <a:pt x="21259" y="0"/>
                  <a:pt x="20918" y="0"/>
                </a:cubicBezTo>
                <a:close/>
              </a:path>
            </a:pathLst>
          </a:custGeom>
          <a:solidFill>
            <a:srgbClr val="222831"/>
          </a:solidFill>
          <a:ln w="12700">
            <a:miter lim="400000"/>
          </a:ln>
        </p:spPr>
        <p:txBody>
          <a:bodyPr lIns="0" tIns="0" rIns="0" bIns="0" anchor="ctr"/>
          <a:lstStyle/>
          <a:p>
            <a:pPr>
              <a:defRPr sz="1400"/>
            </a:pPr>
          </a:p>
        </p:txBody>
      </p:sp>
      <p:sp>
        <p:nvSpPr>
          <p:cNvPr id="11082" name="Google Shape;3512;p36"/>
          <p:cNvSpPr/>
          <p:nvPr/>
        </p:nvSpPr>
        <p:spPr>
          <a:xfrm>
            <a:off x="8233682" y="3399289"/>
            <a:ext cx="129184" cy="17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7" y="0"/>
                </a:moveTo>
                <a:cubicBezTo>
                  <a:pt x="457" y="0"/>
                  <a:pt x="0" y="3910"/>
                  <a:pt x="0" y="11793"/>
                </a:cubicBezTo>
                <a:cubicBezTo>
                  <a:pt x="0" y="17690"/>
                  <a:pt x="457" y="21600"/>
                  <a:pt x="1147" y="21600"/>
                </a:cubicBezTo>
                <a:lnTo>
                  <a:pt x="20453" y="21600"/>
                </a:lnTo>
                <a:cubicBezTo>
                  <a:pt x="21143" y="21600"/>
                  <a:pt x="21600" y="17690"/>
                  <a:pt x="21600" y="11793"/>
                </a:cubicBezTo>
                <a:cubicBezTo>
                  <a:pt x="21600" y="3910"/>
                  <a:pt x="21143" y="0"/>
                  <a:pt x="20453" y="0"/>
                </a:cubicBezTo>
                <a:close/>
              </a:path>
            </a:pathLst>
          </a:custGeom>
          <a:solidFill>
            <a:srgbClr val="222831"/>
          </a:solidFill>
          <a:ln w="12700">
            <a:miter lim="400000"/>
          </a:ln>
        </p:spPr>
        <p:txBody>
          <a:bodyPr lIns="0" tIns="0" rIns="0" bIns="0" anchor="ctr"/>
          <a:lstStyle/>
          <a:p>
            <a:pPr>
              <a:defRPr sz="1400"/>
            </a:pPr>
          </a:p>
        </p:txBody>
      </p:sp>
      <p:sp>
        <p:nvSpPr>
          <p:cNvPr id="11083" name="Google Shape;3513;p36"/>
          <p:cNvSpPr/>
          <p:nvPr/>
        </p:nvSpPr>
        <p:spPr>
          <a:xfrm>
            <a:off x="8178125" y="3372268"/>
            <a:ext cx="59788" cy="50008"/>
          </a:xfrm>
          <a:custGeom>
            <a:avLst/>
            <a:gdLst/>
            <a:ahLst/>
            <a:cxnLst>
              <a:cxn ang="0">
                <a:pos x="wd2" y="hd2"/>
              </a:cxn>
              <a:cxn ang="5400000">
                <a:pos x="wd2" y="hd2"/>
              </a:cxn>
              <a:cxn ang="10800000">
                <a:pos x="wd2" y="hd2"/>
              </a:cxn>
              <a:cxn ang="16200000">
                <a:pos x="wd2" y="hd2"/>
              </a:cxn>
            </a:cxnLst>
            <a:rect l="0" t="0" r="r" b="b"/>
            <a:pathLst>
              <a:path w="20877" h="21600" fill="norm" stroke="1" extrusionOk="0">
                <a:moveTo>
                  <a:pt x="17975" y="0"/>
                </a:moveTo>
                <a:cubicBezTo>
                  <a:pt x="17233" y="0"/>
                  <a:pt x="16566" y="431"/>
                  <a:pt x="16035" y="1425"/>
                </a:cubicBezTo>
                <a:lnTo>
                  <a:pt x="8350" y="13294"/>
                </a:lnTo>
                <a:lnTo>
                  <a:pt x="4985" y="9131"/>
                </a:lnTo>
                <a:cubicBezTo>
                  <a:pt x="4470" y="8494"/>
                  <a:pt x="3651" y="8006"/>
                  <a:pt x="2863" y="8006"/>
                </a:cubicBezTo>
                <a:cubicBezTo>
                  <a:pt x="2211" y="8006"/>
                  <a:pt x="1590" y="8325"/>
                  <a:pt x="1150" y="9131"/>
                </a:cubicBezTo>
                <a:cubicBezTo>
                  <a:pt x="-290" y="10331"/>
                  <a:pt x="-290" y="12694"/>
                  <a:pt x="665" y="13894"/>
                </a:cubicBezTo>
                <a:lnTo>
                  <a:pt x="5955" y="20419"/>
                </a:lnTo>
                <a:cubicBezTo>
                  <a:pt x="6425" y="21019"/>
                  <a:pt x="7395" y="21600"/>
                  <a:pt x="8350" y="21600"/>
                </a:cubicBezTo>
                <a:cubicBezTo>
                  <a:pt x="8835" y="21600"/>
                  <a:pt x="9790" y="21019"/>
                  <a:pt x="10275" y="20419"/>
                </a:cubicBezTo>
                <a:cubicBezTo>
                  <a:pt x="10745" y="20419"/>
                  <a:pt x="10745" y="20419"/>
                  <a:pt x="10745" y="19819"/>
                </a:cubicBezTo>
                <a:lnTo>
                  <a:pt x="20355" y="5569"/>
                </a:lnTo>
                <a:cubicBezTo>
                  <a:pt x="21310" y="4387"/>
                  <a:pt x="20840" y="2006"/>
                  <a:pt x="19870" y="825"/>
                </a:cubicBezTo>
                <a:cubicBezTo>
                  <a:pt x="19218" y="300"/>
                  <a:pt x="18582" y="0"/>
                  <a:pt x="17975" y="0"/>
                </a:cubicBezTo>
                <a:close/>
              </a:path>
            </a:pathLst>
          </a:custGeom>
          <a:solidFill>
            <a:srgbClr val="222831"/>
          </a:solidFill>
          <a:ln w="12700">
            <a:miter lim="400000"/>
          </a:ln>
        </p:spPr>
        <p:txBody>
          <a:bodyPr lIns="0" tIns="0" rIns="0" bIns="0" anchor="ctr"/>
          <a:lstStyle/>
          <a:p>
            <a:pPr>
              <a:defRPr sz="1400"/>
            </a:pPr>
          </a:p>
        </p:txBody>
      </p:sp>
      <p:sp>
        <p:nvSpPr>
          <p:cNvPr id="11084" name="Google Shape;3514;p36"/>
          <p:cNvSpPr/>
          <p:nvPr/>
        </p:nvSpPr>
        <p:spPr>
          <a:xfrm>
            <a:off x="8233682" y="3459083"/>
            <a:ext cx="129184"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7" y="0"/>
                </a:moveTo>
                <a:cubicBezTo>
                  <a:pt x="457" y="0"/>
                  <a:pt x="0" y="5443"/>
                  <a:pt x="0" y="10828"/>
                </a:cubicBezTo>
                <a:cubicBezTo>
                  <a:pt x="0" y="16214"/>
                  <a:pt x="457" y="21600"/>
                  <a:pt x="1147" y="21600"/>
                </a:cubicBezTo>
                <a:lnTo>
                  <a:pt x="20453" y="21600"/>
                </a:lnTo>
                <a:cubicBezTo>
                  <a:pt x="21143" y="21600"/>
                  <a:pt x="21600" y="16214"/>
                  <a:pt x="21600" y="10828"/>
                </a:cubicBezTo>
                <a:cubicBezTo>
                  <a:pt x="21600" y="5443"/>
                  <a:pt x="21143" y="0"/>
                  <a:pt x="20453" y="0"/>
                </a:cubicBezTo>
                <a:close/>
              </a:path>
            </a:pathLst>
          </a:custGeom>
          <a:solidFill>
            <a:srgbClr val="222831"/>
          </a:solidFill>
          <a:ln w="12700">
            <a:miter lim="400000"/>
          </a:ln>
        </p:spPr>
        <p:txBody>
          <a:bodyPr lIns="0" tIns="0" rIns="0" bIns="0" anchor="ctr"/>
          <a:lstStyle/>
          <a:p>
            <a:pPr>
              <a:defRPr sz="1400"/>
            </a:pPr>
          </a:p>
        </p:txBody>
      </p:sp>
      <p:sp>
        <p:nvSpPr>
          <p:cNvPr id="11085" name="Google Shape;3515;p36"/>
          <p:cNvSpPr/>
          <p:nvPr/>
        </p:nvSpPr>
        <p:spPr>
          <a:xfrm>
            <a:off x="8178125" y="3431781"/>
            <a:ext cx="59788" cy="51006"/>
          </a:xfrm>
          <a:custGeom>
            <a:avLst/>
            <a:gdLst/>
            <a:ahLst/>
            <a:cxnLst>
              <a:cxn ang="0">
                <a:pos x="wd2" y="hd2"/>
              </a:cxn>
              <a:cxn ang="5400000">
                <a:pos x="wd2" y="hd2"/>
              </a:cxn>
              <a:cxn ang="10800000">
                <a:pos x="wd2" y="hd2"/>
              </a:cxn>
              <a:cxn ang="16200000">
                <a:pos x="wd2" y="hd2"/>
              </a:cxn>
            </a:cxnLst>
            <a:rect l="0" t="0" r="r" b="b"/>
            <a:pathLst>
              <a:path w="20877" h="21600" fill="norm" stroke="1" extrusionOk="0">
                <a:moveTo>
                  <a:pt x="18248" y="0"/>
                </a:moveTo>
                <a:cubicBezTo>
                  <a:pt x="17399" y="0"/>
                  <a:pt x="16626" y="496"/>
                  <a:pt x="16035" y="1213"/>
                </a:cubicBezTo>
                <a:lnTo>
                  <a:pt x="8350" y="12868"/>
                </a:lnTo>
                <a:lnTo>
                  <a:pt x="4985" y="8787"/>
                </a:lnTo>
                <a:cubicBezTo>
                  <a:pt x="4515" y="8199"/>
                  <a:pt x="3787" y="7923"/>
                  <a:pt x="3075" y="7923"/>
                </a:cubicBezTo>
                <a:cubicBezTo>
                  <a:pt x="2347" y="7923"/>
                  <a:pt x="1635" y="8199"/>
                  <a:pt x="1150" y="8787"/>
                </a:cubicBezTo>
                <a:cubicBezTo>
                  <a:pt x="-290" y="10533"/>
                  <a:pt x="-290" y="12280"/>
                  <a:pt x="665" y="14026"/>
                </a:cubicBezTo>
                <a:lnTo>
                  <a:pt x="5955" y="19854"/>
                </a:lnTo>
                <a:cubicBezTo>
                  <a:pt x="6425" y="21012"/>
                  <a:pt x="7395" y="21600"/>
                  <a:pt x="8350" y="21600"/>
                </a:cubicBezTo>
                <a:cubicBezTo>
                  <a:pt x="9305" y="21600"/>
                  <a:pt x="9790" y="21012"/>
                  <a:pt x="10275" y="20442"/>
                </a:cubicBezTo>
                <a:cubicBezTo>
                  <a:pt x="10745" y="20442"/>
                  <a:pt x="10745" y="19854"/>
                  <a:pt x="10745" y="19854"/>
                </a:cubicBezTo>
                <a:lnTo>
                  <a:pt x="20355" y="5883"/>
                </a:lnTo>
                <a:cubicBezTo>
                  <a:pt x="21310" y="4136"/>
                  <a:pt x="20840" y="1802"/>
                  <a:pt x="19870" y="643"/>
                </a:cubicBezTo>
                <a:cubicBezTo>
                  <a:pt x="19324" y="202"/>
                  <a:pt x="18779" y="0"/>
                  <a:pt x="18248" y="0"/>
                </a:cubicBezTo>
                <a:close/>
              </a:path>
            </a:pathLst>
          </a:custGeom>
          <a:solidFill>
            <a:srgbClr val="222831"/>
          </a:solidFill>
          <a:ln w="12700">
            <a:miter lim="400000"/>
          </a:ln>
        </p:spPr>
        <p:txBody>
          <a:bodyPr lIns="0" tIns="0" rIns="0" bIns="0" anchor="ctr"/>
          <a:lstStyle/>
          <a:p>
            <a:pPr>
              <a:defRPr sz="1400"/>
            </a:pPr>
          </a:p>
        </p:txBody>
      </p:sp>
      <p:sp>
        <p:nvSpPr>
          <p:cNvPr id="11086" name="Google Shape;3516;p36"/>
          <p:cNvSpPr/>
          <p:nvPr/>
        </p:nvSpPr>
        <p:spPr>
          <a:xfrm>
            <a:off x="8233682" y="3519573"/>
            <a:ext cx="129184"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7" y="0"/>
                </a:moveTo>
                <a:cubicBezTo>
                  <a:pt x="457" y="0"/>
                  <a:pt x="0" y="3581"/>
                  <a:pt x="0" y="10800"/>
                </a:cubicBezTo>
                <a:cubicBezTo>
                  <a:pt x="0" y="16200"/>
                  <a:pt x="457" y="21600"/>
                  <a:pt x="1147" y="21600"/>
                </a:cubicBezTo>
                <a:lnTo>
                  <a:pt x="20453" y="21600"/>
                </a:lnTo>
                <a:cubicBezTo>
                  <a:pt x="21143" y="21600"/>
                  <a:pt x="21600" y="16200"/>
                  <a:pt x="21600" y="10800"/>
                </a:cubicBezTo>
                <a:cubicBezTo>
                  <a:pt x="21600" y="3581"/>
                  <a:pt x="21143" y="0"/>
                  <a:pt x="20453" y="0"/>
                </a:cubicBezTo>
                <a:close/>
              </a:path>
            </a:pathLst>
          </a:custGeom>
          <a:solidFill>
            <a:srgbClr val="222831"/>
          </a:solidFill>
          <a:ln w="12700">
            <a:miter lim="400000"/>
          </a:ln>
        </p:spPr>
        <p:txBody>
          <a:bodyPr lIns="0" tIns="0" rIns="0" bIns="0" anchor="ctr"/>
          <a:lstStyle/>
          <a:p>
            <a:pPr>
              <a:defRPr sz="1400"/>
            </a:pPr>
          </a:p>
        </p:txBody>
      </p:sp>
      <p:sp>
        <p:nvSpPr>
          <p:cNvPr id="11087" name="Google Shape;3517;p36"/>
          <p:cNvSpPr/>
          <p:nvPr/>
        </p:nvSpPr>
        <p:spPr>
          <a:xfrm>
            <a:off x="8178125" y="3491858"/>
            <a:ext cx="59788" cy="50051"/>
          </a:xfrm>
          <a:custGeom>
            <a:avLst/>
            <a:gdLst/>
            <a:ahLst/>
            <a:cxnLst>
              <a:cxn ang="0">
                <a:pos x="wd2" y="hd2"/>
              </a:cxn>
              <a:cxn ang="5400000">
                <a:pos x="wd2" y="hd2"/>
              </a:cxn>
              <a:cxn ang="10800000">
                <a:pos x="wd2" y="hd2"/>
              </a:cxn>
              <a:cxn ang="16200000">
                <a:pos x="wd2" y="hd2"/>
              </a:cxn>
            </a:cxnLst>
            <a:rect l="0" t="0" r="r" b="b"/>
            <a:pathLst>
              <a:path w="20877" h="21600" fill="norm" stroke="1" extrusionOk="0">
                <a:moveTo>
                  <a:pt x="17975" y="0"/>
                </a:moveTo>
                <a:cubicBezTo>
                  <a:pt x="17233" y="0"/>
                  <a:pt x="16566" y="450"/>
                  <a:pt x="16035" y="1424"/>
                </a:cubicBezTo>
                <a:lnTo>
                  <a:pt x="8350" y="13282"/>
                </a:lnTo>
                <a:lnTo>
                  <a:pt x="4985" y="9142"/>
                </a:lnTo>
                <a:cubicBezTo>
                  <a:pt x="4515" y="8543"/>
                  <a:pt x="3787" y="8243"/>
                  <a:pt x="3075" y="8243"/>
                </a:cubicBezTo>
                <a:cubicBezTo>
                  <a:pt x="2347" y="8243"/>
                  <a:pt x="1635" y="8543"/>
                  <a:pt x="1150" y="9142"/>
                </a:cubicBezTo>
                <a:cubicBezTo>
                  <a:pt x="-290" y="10322"/>
                  <a:pt x="-290" y="12701"/>
                  <a:pt x="665" y="13882"/>
                </a:cubicBezTo>
                <a:lnTo>
                  <a:pt x="5955" y="20401"/>
                </a:lnTo>
                <a:cubicBezTo>
                  <a:pt x="6425" y="21001"/>
                  <a:pt x="7395" y="21600"/>
                  <a:pt x="8350" y="21600"/>
                </a:cubicBezTo>
                <a:cubicBezTo>
                  <a:pt x="9305" y="21600"/>
                  <a:pt x="9790" y="21600"/>
                  <a:pt x="10275" y="20401"/>
                </a:cubicBezTo>
                <a:cubicBezTo>
                  <a:pt x="10745" y="20401"/>
                  <a:pt x="10745" y="20401"/>
                  <a:pt x="10745" y="19820"/>
                </a:cubicBezTo>
                <a:lnTo>
                  <a:pt x="20355" y="5583"/>
                </a:lnTo>
                <a:cubicBezTo>
                  <a:pt x="21310" y="4384"/>
                  <a:pt x="20840" y="2023"/>
                  <a:pt x="19870" y="824"/>
                </a:cubicBezTo>
                <a:cubicBezTo>
                  <a:pt x="19218" y="300"/>
                  <a:pt x="18582" y="0"/>
                  <a:pt x="17975" y="0"/>
                </a:cubicBezTo>
                <a:close/>
              </a:path>
            </a:pathLst>
          </a:custGeom>
          <a:solidFill>
            <a:srgbClr val="222831"/>
          </a:solidFill>
          <a:ln w="12700">
            <a:miter lim="400000"/>
          </a:ln>
        </p:spPr>
        <p:txBody>
          <a:bodyPr lIns="0" tIns="0" rIns="0" bIns="0" anchor="ctr"/>
          <a:lstStyle/>
          <a:p>
            <a:pPr>
              <a:defRPr sz="1400"/>
            </a:pPr>
          </a:p>
        </p:txBody>
      </p:sp>
      <p:sp>
        <p:nvSpPr>
          <p:cNvPr id="11088" name="Google Shape;3518;p36"/>
          <p:cNvSpPr/>
          <p:nvPr/>
        </p:nvSpPr>
        <p:spPr>
          <a:xfrm>
            <a:off x="8233682" y="3585553"/>
            <a:ext cx="129184"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7" y="0"/>
                </a:moveTo>
                <a:cubicBezTo>
                  <a:pt x="457" y="0"/>
                  <a:pt x="0" y="5400"/>
                  <a:pt x="0" y="10800"/>
                </a:cubicBezTo>
                <a:cubicBezTo>
                  <a:pt x="0" y="16200"/>
                  <a:pt x="457" y="21600"/>
                  <a:pt x="1147" y="21600"/>
                </a:cubicBezTo>
                <a:lnTo>
                  <a:pt x="20453" y="21600"/>
                </a:lnTo>
                <a:cubicBezTo>
                  <a:pt x="21143" y="21600"/>
                  <a:pt x="21600" y="16200"/>
                  <a:pt x="21600" y="10800"/>
                </a:cubicBezTo>
                <a:cubicBezTo>
                  <a:pt x="21600" y="5400"/>
                  <a:pt x="21143" y="0"/>
                  <a:pt x="20453" y="0"/>
                </a:cubicBezTo>
                <a:close/>
              </a:path>
            </a:pathLst>
          </a:custGeom>
          <a:solidFill>
            <a:srgbClr val="222831"/>
          </a:solidFill>
          <a:ln w="12700">
            <a:miter lim="400000"/>
          </a:ln>
        </p:spPr>
        <p:txBody>
          <a:bodyPr lIns="0" tIns="0" rIns="0" bIns="0" anchor="ctr"/>
          <a:lstStyle/>
          <a:p>
            <a:pPr>
              <a:defRPr sz="1400"/>
            </a:pPr>
          </a:p>
        </p:txBody>
      </p:sp>
      <p:sp>
        <p:nvSpPr>
          <p:cNvPr id="11089" name="Google Shape;3519;p36"/>
          <p:cNvSpPr/>
          <p:nvPr/>
        </p:nvSpPr>
        <p:spPr>
          <a:xfrm>
            <a:off x="8177979" y="3558273"/>
            <a:ext cx="59934" cy="50962"/>
          </a:xfrm>
          <a:custGeom>
            <a:avLst/>
            <a:gdLst/>
            <a:ahLst/>
            <a:cxnLst>
              <a:cxn ang="0">
                <a:pos x="wd2" y="hd2"/>
              </a:cxn>
              <a:cxn ang="5400000">
                <a:pos x="wd2" y="hd2"/>
              </a:cxn>
              <a:cxn ang="10800000">
                <a:pos x="wd2" y="hd2"/>
              </a:cxn>
              <a:cxn ang="16200000">
                <a:pos x="wd2" y="hd2"/>
              </a:cxn>
            </a:cxnLst>
            <a:rect l="0" t="0" r="r" b="b"/>
            <a:pathLst>
              <a:path w="20928" h="21600" fill="norm" stroke="1" extrusionOk="0">
                <a:moveTo>
                  <a:pt x="18299" y="0"/>
                </a:moveTo>
                <a:cubicBezTo>
                  <a:pt x="17450" y="0"/>
                  <a:pt x="16677" y="497"/>
                  <a:pt x="16086" y="1214"/>
                </a:cubicBezTo>
                <a:lnTo>
                  <a:pt x="7916" y="12861"/>
                </a:lnTo>
                <a:lnTo>
                  <a:pt x="5036" y="8795"/>
                </a:lnTo>
                <a:cubicBezTo>
                  <a:pt x="4566" y="8206"/>
                  <a:pt x="3838" y="7911"/>
                  <a:pt x="3065" y="7911"/>
                </a:cubicBezTo>
                <a:cubicBezTo>
                  <a:pt x="2277" y="7911"/>
                  <a:pt x="1444" y="8206"/>
                  <a:pt x="716" y="8795"/>
                </a:cubicBezTo>
                <a:cubicBezTo>
                  <a:pt x="-239" y="10542"/>
                  <a:pt x="-239" y="12290"/>
                  <a:pt x="716" y="14038"/>
                </a:cubicBezTo>
                <a:lnTo>
                  <a:pt x="6006" y="19852"/>
                </a:lnTo>
                <a:cubicBezTo>
                  <a:pt x="6476" y="21030"/>
                  <a:pt x="7446" y="21600"/>
                  <a:pt x="8401" y="21600"/>
                </a:cubicBezTo>
                <a:cubicBezTo>
                  <a:pt x="9356" y="21600"/>
                  <a:pt x="9841" y="21030"/>
                  <a:pt x="10326" y="20441"/>
                </a:cubicBezTo>
                <a:cubicBezTo>
                  <a:pt x="10796" y="20441"/>
                  <a:pt x="10796" y="19852"/>
                  <a:pt x="10796" y="19852"/>
                </a:cubicBezTo>
                <a:lnTo>
                  <a:pt x="20406" y="5869"/>
                </a:lnTo>
                <a:cubicBezTo>
                  <a:pt x="21361" y="4121"/>
                  <a:pt x="20891" y="1803"/>
                  <a:pt x="19921" y="626"/>
                </a:cubicBezTo>
                <a:cubicBezTo>
                  <a:pt x="19375" y="184"/>
                  <a:pt x="18830" y="0"/>
                  <a:pt x="18299" y="0"/>
                </a:cubicBezTo>
                <a:close/>
              </a:path>
            </a:pathLst>
          </a:custGeom>
          <a:solidFill>
            <a:srgbClr val="222831"/>
          </a:solidFill>
          <a:ln w="12700">
            <a:miter lim="400000"/>
          </a:ln>
        </p:spPr>
        <p:txBody>
          <a:bodyPr lIns="0" tIns="0" rIns="0" bIns="0" anchor="ctr"/>
          <a:lstStyle/>
          <a:p>
            <a:pPr>
              <a:defRPr sz="1400"/>
            </a:pPr>
          </a:p>
        </p:txBody>
      </p:sp>
      <p:sp>
        <p:nvSpPr>
          <p:cNvPr id="11090" name="Google Shape;3520;p36"/>
          <p:cNvSpPr/>
          <p:nvPr/>
        </p:nvSpPr>
        <p:spPr>
          <a:xfrm>
            <a:off x="8200542" y="3410468"/>
            <a:ext cx="88654" cy="69584"/>
          </a:xfrm>
          <a:custGeom>
            <a:avLst/>
            <a:gdLst/>
            <a:ahLst/>
            <a:cxnLst>
              <a:cxn ang="0">
                <a:pos x="wd2" y="hd2"/>
              </a:cxn>
              <a:cxn ang="5400000">
                <a:pos x="wd2" y="hd2"/>
              </a:cxn>
              <a:cxn ang="10800000">
                <a:pos x="wd2" y="hd2"/>
              </a:cxn>
              <a:cxn ang="16200000">
                <a:pos x="wd2" y="hd2"/>
              </a:cxn>
            </a:cxnLst>
            <a:rect l="0" t="0" r="r" b="b"/>
            <a:pathLst>
              <a:path w="21107" h="21600" fill="norm" stroke="1" extrusionOk="0">
                <a:moveTo>
                  <a:pt x="19093" y="0"/>
                </a:moveTo>
                <a:cubicBezTo>
                  <a:pt x="18752" y="0"/>
                  <a:pt x="18391" y="94"/>
                  <a:pt x="18029" y="256"/>
                </a:cubicBezTo>
                <a:lnTo>
                  <a:pt x="687" y="16897"/>
                </a:lnTo>
                <a:cubicBezTo>
                  <a:pt x="25" y="17760"/>
                  <a:pt x="-295" y="19458"/>
                  <a:pt x="356" y="20738"/>
                </a:cubicBezTo>
                <a:cubicBezTo>
                  <a:pt x="687" y="21169"/>
                  <a:pt x="1338" y="21600"/>
                  <a:pt x="1989" y="21600"/>
                </a:cubicBezTo>
                <a:cubicBezTo>
                  <a:pt x="2320" y="21600"/>
                  <a:pt x="2650" y="21600"/>
                  <a:pt x="2971" y="21169"/>
                </a:cubicBezTo>
                <a:lnTo>
                  <a:pt x="20323" y="4528"/>
                </a:lnTo>
                <a:cubicBezTo>
                  <a:pt x="21305" y="3665"/>
                  <a:pt x="21305" y="1967"/>
                  <a:pt x="20654" y="1105"/>
                </a:cubicBezTo>
                <a:cubicBezTo>
                  <a:pt x="20230" y="296"/>
                  <a:pt x="19693" y="0"/>
                  <a:pt x="19093" y="0"/>
                </a:cubicBezTo>
                <a:close/>
              </a:path>
            </a:pathLst>
          </a:custGeom>
          <a:solidFill>
            <a:srgbClr val="222831"/>
          </a:solidFill>
          <a:ln w="12700">
            <a:miter lim="400000"/>
          </a:ln>
        </p:spPr>
        <p:txBody>
          <a:bodyPr lIns="0" tIns="0" rIns="0" bIns="0" anchor="ctr"/>
          <a:lstStyle/>
          <a:p>
            <a:pPr>
              <a:defRPr sz="1400"/>
            </a:pPr>
          </a:p>
        </p:txBody>
      </p:sp>
      <p:sp>
        <p:nvSpPr>
          <p:cNvPr id="11091" name="Google Shape;3521;p36"/>
          <p:cNvSpPr/>
          <p:nvPr/>
        </p:nvSpPr>
        <p:spPr>
          <a:xfrm>
            <a:off x="7976575" y="3458390"/>
            <a:ext cx="246328" cy="416156"/>
          </a:xfrm>
          <a:custGeom>
            <a:avLst/>
            <a:gdLst/>
            <a:ahLst/>
            <a:cxnLst>
              <a:cxn ang="0">
                <a:pos x="wd2" y="hd2"/>
              </a:cxn>
              <a:cxn ang="5400000">
                <a:pos x="wd2" y="hd2"/>
              </a:cxn>
              <a:cxn ang="10800000">
                <a:pos x="wd2" y="hd2"/>
              </a:cxn>
              <a:cxn ang="16200000">
                <a:pos x="wd2" y="hd2"/>
              </a:cxn>
            </a:cxnLst>
            <a:rect l="0" t="0" r="r" b="b"/>
            <a:pathLst>
              <a:path w="21380" h="21600" fill="norm" stroke="1" extrusionOk="0">
                <a:moveTo>
                  <a:pt x="19607" y="0"/>
                </a:moveTo>
                <a:cubicBezTo>
                  <a:pt x="19317" y="0"/>
                  <a:pt x="19015" y="41"/>
                  <a:pt x="18733" y="124"/>
                </a:cubicBezTo>
                <a:lnTo>
                  <a:pt x="14679" y="1408"/>
                </a:lnTo>
                <a:cubicBezTo>
                  <a:pt x="14438" y="1480"/>
                  <a:pt x="14080" y="1480"/>
                  <a:pt x="13842" y="1480"/>
                </a:cubicBezTo>
                <a:cubicBezTo>
                  <a:pt x="12411" y="1338"/>
                  <a:pt x="10621" y="910"/>
                  <a:pt x="10621" y="910"/>
                </a:cubicBezTo>
                <a:cubicBezTo>
                  <a:pt x="9785" y="696"/>
                  <a:pt x="8952" y="552"/>
                  <a:pt x="8116" y="552"/>
                </a:cubicBezTo>
                <a:lnTo>
                  <a:pt x="7042" y="552"/>
                </a:lnTo>
                <a:cubicBezTo>
                  <a:pt x="5731" y="552"/>
                  <a:pt x="4536" y="910"/>
                  <a:pt x="3820" y="1480"/>
                </a:cubicBezTo>
                <a:lnTo>
                  <a:pt x="3700" y="1480"/>
                </a:lnTo>
                <a:lnTo>
                  <a:pt x="358" y="4121"/>
                </a:lnTo>
                <a:cubicBezTo>
                  <a:pt x="121" y="4263"/>
                  <a:pt x="0" y="4549"/>
                  <a:pt x="0" y="4763"/>
                </a:cubicBezTo>
                <a:lnTo>
                  <a:pt x="241" y="8686"/>
                </a:lnTo>
                <a:cubicBezTo>
                  <a:pt x="241" y="9258"/>
                  <a:pt x="1074" y="9686"/>
                  <a:pt x="2031" y="9686"/>
                </a:cubicBezTo>
                <a:cubicBezTo>
                  <a:pt x="3105" y="9686"/>
                  <a:pt x="3820" y="9186"/>
                  <a:pt x="3820" y="8616"/>
                </a:cubicBezTo>
                <a:lnTo>
                  <a:pt x="3579" y="5119"/>
                </a:lnTo>
                <a:lnTo>
                  <a:pt x="3937" y="4833"/>
                </a:lnTo>
                <a:lnTo>
                  <a:pt x="3937" y="9472"/>
                </a:lnTo>
                <a:lnTo>
                  <a:pt x="2148" y="20388"/>
                </a:lnTo>
                <a:cubicBezTo>
                  <a:pt x="2148" y="20958"/>
                  <a:pt x="2863" y="21530"/>
                  <a:pt x="3937" y="21600"/>
                </a:cubicBezTo>
                <a:lnTo>
                  <a:pt x="4058" y="21600"/>
                </a:lnTo>
                <a:cubicBezTo>
                  <a:pt x="5015" y="21600"/>
                  <a:pt x="5847" y="21172"/>
                  <a:pt x="5968" y="20602"/>
                </a:cubicBezTo>
                <a:lnTo>
                  <a:pt x="7279" y="12326"/>
                </a:lnTo>
                <a:cubicBezTo>
                  <a:pt x="7637" y="12326"/>
                  <a:pt x="7878" y="12396"/>
                  <a:pt x="8236" y="12396"/>
                </a:cubicBezTo>
                <a:cubicBezTo>
                  <a:pt x="8473" y="12396"/>
                  <a:pt x="8831" y="12326"/>
                  <a:pt x="9069" y="12326"/>
                </a:cubicBezTo>
                <a:lnTo>
                  <a:pt x="10742" y="20602"/>
                </a:lnTo>
                <a:cubicBezTo>
                  <a:pt x="10858" y="21172"/>
                  <a:pt x="11695" y="21600"/>
                  <a:pt x="12648" y="21600"/>
                </a:cubicBezTo>
                <a:lnTo>
                  <a:pt x="12889" y="21600"/>
                </a:lnTo>
                <a:cubicBezTo>
                  <a:pt x="13963" y="21530"/>
                  <a:pt x="14679" y="20958"/>
                  <a:pt x="14558" y="20316"/>
                </a:cubicBezTo>
                <a:lnTo>
                  <a:pt x="12411" y="9970"/>
                </a:lnTo>
                <a:lnTo>
                  <a:pt x="12411" y="3479"/>
                </a:lnTo>
                <a:cubicBezTo>
                  <a:pt x="12648" y="3549"/>
                  <a:pt x="13006" y="3549"/>
                  <a:pt x="13247" y="3621"/>
                </a:cubicBezTo>
                <a:cubicBezTo>
                  <a:pt x="13488" y="3636"/>
                  <a:pt x="13729" y="3645"/>
                  <a:pt x="13967" y="3645"/>
                </a:cubicBezTo>
                <a:cubicBezTo>
                  <a:pt x="14796" y="3645"/>
                  <a:pt x="15609" y="3540"/>
                  <a:pt x="16348" y="3265"/>
                </a:cubicBezTo>
                <a:lnTo>
                  <a:pt x="20406" y="2050"/>
                </a:lnTo>
                <a:cubicBezTo>
                  <a:pt x="21242" y="1766"/>
                  <a:pt x="21600" y="1124"/>
                  <a:pt x="21242" y="624"/>
                </a:cubicBezTo>
                <a:lnTo>
                  <a:pt x="20764" y="268"/>
                </a:lnTo>
                <a:cubicBezTo>
                  <a:pt x="20473" y="95"/>
                  <a:pt x="20055" y="0"/>
                  <a:pt x="19607" y="0"/>
                </a:cubicBezTo>
                <a:close/>
              </a:path>
            </a:pathLst>
          </a:custGeom>
          <a:solidFill>
            <a:srgbClr val="AFAFAF"/>
          </a:solidFill>
          <a:ln w="12700">
            <a:miter lim="400000"/>
          </a:ln>
        </p:spPr>
        <p:txBody>
          <a:bodyPr lIns="0" tIns="0" rIns="0" bIns="0" anchor="ctr"/>
          <a:lstStyle/>
          <a:p>
            <a:pPr>
              <a:defRPr sz="1400"/>
            </a:pPr>
          </a:p>
        </p:txBody>
      </p:sp>
      <p:sp>
        <p:nvSpPr>
          <p:cNvPr id="11092" name="Google Shape;3522;p36"/>
          <p:cNvSpPr/>
          <p:nvPr/>
        </p:nvSpPr>
        <p:spPr>
          <a:xfrm>
            <a:off x="7968328" y="3450707"/>
            <a:ext cx="261956" cy="432131"/>
          </a:xfrm>
          <a:custGeom>
            <a:avLst/>
            <a:gdLst/>
            <a:ahLst/>
            <a:cxnLst>
              <a:cxn ang="0">
                <a:pos x="wd2" y="hd2"/>
              </a:cxn>
              <a:cxn ang="5400000">
                <a:pos x="wd2" y="hd2"/>
              </a:cxn>
              <a:cxn ang="10800000">
                <a:pos x="wd2" y="hd2"/>
              </a:cxn>
              <a:cxn ang="16200000">
                <a:pos x="wd2" y="hd2"/>
              </a:cxn>
            </a:cxnLst>
            <a:rect l="0" t="0" r="r" b="b"/>
            <a:pathLst>
              <a:path w="21323" h="21600" fill="norm" stroke="1" extrusionOk="0">
                <a:moveTo>
                  <a:pt x="18971" y="842"/>
                </a:moveTo>
                <a:cubicBezTo>
                  <a:pt x="19240" y="842"/>
                  <a:pt x="19487" y="900"/>
                  <a:pt x="19695" y="985"/>
                </a:cubicBezTo>
                <a:lnTo>
                  <a:pt x="19918" y="1261"/>
                </a:lnTo>
                <a:cubicBezTo>
                  <a:pt x="20144" y="1534"/>
                  <a:pt x="19918" y="1879"/>
                  <a:pt x="19473" y="2016"/>
                </a:cubicBezTo>
                <a:lnTo>
                  <a:pt x="15667" y="3183"/>
                </a:lnTo>
                <a:cubicBezTo>
                  <a:pt x="15095" y="3385"/>
                  <a:pt x="14519" y="3513"/>
                  <a:pt x="13904" y="3513"/>
                </a:cubicBezTo>
                <a:cubicBezTo>
                  <a:pt x="13678" y="3513"/>
                  <a:pt x="13445" y="3495"/>
                  <a:pt x="13205" y="3459"/>
                </a:cubicBezTo>
                <a:cubicBezTo>
                  <a:pt x="12982" y="3459"/>
                  <a:pt x="12646" y="3459"/>
                  <a:pt x="12424" y="3389"/>
                </a:cubicBezTo>
                <a:cubicBezTo>
                  <a:pt x="12197" y="3389"/>
                  <a:pt x="12088" y="3389"/>
                  <a:pt x="11862" y="3459"/>
                </a:cubicBezTo>
                <a:cubicBezTo>
                  <a:pt x="11752" y="3528"/>
                  <a:pt x="11639" y="3665"/>
                  <a:pt x="11639" y="3801"/>
                </a:cubicBezTo>
                <a:lnTo>
                  <a:pt x="11639" y="10055"/>
                </a:lnTo>
                <a:lnTo>
                  <a:pt x="13653" y="20088"/>
                </a:lnTo>
                <a:cubicBezTo>
                  <a:pt x="13653" y="20224"/>
                  <a:pt x="13540" y="20430"/>
                  <a:pt x="13431" y="20567"/>
                </a:cubicBezTo>
                <a:cubicBezTo>
                  <a:pt x="13205" y="20706"/>
                  <a:pt x="12982" y="20773"/>
                  <a:pt x="12646" y="20773"/>
                </a:cubicBezTo>
                <a:cubicBezTo>
                  <a:pt x="12586" y="20782"/>
                  <a:pt x="12530" y="20784"/>
                  <a:pt x="12473" y="20784"/>
                </a:cubicBezTo>
                <a:cubicBezTo>
                  <a:pt x="11975" y="20784"/>
                  <a:pt x="11516" y="20532"/>
                  <a:pt x="11417" y="20224"/>
                </a:cubicBezTo>
                <a:lnTo>
                  <a:pt x="9848" y="12255"/>
                </a:lnTo>
                <a:cubicBezTo>
                  <a:pt x="9848" y="12116"/>
                  <a:pt x="9738" y="12049"/>
                  <a:pt x="9512" y="11979"/>
                </a:cubicBezTo>
                <a:cubicBezTo>
                  <a:pt x="9434" y="11929"/>
                  <a:pt x="9300" y="11882"/>
                  <a:pt x="9187" y="11882"/>
                </a:cubicBezTo>
                <a:cubicBezTo>
                  <a:pt x="9141" y="11882"/>
                  <a:pt x="9099" y="11890"/>
                  <a:pt x="9067" y="11910"/>
                </a:cubicBezTo>
                <a:lnTo>
                  <a:pt x="7724" y="11910"/>
                </a:lnTo>
                <a:cubicBezTo>
                  <a:pt x="7657" y="11890"/>
                  <a:pt x="7590" y="11882"/>
                  <a:pt x="7530" y="11882"/>
                </a:cubicBezTo>
                <a:cubicBezTo>
                  <a:pt x="7378" y="11882"/>
                  <a:pt x="7244" y="11929"/>
                  <a:pt x="7162" y="11979"/>
                </a:cubicBezTo>
                <a:cubicBezTo>
                  <a:pt x="6940" y="12049"/>
                  <a:pt x="6940" y="12116"/>
                  <a:pt x="6827" y="12255"/>
                </a:cubicBezTo>
                <a:lnTo>
                  <a:pt x="5597" y="20224"/>
                </a:lnTo>
                <a:cubicBezTo>
                  <a:pt x="5597" y="20532"/>
                  <a:pt x="5148" y="20784"/>
                  <a:pt x="4572" y="20784"/>
                </a:cubicBezTo>
                <a:cubicBezTo>
                  <a:pt x="4505" y="20784"/>
                  <a:pt x="4434" y="20782"/>
                  <a:pt x="4364" y="20773"/>
                </a:cubicBezTo>
                <a:cubicBezTo>
                  <a:pt x="4141" y="20773"/>
                  <a:pt x="3806" y="20706"/>
                  <a:pt x="3583" y="20567"/>
                </a:cubicBezTo>
                <a:cubicBezTo>
                  <a:pt x="3470" y="20430"/>
                  <a:pt x="3357" y="20224"/>
                  <a:pt x="3357" y="20088"/>
                </a:cubicBezTo>
                <a:lnTo>
                  <a:pt x="5039" y="9573"/>
                </a:lnTo>
                <a:lnTo>
                  <a:pt x="5039" y="5038"/>
                </a:lnTo>
                <a:cubicBezTo>
                  <a:pt x="5039" y="4901"/>
                  <a:pt x="4813" y="4765"/>
                  <a:pt x="4590" y="4695"/>
                </a:cubicBezTo>
                <a:cubicBezTo>
                  <a:pt x="4477" y="4626"/>
                  <a:pt x="4477" y="4626"/>
                  <a:pt x="4364" y="4626"/>
                </a:cubicBezTo>
                <a:cubicBezTo>
                  <a:pt x="4141" y="4626"/>
                  <a:pt x="4028" y="4695"/>
                  <a:pt x="3919" y="4832"/>
                </a:cubicBezTo>
                <a:lnTo>
                  <a:pt x="3583" y="5108"/>
                </a:lnTo>
                <a:cubicBezTo>
                  <a:pt x="3470" y="5177"/>
                  <a:pt x="3357" y="5244"/>
                  <a:pt x="3357" y="5383"/>
                </a:cubicBezTo>
                <a:lnTo>
                  <a:pt x="3583" y="8748"/>
                </a:lnTo>
                <a:cubicBezTo>
                  <a:pt x="3583" y="8955"/>
                  <a:pt x="3470" y="9093"/>
                  <a:pt x="3357" y="9230"/>
                </a:cubicBezTo>
                <a:cubicBezTo>
                  <a:pt x="3134" y="9300"/>
                  <a:pt x="2912" y="9367"/>
                  <a:pt x="2576" y="9367"/>
                </a:cubicBezTo>
                <a:cubicBezTo>
                  <a:pt x="2014" y="9367"/>
                  <a:pt x="1569" y="9161"/>
                  <a:pt x="1569" y="8818"/>
                </a:cubicBezTo>
                <a:lnTo>
                  <a:pt x="1343" y="5038"/>
                </a:lnTo>
                <a:cubicBezTo>
                  <a:pt x="1343" y="4901"/>
                  <a:pt x="1456" y="4765"/>
                  <a:pt x="1569" y="4626"/>
                </a:cubicBezTo>
                <a:lnTo>
                  <a:pt x="4699" y="2152"/>
                </a:lnTo>
                <a:cubicBezTo>
                  <a:pt x="5261" y="1673"/>
                  <a:pt x="6268" y="1397"/>
                  <a:pt x="7162" y="1397"/>
                </a:cubicBezTo>
                <a:lnTo>
                  <a:pt x="8169" y="1397"/>
                </a:lnTo>
                <a:cubicBezTo>
                  <a:pt x="8954" y="1397"/>
                  <a:pt x="9625" y="1534"/>
                  <a:pt x="10296" y="1673"/>
                </a:cubicBezTo>
                <a:cubicBezTo>
                  <a:pt x="10745" y="1810"/>
                  <a:pt x="12197" y="2152"/>
                  <a:pt x="13540" y="2291"/>
                </a:cubicBezTo>
                <a:cubicBezTo>
                  <a:pt x="13876" y="2291"/>
                  <a:pt x="14325" y="2291"/>
                  <a:pt x="14773" y="2152"/>
                </a:cubicBezTo>
                <a:lnTo>
                  <a:pt x="18466" y="916"/>
                </a:lnTo>
                <a:cubicBezTo>
                  <a:pt x="18635" y="864"/>
                  <a:pt x="18809" y="842"/>
                  <a:pt x="18971" y="842"/>
                </a:cubicBezTo>
                <a:close/>
                <a:moveTo>
                  <a:pt x="19003" y="0"/>
                </a:moveTo>
                <a:cubicBezTo>
                  <a:pt x="18628" y="0"/>
                  <a:pt x="18250" y="54"/>
                  <a:pt x="17904" y="161"/>
                </a:cubicBezTo>
                <a:lnTo>
                  <a:pt x="14102" y="1397"/>
                </a:lnTo>
                <a:cubicBezTo>
                  <a:pt x="13989" y="1397"/>
                  <a:pt x="13766" y="1467"/>
                  <a:pt x="13653" y="1467"/>
                </a:cubicBezTo>
                <a:cubicBezTo>
                  <a:pt x="12533" y="1328"/>
                  <a:pt x="11190" y="985"/>
                  <a:pt x="10855" y="916"/>
                </a:cubicBezTo>
                <a:cubicBezTo>
                  <a:pt x="9961" y="710"/>
                  <a:pt x="9067" y="573"/>
                  <a:pt x="8169" y="573"/>
                </a:cubicBezTo>
                <a:lnTo>
                  <a:pt x="7162" y="573"/>
                </a:lnTo>
                <a:cubicBezTo>
                  <a:pt x="5820" y="573"/>
                  <a:pt x="4590" y="916"/>
                  <a:pt x="3692" y="1603"/>
                </a:cubicBezTo>
                <a:lnTo>
                  <a:pt x="449" y="4146"/>
                </a:lnTo>
                <a:cubicBezTo>
                  <a:pt x="226" y="4353"/>
                  <a:pt x="0" y="4695"/>
                  <a:pt x="0" y="5038"/>
                </a:cubicBezTo>
                <a:lnTo>
                  <a:pt x="226" y="8818"/>
                </a:lnTo>
                <a:cubicBezTo>
                  <a:pt x="226" y="9573"/>
                  <a:pt x="1233" y="10191"/>
                  <a:pt x="2576" y="10191"/>
                </a:cubicBezTo>
                <a:lnTo>
                  <a:pt x="2685" y="10191"/>
                </a:lnTo>
                <a:cubicBezTo>
                  <a:pt x="3021" y="10191"/>
                  <a:pt x="3357" y="10124"/>
                  <a:pt x="3692" y="9985"/>
                </a:cubicBezTo>
                <a:lnTo>
                  <a:pt x="2014" y="19949"/>
                </a:lnTo>
                <a:cubicBezTo>
                  <a:pt x="2014" y="20361"/>
                  <a:pt x="2240" y="20773"/>
                  <a:pt x="2576" y="21049"/>
                </a:cubicBezTo>
                <a:cubicBezTo>
                  <a:pt x="3021" y="21394"/>
                  <a:pt x="3583" y="21531"/>
                  <a:pt x="4254" y="21600"/>
                </a:cubicBezTo>
                <a:lnTo>
                  <a:pt x="4477" y="21600"/>
                </a:lnTo>
                <a:cubicBezTo>
                  <a:pt x="5710" y="21600"/>
                  <a:pt x="6827" y="21049"/>
                  <a:pt x="6940" y="20294"/>
                </a:cubicBezTo>
                <a:lnTo>
                  <a:pt x="8060" y="12667"/>
                </a:lnTo>
                <a:cubicBezTo>
                  <a:pt x="8169" y="12700"/>
                  <a:pt x="8254" y="12717"/>
                  <a:pt x="8339" y="12717"/>
                </a:cubicBezTo>
                <a:cubicBezTo>
                  <a:pt x="8420" y="12717"/>
                  <a:pt x="8505" y="12700"/>
                  <a:pt x="8618" y="12667"/>
                </a:cubicBezTo>
                <a:lnTo>
                  <a:pt x="10074" y="20294"/>
                </a:lnTo>
                <a:cubicBezTo>
                  <a:pt x="10183" y="21049"/>
                  <a:pt x="11304" y="21600"/>
                  <a:pt x="12533" y="21600"/>
                </a:cubicBezTo>
                <a:lnTo>
                  <a:pt x="12759" y="21600"/>
                </a:lnTo>
                <a:cubicBezTo>
                  <a:pt x="13431" y="21531"/>
                  <a:pt x="13989" y="21324"/>
                  <a:pt x="14438" y="21049"/>
                </a:cubicBezTo>
                <a:cubicBezTo>
                  <a:pt x="14773" y="20706"/>
                  <a:pt x="14996" y="20294"/>
                  <a:pt x="14883" y="19949"/>
                </a:cubicBezTo>
                <a:lnTo>
                  <a:pt x="12982" y="9918"/>
                </a:lnTo>
                <a:lnTo>
                  <a:pt x="12982" y="4214"/>
                </a:lnTo>
                <a:cubicBezTo>
                  <a:pt x="13272" y="4251"/>
                  <a:pt x="13561" y="4268"/>
                  <a:pt x="13848" y="4268"/>
                </a:cubicBezTo>
                <a:cubicBezTo>
                  <a:pt x="14678" y="4268"/>
                  <a:pt x="15508" y="4125"/>
                  <a:pt x="16339" y="3871"/>
                </a:cubicBezTo>
                <a:lnTo>
                  <a:pt x="20031" y="2704"/>
                </a:lnTo>
                <a:cubicBezTo>
                  <a:pt x="21151" y="2359"/>
                  <a:pt x="21600" y="1534"/>
                  <a:pt x="21151" y="848"/>
                </a:cubicBezTo>
                <a:cubicBezTo>
                  <a:pt x="21038" y="779"/>
                  <a:pt x="21038" y="779"/>
                  <a:pt x="21038" y="779"/>
                </a:cubicBezTo>
                <a:lnTo>
                  <a:pt x="20703" y="434"/>
                </a:lnTo>
                <a:lnTo>
                  <a:pt x="20593" y="434"/>
                </a:lnTo>
                <a:cubicBezTo>
                  <a:pt x="20180" y="139"/>
                  <a:pt x="19597" y="0"/>
                  <a:pt x="19003" y="0"/>
                </a:cubicBezTo>
                <a:close/>
              </a:path>
            </a:pathLst>
          </a:custGeom>
          <a:solidFill>
            <a:srgbClr val="222831"/>
          </a:solidFill>
          <a:ln w="12700">
            <a:miter lim="400000"/>
          </a:ln>
        </p:spPr>
        <p:txBody>
          <a:bodyPr lIns="0" tIns="0" rIns="0" bIns="0" anchor="ctr"/>
          <a:lstStyle/>
          <a:p>
            <a:pPr>
              <a:defRPr sz="1400"/>
            </a:pPr>
          </a:p>
        </p:txBody>
      </p:sp>
      <p:sp>
        <p:nvSpPr>
          <p:cNvPr id="11093" name="Google Shape;3523;p36"/>
          <p:cNvSpPr/>
          <p:nvPr/>
        </p:nvSpPr>
        <p:spPr>
          <a:xfrm>
            <a:off x="8030227" y="3387939"/>
            <a:ext cx="81088" cy="78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15" y="0"/>
                </a:moveTo>
                <a:cubicBezTo>
                  <a:pt x="4752" y="0"/>
                  <a:pt x="0" y="4918"/>
                  <a:pt x="0" y="10985"/>
                </a:cubicBezTo>
                <a:cubicBezTo>
                  <a:pt x="0" y="16670"/>
                  <a:pt x="4752" y="21600"/>
                  <a:pt x="10615" y="21600"/>
                </a:cubicBezTo>
                <a:cubicBezTo>
                  <a:pt x="16836" y="21600"/>
                  <a:pt x="21600" y="16670"/>
                  <a:pt x="21600" y="10985"/>
                </a:cubicBezTo>
                <a:cubicBezTo>
                  <a:pt x="21600" y="4918"/>
                  <a:pt x="16836" y="0"/>
                  <a:pt x="10615" y="0"/>
                </a:cubicBezTo>
                <a:close/>
              </a:path>
            </a:pathLst>
          </a:custGeom>
          <a:solidFill>
            <a:srgbClr val="FFFFFF"/>
          </a:solidFill>
          <a:ln w="12700">
            <a:miter lim="400000"/>
          </a:ln>
        </p:spPr>
        <p:txBody>
          <a:bodyPr lIns="0" tIns="0" rIns="0" bIns="0" anchor="ctr"/>
          <a:lstStyle/>
          <a:p>
            <a:pPr>
              <a:defRPr sz="1400"/>
            </a:pPr>
          </a:p>
        </p:txBody>
      </p:sp>
      <p:sp>
        <p:nvSpPr>
          <p:cNvPr id="11094" name="Google Shape;3524;p36"/>
          <p:cNvSpPr/>
          <p:nvPr/>
        </p:nvSpPr>
        <p:spPr>
          <a:xfrm>
            <a:off x="8023326" y="3379691"/>
            <a:ext cx="96237" cy="94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3757"/>
                </a:moveTo>
                <a:cubicBezTo>
                  <a:pt x="14507" y="3757"/>
                  <a:pt x="17898" y="6880"/>
                  <a:pt x="17898" y="10953"/>
                </a:cubicBezTo>
                <a:cubicBezTo>
                  <a:pt x="17898" y="14710"/>
                  <a:pt x="14507" y="17843"/>
                  <a:pt x="10805" y="17843"/>
                </a:cubicBezTo>
                <a:cubicBezTo>
                  <a:pt x="6791" y="17843"/>
                  <a:pt x="3400" y="14710"/>
                  <a:pt x="3400" y="10953"/>
                </a:cubicBezTo>
                <a:cubicBezTo>
                  <a:pt x="3400" y="6880"/>
                  <a:pt x="6791" y="3757"/>
                  <a:pt x="10805" y="3757"/>
                </a:cubicBezTo>
                <a:close/>
                <a:moveTo>
                  <a:pt x="10805" y="0"/>
                </a:moveTo>
                <a:cubicBezTo>
                  <a:pt x="4628" y="0"/>
                  <a:pt x="0" y="5002"/>
                  <a:pt x="0" y="10953"/>
                </a:cubicBezTo>
                <a:cubicBezTo>
                  <a:pt x="0" y="16904"/>
                  <a:pt x="4628" y="21600"/>
                  <a:pt x="10805" y="21600"/>
                </a:cubicBezTo>
                <a:cubicBezTo>
                  <a:pt x="16660" y="21600"/>
                  <a:pt x="21600" y="16904"/>
                  <a:pt x="21600" y="10953"/>
                </a:cubicBezTo>
                <a:cubicBezTo>
                  <a:pt x="21600" y="5002"/>
                  <a:pt x="16660" y="0"/>
                  <a:pt x="10805" y="0"/>
                </a:cubicBezTo>
                <a:close/>
              </a:path>
            </a:pathLst>
          </a:custGeom>
          <a:solidFill>
            <a:srgbClr val="222831"/>
          </a:solidFill>
          <a:ln w="12700">
            <a:miter lim="400000"/>
          </a:ln>
        </p:spPr>
        <p:txBody>
          <a:bodyPr lIns="0" tIns="0" rIns="0" bIns="0" anchor="ctr"/>
          <a:lstStyle/>
          <a:p>
            <a:pPr>
              <a:defRPr sz="1400"/>
            </a:pPr>
          </a:p>
        </p:txBody>
      </p:sp>
      <p:sp>
        <p:nvSpPr>
          <p:cNvPr id="11095" name="Google Shape;3525;p36"/>
          <p:cNvSpPr/>
          <p:nvPr/>
        </p:nvSpPr>
        <p:spPr>
          <a:xfrm>
            <a:off x="8423534" y="3471737"/>
            <a:ext cx="17151" cy="17151"/>
          </a:xfrm>
          <a:custGeom>
            <a:avLst/>
            <a:gdLst/>
            <a:ahLst/>
            <a:cxnLst>
              <a:cxn ang="0">
                <a:pos x="wd2" y="hd2"/>
              </a:cxn>
              <a:cxn ang="5400000">
                <a:pos x="wd2" y="hd2"/>
              </a:cxn>
              <a:cxn ang="10800000">
                <a:pos x="wd2" y="hd2"/>
              </a:cxn>
              <a:cxn ang="16200000">
                <a:pos x="wd2" y="hd2"/>
              </a:cxn>
            </a:cxnLst>
            <a:rect l="0" t="0" r="r" b="b"/>
            <a:pathLst>
              <a:path w="19058" h="21600" fill="norm" stroke="1" extrusionOk="0">
                <a:moveTo>
                  <a:pt x="9782" y="0"/>
                </a:moveTo>
                <a:cubicBezTo>
                  <a:pt x="7842" y="0"/>
                  <a:pt x="5798" y="470"/>
                  <a:pt x="3963" y="1115"/>
                </a:cubicBezTo>
                <a:cubicBezTo>
                  <a:pt x="660" y="4872"/>
                  <a:pt x="-1018" y="10448"/>
                  <a:pt x="660" y="14146"/>
                </a:cubicBezTo>
                <a:cubicBezTo>
                  <a:pt x="2285" y="19722"/>
                  <a:pt x="5640" y="21600"/>
                  <a:pt x="8943" y="21600"/>
                </a:cubicBezTo>
                <a:lnTo>
                  <a:pt x="12246" y="21600"/>
                </a:lnTo>
                <a:cubicBezTo>
                  <a:pt x="13924" y="21600"/>
                  <a:pt x="13924" y="19722"/>
                  <a:pt x="15601" y="19722"/>
                </a:cubicBezTo>
                <a:cubicBezTo>
                  <a:pt x="18904" y="16024"/>
                  <a:pt x="20582" y="10448"/>
                  <a:pt x="17227" y="4872"/>
                </a:cubicBezTo>
                <a:cubicBezTo>
                  <a:pt x="16178" y="1291"/>
                  <a:pt x="13137" y="0"/>
                  <a:pt x="9782" y="0"/>
                </a:cubicBezTo>
                <a:close/>
              </a:path>
            </a:pathLst>
          </a:custGeom>
          <a:solidFill>
            <a:srgbClr val="222831"/>
          </a:solidFill>
          <a:ln w="12700">
            <a:miter lim="400000"/>
          </a:ln>
        </p:spPr>
        <p:txBody>
          <a:bodyPr lIns="0" tIns="0" rIns="0" bIns="0" anchor="ctr"/>
          <a:lstStyle/>
          <a:p>
            <a:pPr>
              <a:defRPr sz="1400"/>
            </a:pPr>
          </a:p>
        </p:txBody>
      </p:sp>
      <p:sp>
        <p:nvSpPr>
          <p:cNvPr id="11096" name="Google Shape;3526;p36"/>
          <p:cNvSpPr/>
          <p:nvPr/>
        </p:nvSpPr>
        <p:spPr>
          <a:xfrm>
            <a:off x="8420641" y="3387939"/>
            <a:ext cx="79699" cy="78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918"/>
                  <a:pt x="0" y="10985"/>
                </a:cubicBezTo>
                <a:cubicBezTo>
                  <a:pt x="0" y="16670"/>
                  <a:pt x="4835" y="21600"/>
                  <a:pt x="10800" y="21600"/>
                </a:cubicBezTo>
                <a:cubicBezTo>
                  <a:pt x="16765" y="21600"/>
                  <a:pt x="21600" y="16670"/>
                  <a:pt x="21600" y="10985"/>
                </a:cubicBezTo>
                <a:cubicBezTo>
                  <a:pt x="21600" y="4918"/>
                  <a:pt x="16765" y="0"/>
                  <a:pt x="10800" y="0"/>
                </a:cubicBezTo>
                <a:close/>
              </a:path>
            </a:pathLst>
          </a:custGeom>
          <a:solidFill>
            <a:srgbClr val="FFFFFF"/>
          </a:solidFill>
          <a:ln w="12700">
            <a:miter lim="400000"/>
          </a:ln>
        </p:spPr>
        <p:txBody>
          <a:bodyPr lIns="0" tIns="0" rIns="0" bIns="0" anchor="ctr"/>
          <a:lstStyle/>
          <a:p>
            <a:pPr>
              <a:defRPr sz="1400"/>
            </a:pPr>
          </a:p>
        </p:txBody>
      </p:sp>
      <p:sp>
        <p:nvSpPr>
          <p:cNvPr id="11097" name="Google Shape;3527;p36"/>
          <p:cNvSpPr/>
          <p:nvPr/>
        </p:nvSpPr>
        <p:spPr>
          <a:xfrm>
            <a:off x="8412394" y="3379691"/>
            <a:ext cx="96193" cy="94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757"/>
                </a:moveTo>
                <a:cubicBezTo>
                  <a:pt x="14816" y="3757"/>
                  <a:pt x="18208" y="6880"/>
                  <a:pt x="18208" y="10953"/>
                </a:cubicBezTo>
                <a:cubicBezTo>
                  <a:pt x="18208" y="14710"/>
                  <a:pt x="14816" y="17843"/>
                  <a:pt x="10800" y="17843"/>
                </a:cubicBezTo>
                <a:cubicBezTo>
                  <a:pt x="6784" y="17843"/>
                  <a:pt x="3704" y="14710"/>
                  <a:pt x="3704" y="10953"/>
                </a:cubicBezTo>
                <a:cubicBezTo>
                  <a:pt x="3704" y="6880"/>
                  <a:pt x="7096" y="3757"/>
                  <a:pt x="10800" y="3757"/>
                </a:cubicBezTo>
                <a:close/>
                <a:moveTo>
                  <a:pt x="10800" y="0"/>
                </a:moveTo>
                <a:cubicBezTo>
                  <a:pt x="4932" y="0"/>
                  <a:pt x="0" y="5002"/>
                  <a:pt x="0" y="10953"/>
                </a:cubicBezTo>
                <a:cubicBezTo>
                  <a:pt x="0" y="16904"/>
                  <a:pt x="4932" y="21600"/>
                  <a:pt x="10800" y="21600"/>
                </a:cubicBezTo>
                <a:cubicBezTo>
                  <a:pt x="16970" y="21600"/>
                  <a:pt x="21600" y="16904"/>
                  <a:pt x="21600" y="10953"/>
                </a:cubicBezTo>
                <a:cubicBezTo>
                  <a:pt x="21600" y="5002"/>
                  <a:pt x="16970" y="0"/>
                  <a:pt x="10800" y="0"/>
                </a:cubicBezTo>
                <a:close/>
              </a:path>
            </a:pathLst>
          </a:custGeom>
          <a:solidFill>
            <a:srgbClr val="222831"/>
          </a:solidFill>
          <a:ln w="12700">
            <a:miter lim="400000"/>
          </a:ln>
        </p:spPr>
        <p:txBody>
          <a:bodyPr lIns="0" tIns="0" rIns="0" bIns="0" anchor="ctr"/>
          <a:lstStyle/>
          <a:p>
            <a:pPr>
              <a:defRPr sz="1400"/>
            </a:pPr>
          </a:p>
        </p:txBody>
      </p:sp>
      <p:sp>
        <p:nvSpPr>
          <p:cNvPr id="11098" name="Google Shape;3528;p36"/>
          <p:cNvSpPr/>
          <p:nvPr/>
        </p:nvSpPr>
        <p:spPr>
          <a:xfrm>
            <a:off x="8309562" y="3470414"/>
            <a:ext cx="245776" cy="404132"/>
          </a:xfrm>
          <a:custGeom>
            <a:avLst/>
            <a:gdLst/>
            <a:ahLst/>
            <a:cxnLst>
              <a:cxn ang="0">
                <a:pos x="wd2" y="hd2"/>
              </a:cxn>
              <a:cxn ang="5400000">
                <a:pos x="wd2" y="hd2"/>
              </a:cxn>
              <a:cxn ang="10800000">
                <a:pos x="wd2" y="hd2"/>
              </a:cxn>
              <a:cxn ang="16200000">
                <a:pos x="wd2" y="hd2"/>
              </a:cxn>
            </a:cxnLst>
            <a:rect l="0" t="0" r="r" b="b"/>
            <a:pathLst>
              <a:path w="21336" h="21600" fill="norm" stroke="1" extrusionOk="0">
                <a:moveTo>
                  <a:pt x="12744" y="0"/>
                </a:moveTo>
                <a:cubicBezTo>
                  <a:pt x="11908" y="0"/>
                  <a:pt x="11192" y="146"/>
                  <a:pt x="10476" y="367"/>
                </a:cubicBezTo>
                <a:lnTo>
                  <a:pt x="10476" y="441"/>
                </a:lnTo>
                <a:cubicBezTo>
                  <a:pt x="9760" y="735"/>
                  <a:pt x="9044" y="1176"/>
                  <a:pt x="8328" y="1689"/>
                </a:cubicBezTo>
                <a:cubicBezTo>
                  <a:pt x="7612" y="2130"/>
                  <a:pt x="7016" y="2571"/>
                  <a:pt x="6417" y="2791"/>
                </a:cubicBezTo>
                <a:cubicBezTo>
                  <a:pt x="6251" y="2844"/>
                  <a:pt x="6082" y="2895"/>
                  <a:pt x="5912" y="2895"/>
                </a:cubicBezTo>
                <a:cubicBezTo>
                  <a:pt x="5844" y="2895"/>
                  <a:pt x="5773" y="2886"/>
                  <a:pt x="5701" y="2865"/>
                </a:cubicBezTo>
                <a:lnTo>
                  <a:pt x="2721" y="1838"/>
                </a:lnTo>
                <a:cubicBezTo>
                  <a:pt x="2427" y="1747"/>
                  <a:pt x="2125" y="1705"/>
                  <a:pt x="1831" y="1705"/>
                </a:cubicBezTo>
                <a:cubicBezTo>
                  <a:pt x="1164" y="1705"/>
                  <a:pt x="546" y="1921"/>
                  <a:pt x="215" y="2278"/>
                </a:cubicBezTo>
                <a:cubicBezTo>
                  <a:pt x="-264" y="2791"/>
                  <a:pt x="94" y="3452"/>
                  <a:pt x="931" y="3747"/>
                </a:cubicBezTo>
                <a:lnTo>
                  <a:pt x="4032" y="4775"/>
                </a:lnTo>
                <a:cubicBezTo>
                  <a:pt x="4646" y="4965"/>
                  <a:pt x="5324" y="5058"/>
                  <a:pt x="6006" y="5058"/>
                </a:cubicBezTo>
                <a:cubicBezTo>
                  <a:pt x="6911" y="5058"/>
                  <a:pt x="7815" y="4891"/>
                  <a:pt x="8565" y="4554"/>
                </a:cubicBezTo>
                <a:cubicBezTo>
                  <a:pt x="8686" y="4482"/>
                  <a:pt x="8806" y="4408"/>
                  <a:pt x="8927" y="4334"/>
                </a:cubicBezTo>
                <a:lnTo>
                  <a:pt x="8927" y="9624"/>
                </a:lnTo>
                <a:lnTo>
                  <a:pt x="6896" y="20352"/>
                </a:lnTo>
                <a:cubicBezTo>
                  <a:pt x="6775" y="20939"/>
                  <a:pt x="7491" y="21528"/>
                  <a:pt x="8448" y="21600"/>
                </a:cubicBezTo>
                <a:lnTo>
                  <a:pt x="8686" y="21600"/>
                </a:lnTo>
                <a:cubicBezTo>
                  <a:pt x="9643" y="21600"/>
                  <a:pt x="10476" y="21159"/>
                  <a:pt x="10596" y="20572"/>
                </a:cubicBezTo>
                <a:lnTo>
                  <a:pt x="12266" y="12051"/>
                </a:lnTo>
                <a:cubicBezTo>
                  <a:pt x="12624" y="12122"/>
                  <a:pt x="12865" y="12122"/>
                  <a:pt x="13223" y="12122"/>
                </a:cubicBezTo>
                <a:cubicBezTo>
                  <a:pt x="13460" y="12122"/>
                  <a:pt x="13698" y="12122"/>
                  <a:pt x="14056" y="12051"/>
                </a:cubicBezTo>
                <a:lnTo>
                  <a:pt x="15371" y="20572"/>
                </a:lnTo>
                <a:cubicBezTo>
                  <a:pt x="15488" y="21159"/>
                  <a:pt x="16324" y="21600"/>
                  <a:pt x="17278" y="21600"/>
                </a:cubicBezTo>
                <a:lnTo>
                  <a:pt x="17398" y="21600"/>
                </a:lnTo>
                <a:cubicBezTo>
                  <a:pt x="18472" y="21528"/>
                  <a:pt x="19309" y="21013"/>
                  <a:pt x="19188" y="20352"/>
                </a:cubicBezTo>
                <a:lnTo>
                  <a:pt x="17398" y="9183"/>
                </a:lnTo>
                <a:lnTo>
                  <a:pt x="17398" y="4334"/>
                </a:lnTo>
                <a:lnTo>
                  <a:pt x="17756" y="4629"/>
                </a:lnTo>
                <a:lnTo>
                  <a:pt x="17519" y="8301"/>
                </a:lnTo>
                <a:cubicBezTo>
                  <a:pt x="17519" y="8891"/>
                  <a:pt x="18235" y="9403"/>
                  <a:pt x="19309" y="9403"/>
                </a:cubicBezTo>
                <a:cubicBezTo>
                  <a:pt x="20262" y="9403"/>
                  <a:pt x="21099" y="8891"/>
                  <a:pt x="21099" y="8301"/>
                </a:cubicBezTo>
                <a:lnTo>
                  <a:pt x="21336" y="4334"/>
                </a:lnTo>
                <a:cubicBezTo>
                  <a:pt x="21336" y="4042"/>
                  <a:pt x="21215" y="3821"/>
                  <a:pt x="20978" y="3601"/>
                </a:cubicBezTo>
                <a:lnTo>
                  <a:pt x="17636" y="956"/>
                </a:lnTo>
                <a:lnTo>
                  <a:pt x="17519" y="956"/>
                </a:lnTo>
                <a:cubicBezTo>
                  <a:pt x="16803" y="367"/>
                  <a:pt x="15608" y="0"/>
                  <a:pt x="14414" y="0"/>
                </a:cubicBezTo>
                <a:close/>
              </a:path>
            </a:pathLst>
          </a:custGeom>
          <a:solidFill>
            <a:srgbClr val="B69B6A"/>
          </a:solidFill>
          <a:ln w="12700">
            <a:miter lim="400000"/>
          </a:ln>
        </p:spPr>
        <p:txBody>
          <a:bodyPr lIns="0" tIns="0" rIns="0" bIns="0" anchor="ctr"/>
          <a:lstStyle/>
          <a:p>
            <a:pPr>
              <a:defRPr sz="1400"/>
            </a:pPr>
          </a:p>
        </p:txBody>
      </p:sp>
      <p:sp>
        <p:nvSpPr>
          <p:cNvPr id="11099" name="Google Shape;3529;p36"/>
          <p:cNvSpPr/>
          <p:nvPr/>
        </p:nvSpPr>
        <p:spPr>
          <a:xfrm>
            <a:off x="8301564" y="3462167"/>
            <a:ext cx="262021" cy="420757"/>
          </a:xfrm>
          <a:custGeom>
            <a:avLst/>
            <a:gdLst/>
            <a:ahLst/>
            <a:cxnLst>
              <a:cxn ang="0">
                <a:pos x="wd2" y="hd2"/>
              </a:cxn>
              <a:cxn ang="5400000">
                <a:pos x="wd2" y="hd2"/>
              </a:cxn>
              <a:cxn ang="10800000">
                <a:pos x="wd2" y="hd2"/>
              </a:cxn>
              <a:cxn ang="16200000">
                <a:pos x="wd2" y="hd2"/>
              </a:cxn>
            </a:cxnLst>
            <a:rect l="0" t="0" r="r" b="b"/>
            <a:pathLst>
              <a:path w="21554" h="21600" fill="norm" stroke="1" extrusionOk="0">
                <a:moveTo>
                  <a:pt x="14316" y="847"/>
                </a:moveTo>
                <a:cubicBezTo>
                  <a:pt x="15223" y="847"/>
                  <a:pt x="16126" y="1058"/>
                  <a:pt x="16805" y="1553"/>
                </a:cubicBezTo>
                <a:lnTo>
                  <a:pt x="19972" y="4163"/>
                </a:lnTo>
                <a:cubicBezTo>
                  <a:pt x="20083" y="4234"/>
                  <a:pt x="20197" y="4374"/>
                  <a:pt x="20197" y="4517"/>
                </a:cubicBezTo>
                <a:lnTo>
                  <a:pt x="19972" y="8397"/>
                </a:lnTo>
                <a:cubicBezTo>
                  <a:pt x="19972" y="8751"/>
                  <a:pt x="19519" y="9032"/>
                  <a:pt x="18954" y="9032"/>
                </a:cubicBezTo>
                <a:cubicBezTo>
                  <a:pt x="18615" y="9032"/>
                  <a:pt x="18387" y="8963"/>
                  <a:pt x="18162" y="8820"/>
                </a:cubicBezTo>
                <a:cubicBezTo>
                  <a:pt x="18047" y="8680"/>
                  <a:pt x="17937" y="8539"/>
                  <a:pt x="17937" y="8328"/>
                </a:cubicBezTo>
                <a:lnTo>
                  <a:pt x="18162" y="4869"/>
                </a:lnTo>
                <a:cubicBezTo>
                  <a:pt x="18162" y="4798"/>
                  <a:pt x="18047" y="4657"/>
                  <a:pt x="17937" y="4586"/>
                </a:cubicBezTo>
                <a:lnTo>
                  <a:pt x="17708" y="4305"/>
                </a:lnTo>
                <a:cubicBezTo>
                  <a:pt x="17483" y="4163"/>
                  <a:pt x="17144" y="4163"/>
                  <a:pt x="16919" y="4163"/>
                </a:cubicBezTo>
                <a:cubicBezTo>
                  <a:pt x="16691" y="4234"/>
                  <a:pt x="16466" y="4446"/>
                  <a:pt x="16466" y="4586"/>
                </a:cubicBezTo>
                <a:lnTo>
                  <a:pt x="16466" y="9243"/>
                </a:lnTo>
                <a:lnTo>
                  <a:pt x="18162" y="19971"/>
                </a:lnTo>
                <a:cubicBezTo>
                  <a:pt x="18162" y="20183"/>
                  <a:pt x="18047" y="20394"/>
                  <a:pt x="17937" y="20535"/>
                </a:cubicBezTo>
                <a:cubicBezTo>
                  <a:pt x="17708" y="20677"/>
                  <a:pt x="17369" y="20747"/>
                  <a:pt x="17144" y="20747"/>
                </a:cubicBezTo>
                <a:cubicBezTo>
                  <a:pt x="17073" y="20755"/>
                  <a:pt x="17005" y="20758"/>
                  <a:pt x="16937" y="20758"/>
                </a:cubicBezTo>
                <a:cubicBezTo>
                  <a:pt x="16355" y="20758"/>
                  <a:pt x="15901" y="20492"/>
                  <a:pt x="15901" y="20111"/>
                </a:cubicBezTo>
                <a:lnTo>
                  <a:pt x="14655" y="11926"/>
                </a:lnTo>
                <a:cubicBezTo>
                  <a:pt x="14544" y="11855"/>
                  <a:pt x="14544" y="11715"/>
                  <a:pt x="14316" y="11643"/>
                </a:cubicBezTo>
                <a:cubicBezTo>
                  <a:pt x="14205" y="11574"/>
                  <a:pt x="14091" y="11574"/>
                  <a:pt x="13977" y="11574"/>
                </a:cubicBezTo>
                <a:lnTo>
                  <a:pt x="13752" y="11574"/>
                </a:lnTo>
                <a:cubicBezTo>
                  <a:pt x="13527" y="11608"/>
                  <a:pt x="13298" y="11626"/>
                  <a:pt x="13073" y="11626"/>
                </a:cubicBezTo>
                <a:cubicBezTo>
                  <a:pt x="12848" y="11626"/>
                  <a:pt x="12620" y="11608"/>
                  <a:pt x="12395" y="11574"/>
                </a:cubicBezTo>
                <a:cubicBezTo>
                  <a:pt x="12327" y="11552"/>
                  <a:pt x="12273" y="11543"/>
                  <a:pt x="12220" y="11543"/>
                </a:cubicBezTo>
                <a:cubicBezTo>
                  <a:pt x="12091" y="11543"/>
                  <a:pt x="11988" y="11594"/>
                  <a:pt x="11831" y="11643"/>
                </a:cubicBezTo>
                <a:cubicBezTo>
                  <a:pt x="11716" y="11715"/>
                  <a:pt x="11602" y="11786"/>
                  <a:pt x="11602" y="11926"/>
                </a:cubicBezTo>
                <a:lnTo>
                  <a:pt x="10020" y="20111"/>
                </a:lnTo>
                <a:cubicBezTo>
                  <a:pt x="9906" y="20466"/>
                  <a:pt x="9456" y="20747"/>
                  <a:pt x="8888" y="20747"/>
                </a:cubicBezTo>
                <a:lnTo>
                  <a:pt x="8774" y="20747"/>
                </a:lnTo>
                <a:cubicBezTo>
                  <a:pt x="8435" y="20677"/>
                  <a:pt x="8096" y="20606"/>
                  <a:pt x="7985" y="20466"/>
                </a:cubicBezTo>
                <a:cubicBezTo>
                  <a:pt x="7756" y="20323"/>
                  <a:pt x="7646" y="20111"/>
                  <a:pt x="7756" y="19971"/>
                </a:cubicBezTo>
                <a:lnTo>
                  <a:pt x="9795" y="9667"/>
                </a:lnTo>
                <a:lnTo>
                  <a:pt x="9795" y="4517"/>
                </a:lnTo>
                <a:cubicBezTo>
                  <a:pt x="9795" y="4374"/>
                  <a:pt x="9567" y="4234"/>
                  <a:pt x="9342" y="4163"/>
                </a:cubicBezTo>
                <a:cubicBezTo>
                  <a:pt x="9249" y="4134"/>
                  <a:pt x="9152" y="4116"/>
                  <a:pt x="9060" y="4116"/>
                </a:cubicBezTo>
                <a:cubicBezTo>
                  <a:pt x="8928" y="4116"/>
                  <a:pt x="8795" y="4152"/>
                  <a:pt x="8663" y="4234"/>
                </a:cubicBezTo>
                <a:cubicBezTo>
                  <a:pt x="8549" y="4305"/>
                  <a:pt x="8435" y="4374"/>
                  <a:pt x="8324" y="4374"/>
                </a:cubicBezTo>
                <a:cubicBezTo>
                  <a:pt x="7731" y="4664"/>
                  <a:pt x="6981" y="4807"/>
                  <a:pt x="6239" y="4807"/>
                </a:cubicBezTo>
                <a:cubicBezTo>
                  <a:pt x="5707" y="4807"/>
                  <a:pt x="5175" y="4733"/>
                  <a:pt x="4703" y="4586"/>
                </a:cubicBezTo>
                <a:lnTo>
                  <a:pt x="1879" y="3599"/>
                </a:lnTo>
                <a:cubicBezTo>
                  <a:pt x="1650" y="3528"/>
                  <a:pt x="1425" y="3387"/>
                  <a:pt x="1311" y="3247"/>
                </a:cubicBezTo>
                <a:cubicBezTo>
                  <a:pt x="1311" y="3104"/>
                  <a:pt x="1311" y="2892"/>
                  <a:pt x="1425" y="2752"/>
                </a:cubicBezTo>
                <a:cubicBezTo>
                  <a:pt x="1575" y="2563"/>
                  <a:pt x="1929" y="2438"/>
                  <a:pt x="2279" y="2438"/>
                </a:cubicBezTo>
                <a:cubicBezTo>
                  <a:pt x="2457" y="2438"/>
                  <a:pt x="2632" y="2469"/>
                  <a:pt x="2782" y="2540"/>
                </a:cubicBezTo>
                <a:lnTo>
                  <a:pt x="5721" y="3458"/>
                </a:lnTo>
                <a:cubicBezTo>
                  <a:pt x="5924" y="3521"/>
                  <a:pt x="6153" y="3557"/>
                  <a:pt x="6371" y="3557"/>
                </a:cubicBezTo>
                <a:cubicBezTo>
                  <a:pt x="6639" y="3557"/>
                  <a:pt x="6892" y="3503"/>
                  <a:pt x="7078" y="3387"/>
                </a:cubicBezTo>
                <a:cubicBezTo>
                  <a:pt x="7646" y="3104"/>
                  <a:pt x="8324" y="2681"/>
                  <a:pt x="9003" y="2257"/>
                </a:cubicBezTo>
                <a:cubicBezTo>
                  <a:pt x="9681" y="1834"/>
                  <a:pt x="10359" y="1411"/>
                  <a:pt x="10924" y="1130"/>
                </a:cubicBezTo>
                <a:cubicBezTo>
                  <a:pt x="11491" y="918"/>
                  <a:pt x="12170" y="847"/>
                  <a:pt x="12734" y="847"/>
                </a:cubicBezTo>
                <a:close/>
                <a:moveTo>
                  <a:pt x="12734" y="0"/>
                </a:moveTo>
                <a:cubicBezTo>
                  <a:pt x="11831" y="0"/>
                  <a:pt x="11038" y="140"/>
                  <a:pt x="10245" y="423"/>
                </a:cubicBezTo>
                <a:cubicBezTo>
                  <a:pt x="9456" y="775"/>
                  <a:pt x="8774" y="1199"/>
                  <a:pt x="7985" y="1694"/>
                </a:cubicBezTo>
                <a:cubicBezTo>
                  <a:pt x="7417" y="2046"/>
                  <a:pt x="6853" y="2469"/>
                  <a:pt x="6289" y="2752"/>
                </a:cubicBezTo>
                <a:lnTo>
                  <a:pt x="3461" y="1765"/>
                </a:lnTo>
                <a:cubicBezTo>
                  <a:pt x="3132" y="1660"/>
                  <a:pt x="2771" y="1611"/>
                  <a:pt x="2414" y="1611"/>
                </a:cubicBezTo>
                <a:cubicBezTo>
                  <a:pt x="1550" y="1611"/>
                  <a:pt x="693" y="1899"/>
                  <a:pt x="293" y="2400"/>
                </a:cubicBezTo>
                <a:cubicBezTo>
                  <a:pt x="-46" y="2752"/>
                  <a:pt x="-46" y="3104"/>
                  <a:pt x="68" y="3528"/>
                </a:cubicBezTo>
                <a:cubicBezTo>
                  <a:pt x="293" y="3882"/>
                  <a:pt x="632" y="4163"/>
                  <a:pt x="1200" y="4374"/>
                </a:cubicBezTo>
                <a:lnTo>
                  <a:pt x="4139" y="5364"/>
                </a:lnTo>
                <a:cubicBezTo>
                  <a:pt x="4817" y="5575"/>
                  <a:pt x="5553" y="5680"/>
                  <a:pt x="6289" y="5680"/>
                </a:cubicBezTo>
                <a:cubicBezTo>
                  <a:pt x="7024" y="5680"/>
                  <a:pt x="7756" y="5575"/>
                  <a:pt x="8435" y="5364"/>
                </a:cubicBezTo>
                <a:lnTo>
                  <a:pt x="8435" y="9598"/>
                </a:lnTo>
                <a:lnTo>
                  <a:pt x="6399" y="19900"/>
                </a:lnTo>
                <a:cubicBezTo>
                  <a:pt x="6399" y="20254"/>
                  <a:pt x="6514" y="20677"/>
                  <a:pt x="6967" y="21030"/>
                </a:cubicBezTo>
                <a:cubicBezTo>
                  <a:pt x="7417" y="21313"/>
                  <a:pt x="7985" y="21524"/>
                  <a:pt x="8663" y="21596"/>
                </a:cubicBezTo>
                <a:cubicBezTo>
                  <a:pt x="8738" y="21598"/>
                  <a:pt x="8817" y="21600"/>
                  <a:pt x="8892" y="21600"/>
                </a:cubicBezTo>
                <a:cubicBezTo>
                  <a:pt x="10145" y="21600"/>
                  <a:pt x="11163" y="21052"/>
                  <a:pt x="11377" y="20254"/>
                </a:cubicBezTo>
                <a:lnTo>
                  <a:pt x="12848" y="12421"/>
                </a:lnTo>
                <a:lnTo>
                  <a:pt x="13298" y="12421"/>
                </a:lnTo>
                <a:lnTo>
                  <a:pt x="14544" y="20254"/>
                </a:lnTo>
                <a:cubicBezTo>
                  <a:pt x="14655" y="21030"/>
                  <a:pt x="15787" y="21596"/>
                  <a:pt x="17030" y="21596"/>
                </a:cubicBezTo>
                <a:lnTo>
                  <a:pt x="17258" y="21596"/>
                </a:lnTo>
                <a:cubicBezTo>
                  <a:pt x="17937" y="21524"/>
                  <a:pt x="18501" y="21313"/>
                  <a:pt x="18954" y="21030"/>
                </a:cubicBezTo>
                <a:cubicBezTo>
                  <a:pt x="19294" y="20677"/>
                  <a:pt x="19519" y="20323"/>
                  <a:pt x="19519" y="19900"/>
                </a:cubicBezTo>
                <a:lnTo>
                  <a:pt x="17822" y="9667"/>
                </a:lnTo>
                <a:cubicBezTo>
                  <a:pt x="18162" y="9738"/>
                  <a:pt x="18501" y="9809"/>
                  <a:pt x="18954" y="9809"/>
                </a:cubicBezTo>
                <a:cubicBezTo>
                  <a:pt x="20197" y="9809"/>
                  <a:pt x="21329" y="9243"/>
                  <a:pt x="21329" y="8397"/>
                </a:cubicBezTo>
                <a:lnTo>
                  <a:pt x="21554" y="4586"/>
                </a:lnTo>
                <a:cubicBezTo>
                  <a:pt x="21554" y="4234"/>
                  <a:pt x="21329" y="3882"/>
                  <a:pt x="20990" y="3599"/>
                </a:cubicBezTo>
                <a:lnTo>
                  <a:pt x="17822" y="1058"/>
                </a:lnTo>
                <a:cubicBezTo>
                  <a:pt x="16919" y="352"/>
                  <a:pt x="15673" y="0"/>
                  <a:pt x="14316" y="0"/>
                </a:cubicBezTo>
                <a:close/>
              </a:path>
            </a:pathLst>
          </a:custGeom>
          <a:solidFill>
            <a:srgbClr val="222831"/>
          </a:solidFill>
          <a:ln w="12700">
            <a:miter lim="400000"/>
          </a:ln>
        </p:spPr>
        <p:txBody>
          <a:bodyPr lIns="0" tIns="0" rIns="0" bIns="0" anchor="ctr"/>
          <a:lstStyle/>
          <a:p>
            <a:pPr>
              <a:defRPr sz="1400"/>
            </a:pPr>
          </a:p>
        </p:txBody>
      </p:sp>
      <p:sp>
        <p:nvSpPr>
          <p:cNvPr id="11100" name="Google Shape;3530;p36"/>
          <p:cNvSpPr/>
          <p:nvPr/>
        </p:nvSpPr>
        <p:spPr>
          <a:xfrm>
            <a:off x="7843268" y="2611235"/>
            <a:ext cx="221296" cy="197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00" y="0"/>
                </a:moveTo>
                <a:cubicBezTo>
                  <a:pt x="2415" y="0"/>
                  <a:pt x="0" y="1947"/>
                  <a:pt x="0" y="4500"/>
                </a:cubicBezTo>
                <a:lnTo>
                  <a:pt x="0" y="11700"/>
                </a:lnTo>
                <a:cubicBezTo>
                  <a:pt x="0" y="14248"/>
                  <a:pt x="2415" y="16200"/>
                  <a:pt x="5500" y="16200"/>
                </a:cubicBezTo>
                <a:lnTo>
                  <a:pt x="16367" y="16200"/>
                </a:lnTo>
                <a:lnTo>
                  <a:pt x="21600" y="21600"/>
                </a:lnTo>
                <a:lnTo>
                  <a:pt x="21469" y="11852"/>
                </a:lnTo>
                <a:lnTo>
                  <a:pt x="21469" y="4500"/>
                </a:lnTo>
                <a:cubicBezTo>
                  <a:pt x="21469" y="1947"/>
                  <a:pt x="19054" y="0"/>
                  <a:pt x="15965" y="0"/>
                </a:cubicBezTo>
                <a:close/>
              </a:path>
            </a:pathLst>
          </a:custGeom>
          <a:solidFill>
            <a:srgbClr val="FFFFFF"/>
          </a:solidFill>
          <a:ln w="12700">
            <a:miter lim="400000"/>
          </a:ln>
        </p:spPr>
        <p:txBody>
          <a:bodyPr lIns="0" tIns="0" rIns="0" bIns="0" anchor="ctr"/>
          <a:lstStyle/>
          <a:p>
            <a:pPr>
              <a:defRPr sz="1400"/>
            </a:pPr>
          </a:p>
        </p:txBody>
      </p:sp>
      <p:sp>
        <p:nvSpPr>
          <p:cNvPr id="11101" name="Google Shape;3531;p36"/>
          <p:cNvSpPr/>
          <p:nvPr/>
        </p:nvSpPr>
        <p:spPr>
          <a:xfrm>
            <a:off x="7834977" y="2602987"/>
            <a:ext cx="237835" cy="214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08" y="1662"/>
                </a:moveTo>
                <a:cubicBezTo>
                  <a:pt x="17981" y="1662"/>
                  <a:pt x="19980" y="3183"/>
                  <a:pt x="19980" y="4985"/>
                </a:cubicBezTo>
                <a:lnTo>
                  <a:pt x="19980" y="18832"/>
                </a:lnTo>
                <a:lnTo>
                  <a:pt x="16483" y="15229"/>
                </a:lnTo>
                <a:cubicBezTo>
                  <a:pt x="16357" y="15094"/>
                  <a:pt x="16231" y="14954"/>
                  <a:pt x="15982" y="14954"/>
                </a:cubicBezTo>
                <a:lnTo>
                  <a:pt x="5870" y="14954"/>
                </a:lnTo>
                <a:cubicBezTo>
                  <a:pt x="3497" y="14954"/>
                  <a:pt x="1502" y="13432"/>
                  <a:pt x="1502" y="11631"/>
                </a:cubicBezTo>
                <a:lnTo>
                  <a:pt x="1502" y="4985"/>
                </a:lnTo>
                <a:cubicBezTo>
                  <a:pt x="1502" y="3183"/>
                  <a:pt x="3497" y="1662"/>
                  <a:pt x="5870" y="1662"/>
                </a:cubicBezTo>
                <a:close/>
                <a:moveTo>
                  <a:pt x="5870" y="0"/>
                </a:moveTo>
                <a:cubicBezTo>
                  <a:pt x="2626" y="0"/>
                  <a:pt x="0" y="2212"/>
                  <a:pt x="0" y="4985"/>
                </a:cubicBezTo>
                <a:lnTo>
                  <a:pt x="0" y="11631"/>
                </a:lnTo>
                <a:cubicBezTo>
                  <a:pt x="0" y="14399"/>
                  <a:pt x="2626" y="16615"/>
                  <a:pt x="5870" y="16615"/>
                </a:cubicBezTo>
                <a:lnTo>
                  <a:pt x="15734" y="16615"/>
                </a:lnTo>
                <a:lnTo>
                  <a:pt x="20354" y="21325"/>
                </a:lnTo>
                <a:cubicBezTo>
                  <a:pt x="20476" y="21460"/>
                  <a:pt x="20603" y="21600"/>
                  <a:pt x="20851" y="21600"/>
                </a:cubicBezTo>
                <a:cubicBezTo>
                  <a:pt x="20851" y="21600"/>
                  <a:pt x="20977" y="21600"/>
                  <a:pt x="21103" y="21460"/>
                </a:cubicBezTo>
                <a:cubicBezTo>
                  <a:pt x="21352" y="21325"/>
                  <a:pt x="21600" y="21045"/>
                  <a:pt x="21600" y="20769"/>
                </a:cubicBezTo>
                <a:lnTo>
                  <a:pt x="21478" y="11771"/>
                </a:lnTo>
                <a:lnTo>
                  <a:pt x="21478" y="4985"/>
                </a:lnTo>
                <a:cubicBezTo>
                  <a:pt x="21478" y="2212"/>
                  <a:pt x="18856" y="0"/>
                  <a:pt x="15608" y="0"/>
                </a:cubicBezTo>
                <a:close/>
              </a:path>
            </a:pathLst>
          </a:custGeom>
          <a:solidFill>
            <a:srgbClr val="222831"/>
          </a:solidFill>
          <a:ln w="12700">
            <a:miter lim="400000"/>
          </a:ln>
        </p:spPr>
        <p:txBody>
          <a:bodyPr lIns="0" tIns="0" rIns="0" bIns="0" anchor="ctr"/>
          <a:lstStyle/>
          <a:p>
            <a:pPr>
              <a:defRPr sz="1400"/>
            </a:pPr>
          </a:p>
        </p:txBody>
      </p:sp>
      <p:sp>
        <p:nvSpPr>
          <p:cNvPr id="11102" name="Google Shape;3532;p36"/>
          <p:cNvSpPr/>
          <p:nvPr/>
        </p:nvSpPr>
        <p:spPr>
          <a:xfrm>
            <a:off x="7903736" y="2635978"/>
            <a:ext cx="100361" cy="100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25" y="6764"/>
                </a:moveTo>
                <a:cubicBezTo>
                  <a:pt x="11519" y="6764"/>
                  <a:pt x="12332" y="6979"/>
                  <a:pt x="13014" y="7399"/>
                </a:cubicBezTo>
                <a:cubicBezTo>
                  <a:pt x="15387" y="8875"/>
                  <a:pt x="15677" y="12127"/>
                  <a:pt x="13313" y="14201"/>
                </a:cubicBezTo>
                <a:cubicBezTo>
                  <a:pt x="12519" y="14677"/>
                  <a:pt x="11641" y="14976"/>
                  <a:pt x="10772" y="14976"/>
                </a:cubicBezTo>
                <a:cubicBezTo>
                  <a:pt x="10015" y="14976"/>
                  <a:pt x="9268" y="14752"/>
                  <a:pt x="8576" y="14201"/>
                </a:cubicBezTo>
                <a:cubicBezTo>
                  <a:pt x="6213" y="12725"/>
                  <a:pt x="5914" y="9464"/>
                  <a:pt x="8287" y="7689"/>
                </a:cubicBezTo>
                <a:cubicBezTo>
                  <a:pt x="8922" y="7054"/>
                  <a:pt x="9810" y="6764"/>
                  <a:pt x="10725" y="6764"/>
                </a:cubicBezTo>
                <a:close/>
                <a:moveTo>
                  <a:pt x="11837" y="0"/>
                </a:moveTo>
                <a:lnTo>
                  <a:pt x="8287" y="290"/>
                </a:lnTo>
                <a:cubicBezTo>
                  <a:pt x="7988" y="290"/>
                  <a:pt x="7988" y="589"/>
                  <a:pt x="7988" y="589"/>
                </a:cubicBezTo>
                <a:lnTo>
                  <a:pt x="7988" y="2663"/>
                </a:lnTo>
                <a:cubicBezTo>
                  <a:pt x="7988" y="2962"/>
                  <a:pt x="7988" y="2962"/>
                  <a:pt x="7689" y="2962"/>
                </a:cubicBezTo>
                <a:cubicBezTo>
                  <a:pt x="7399" y="3251"/>
                  <a:pt x="6801" y="3550"/>
                  <a:pt x="6512" y="3550"/>
                </a:cubicBezTo>
                <a:cubicBezTo>
                  <a:pt x="6512" y="3700"/>
                  <a:pt x="6437" y="3774"/>
                  <a:pt x="6325" y="3774"/>
                </a:cubicBezTo>
                <a:cubicBezTo>
                  <a:pt x="6213" y="3774"/>
                  <a:pt x="6063" y="3700"/>
                  <a:pt x="5914" y="3550"/>
                </a:cubicBezTo>
                <a:lnTo>
                  <a:pt x="4737" y="2364"/>
                </a:lnTo>
                <a:cubicBezTo>
                  <a:pt x="4587" y="2214"/>
                  <a:pt x="4438" y="2139"/>
                  <a:pt x="4326" y="2139"/>
                </a:cubicBezTo>
                <a:cubicBezTo>
                  <a:pt x="4213" y="2139"/>
                  <a:pt x="4139" y="2214"/>
                  <a:pt x="4139" y="2364"/>
                </a:cubicBezTo>
                <a:lnTo>
                  <a:pt x="1476" y="5026"/>
                </a:lnTo>
                <a:cubicBezTo>
                  <a:pt x="1476" y="5325"/>
                  <a:pt x="1476" y="5624"/>
                  <a:pt x="1775" y="5624"/>
                </a:cubicBezTo>
                <a:lnTo>
                  <a:pt x="2962" y="6801"/>
                </a:lnTo>
                <a:cubicBezTo>
                  <a:pt x="3251" y="7100"/>
                  <a:pt x="3251" y="7100"/>
                  <a:pt x="3251" y="7399"/>
                </a:cubicBezTo>
                <a:cubicBezTo>
                  <a:pt x="2962" y="7988"/>
                  <a:pt x="2663" y="8287"/>
                  <a:pt x="2663" y="8875"/>
                </a:cubicBezTo>
                <a:cubicBezTo>
                  <a:pt x="2663" y="8875"/>
                  <a:pt x="2364" y="9174"/>
                  <a:pt x="2364" y="9174"/>
                </a:cubicBezTo>
                <a:lnTo>
                  <a:pt x="299" y="9174"/>
                </a:lnTo>
                <a:cubicBezTo>
                  <a:pt x="0" y="9174"/>
                  <a:pt x="0" y="9464"/>
                  <a:pt x="0" y="9464"/>
                </a:cubicBezTo>
                <a:lnTo>
                  <a:pt x="0" y="13313"/>
                </a:lnTo>
                <a:cubicBezTo>
                  <a:pt x="0" y="13313"/>
                  <a:pt x="299" y="13612"/>
                  <a:pt x="589" y="13612"/>
                </a:cubicBezTo>
                <a:lnTo>
                  <a:pt x="2364" y="13612"/>
                </a:lnTo>
                <a:cubicBezTo>
                  <a:pt x="2663" y="13612"/>
                  <a:pt x="2962" y="13612"/>
                  <a:pt x="2962" y="13902"/>
                </a:cubicBezTo>
                <a:cubicBezTo>
                  <a:pt x="2962" y="14201"/>
                  <a:pt x="3251" y="14500"/>
                  <a:pt x="3550" y="15088"/>
                </a:cubicBezTo>
                <a:cubicBezTo>
                  <a:pt x="3550" y="15088"/>
                  <a:pt x="3550" y="15387"/>
                  <a:pt x="3550" y="15387"/>
                </a:cubicBezTo>
                <a:lnTo>
                  <a:pt x="2074" y="16863"/>
                </a:lnTo>
                <a:cubicBezTo>
                  <a:pt x="2074" y="17162"/>
                  <a:pt x="2074" y="17452"/>
                  <a:pt x="2074" y="17452"/>
                </a:cubicBezTo>
                <a:lnTo>
                  <a:pt x="5026" y="19825"/>
                </a:lnTo>
                <a:cubicBezTo>
                  <a:pt x="5026" y="19965"/>
                  <a:pt x="5101" y="20040"/>
                  <a:pt x="5213" y="20040"/>
                </a:cubicBezTo>
                <a:cubicBezTo>
                  <a:pt x="5325" y="20040"/>
                  <a:pt x="5475" y="19965"/>
                  <a:pt x="5624" y="19825"/>
                </a:cubicBezTo>
                <a:lnTo>
                  <a:pt x="6801" y="18339"/>
                </a:lnTo>
                <a:lnTo>
                  <a:pt x="7399" y="18339"/>
                </a:lnTo>
                <a:cubicBezTo>
                  <a:pt x="7689" y="18638"/>
                  <a:pt x="8287" y="18638"/>
                  <a:pt x="8576" y="18937"/>
                </a:cubicBezTo>
                <a:cubicBezTo>
                  <a:pt x="8875" y="18937"/>
                  <a:pt x="8875" y="18937"/>
                  <a:pt x="8875" y="19227"/>
                </a:cubicBezTo>
                <a:lnTo>
                  <a:pt x="9174" y="21002"/>
                </a:lnTo>
                <a:cubicBezTo>
                  <a:pt x="9174" y="21301"/>
                  <a:pt x="9174" y="21600"/>
                  <a:pt x="9464" y="21600"/>
                </a:cubicBezTo>
                <a:lnTo>
                  <a:pt x="12426" y="21301"/>
                </a:lnTo>
                <a:cubicBezTo>
                  <a:pt x="13014" y="21301"/>
                  <a:pt x="13612" y="20712"/>
                  <a:pt x="13313" y="20115"/>
                </a:cubicBezTo>
                <a:lnTo>
                  <a:pt x="13313" y="18937"/>
                </a:lnTo>
                <a:cubicBezTo>
                  <a:pt x="13313" y="18937"/>
                  <a:pt x="13612" y="18638"/>
                  <a:pt x="13612" y="18638"/>
                </a:cubicBezTo>
                <a:cubicBezTo>
                  <a:pt x="14201" y="18339"/>
                  <a:pt x="14500" y="18339"/>
                  <a:pt x="14789" y="18050"/>
                </a:cubicBezTo>
                <a:lnTo>
                  <a:pt x="15387" y="18050"/>
                </a:lnTo>
                <a:lnTo>
                  <a:pt x="16863" y="19227"/>
                </a:lnTo>
                <a:cubicBezTo>
                  <a:pt x="16863" y="19376"/>
                  <a:pt x="16938" y="19451"/>
                  <a:pt x="17050" y="19451"/>
                </a:cubicBezTo>
                <a:cubicBezTo>
                  <a:pt x="17162" y="19451"/>
                  <a:pt x="17312" y="19376"/>
                  <a:pt x="17452" y="19227"/>
                </a:cubicBezTo>
                <a:lnTo>
                  <a:pt x="19825" y="16564"/>
                </a:lnTo>
                <a:cubicBezTo>
                  <a:pt x="20115" y="16564"/>
                  <a:pt x="20115" y="16275"/>
                  <a:pt x="19825" y="15976"/>
                </a:cubicBezTo>
                <a:lnTo>
                  <a:pt x="18339" y="14789"/>
                </a:lnTo>
                <a:cubicBezTo>
                  <a:pt x="18339" y="14500"/>
                  <a:pt x="18339" y="14500"/>
                  <a:pt x="18339" y="14201"/>
                </a:cubicBezTo>
                <a:cubicBezTo>
                  <a:pt x="18339" y="13902"/>
                  <a:pt x="18638" y="13313"/>
                  <a:pt x="18638" y="13014"/>
                </a:cubicBezTo>
                <a:cubicBezTo>
                  <a:pt x="18937" y="12725"/>
                  <a:pt x="18937" y="12725"/>
                  <a:pt x="19227" y="12725"/>
                </a:cubicBezTo>
                <a:lnTo>
                  <a:pt x="21002" y="12426"/>
                </a:lnTo>
                <a:cubicBezTo>
                  <a:pt x="21301" y="12426"/>
                  <a:pt x="21600" y="12426"/>
                  <a:pt x="21600" y="12127"/>
                </a:cubicBezTo>
                <a:lnTo>
                  <a:pt x="21301" y="8576"/>
                </a:lnTo>
                <a:cubicBezTo>
                  <a:pt x="21301" y="8287"/>
                  <a:pt x="21002" y="7988"/>
                  <a:pt x="20712" y="7988"/>
                </a:cubicBezTo>
                <a:lnTo>
                  <a:pt x="18638" y="7988"/>
                </a:lnTo>
                <a:cubicBezTo>
                  <a:pt x="18339" y="7399"/>
                  <a:pt x="18050" y="7100"/>
                  <a:pt x="18050" y="6512"/>
                </a:cubicBezTo>
                <a:cubicBezTo>
                  <a:pt x="17751" y="6512"/>
                  <a:pt x="17751" y="6213"/>
                  <a:pt x="18050" y="6213"/>
                </a:cubicBezTo>
                <a:lnTo>
                  <a:pt x="19227" y="4737"/>
                </a:lnTo>
                <a:cubicBezTo>
                  <a:pt x="19526" y="4438"/>
                  <a:pt x="19526" y="4438"/>
                  <a:pt x="19227" y="4139"/>
                </a:cubicBezTo>
                <a:lnTo>
                  <a:pt x="16564" y="1775"/>
                </a:lnTo>
                <a:cubicBezTo>
                  <a:pt x="16424" y="1626"/>
                  <a:pt x="16275" y="1551"/>
                  <a:pt x="16163" y="1551"/>
                </a:cubicBezTo>
                <a:cubicBezTo>
                  <a:pt x="16051" y="1551"/>
                  <a:pt x="15976" y="1626"/>
                  <a:pt x="15976" y="1775"/>
                </a:cubicBezTo>
                <a:lnTo>
                  <a:pt x="14500" y="3251"/>
                </a:lnTo>
                <a:lnTo>
                  <a:pt x="14201" y="3251"/>
                </a:lnTo>
                <a:cubicBezTo>
                  <a:pt x="13612" y="2962"/>
                  <a:pt x="13313" y="2962"/>
                  <a:pt x="12725" y="2962"/>
                </a:cubicBezTo>
                <a:cubicBezTo>
                  <a:pt x="12725" y="2663"/>
                  <a:pt x="12426" y="2663"/>
                  <a:pt x="12426" y="2364"/>
                </a:cubicBezTo>
                <a:lnTo>
                  <a:pt x="12426" y="589"/>
                </a:lnTo>
                <a:cubicBezTo>
                  <a:pt x="12426" y="290"/>
                  <a:pt x="12127" y="0"/>
                  <a:pt x="11837" y="0"/>
                </a:cubicBezTo>
                <a:close/>
              </a:path>
            </a:pathLst>
          </a:custGeom>
          <a:solidFill>
            <a:srgbClr val="424242"/>
          </a:solidFill>
          <a:ln w="12700">
            <a:miter lim="400000"/>
          </a:ln>
        </p:spPr>
        <p:txBody>
          <a:bodyPr lIns="0" tIns="0" rIns="0" bIns="0" anchor="ctr"/>
          <a:lstStyle/>
          <a:p>
            <a:pPr>
              <a:defRPr sz="1400"/>
            </a:pPr>
          </a:p>
        </p:txBody>
      </p:sp>
      <p:sp>
        <p:nvSpPr>
          <p:cNvPr id="11103" name="Google Shape;3534;p36"/>
          <p:cNvSpPr/>
          <p:nvPr/>
        </p:nvSpPr>
        <p:spPr>
          <a:xfrm>
            <a:off x="8090695" y="2807614"/>
            <a:ext cx="261465" cy="435950"/>
          </a:xfrm>
          <a:custGeom>
            <a:avLst/>
            <a:gdLst/>
            <a:ahLst/>
            <a:cxnLst>
              <a:cxn ang="0">
                <a:pos x="wd2" y="hd2"/>
              </a:cxn>
              <a:cxn ang="5400000">
                <a:pos x="wd2" y="hd2"/>
              </a:cxn>
              <a:cxn ang="10800000">
                <a:pos x="wd2" y="hd2"/>
              </a:cxn>
              <a:cxn ang="16200000">
                <a:pos x="wd2" y="hd2"/>
              </a:cxn>
            </a:cxnLst>
            <a:rect l="0" t="0" r="r" b="b"/>
            <a:pathLst>
              <a:path w="21399" h="21600" fill="norm" stroke="1" extrusionOk="0">
                <a:moveTo>
                  <a:pt x="19717" y="0"/>
                </a:moveTo>
                <a:cubicBezTo>
                  <a:pt x="19188" y="0"/>
                  <a:pt x="18666" y="140"/>
                  <a:pt x="18339" y="417"/>
                </a:cubicBezTo>
                <a:lnTo>
                  <a:pt x="14740" y="3211"/>
                </a:lnTo>
                <a:cubicBezTo>
                  <a:pt x="14402" y="2871"/>
                  <a:pt x="13951" y="2529"/>
                  <a:pt x="13614" y="2121"/>
                </a:cubicBezTo>
                <a:cubicBezTo>
                  <a:pt x="12871" y="1415"/>
                  <a:pt x="11628" y="888"/>
                  <a:pt x="9883" y="888"/>
                </a:cubicBezTo>
                <a:cubicBezTo>
                  <a:pt x="9777" y="888"/>
                  <a:pt x="9670" y="890"/>
                  <a:pt x="9564" y="895"/>
                </a:cubicBezTo>
                <a:lnTo>
                  <a:pt x="4949" y="895"/>
                </a:lnTo>
                <a:cubicBezTo>
                  <a:pt x="1464" y="895"/>
                  <a:pt x="114" y="1916"/>
                  <a:pt x="0" y="3142"/>
                </a:cubicBezTo>
                <a:cubicBezTo>
                  <a:pt x="0" y="3211"/>
                  <a:pt x="0" y="10362"/>
                  <a:pt x="0" y="10362"/>
                </a:cubicBezTo>
                <a:cubicBezTo>
                  <a:pt x="0" y="10906"/>
                  <a:pt x="789" y="11384"/>
                  <a:pt x="1687" y="11384"/>
                </a:cubicBezTo>
                <a:cubicBezTo>
                  <a:pt x="2362" y="11384"/>
                  <a:pt x="2814" y="11248"/>
                  <a:pt x="3151" y="10906"/>
                </a:cubicBezTo>
                <a:lnTo>
                  <a:pt x="7763" y="12474"/>
                </a:lnTo>
                <a:lnTo>
                  <a:pt x="7763" y="20239"/>
                </a:lnTo>
                <a:cubicBezTo>
                  <a:pt x="7763" y="20987"/>
                  <a:pt x="8775" y="21600"/>
                  <a:pt x="10011" y="21600"/>
                </a:cubicBezTo>
                <a:cubicBezTo>
                  <a:pt x="11251" y="21600"/>
                  <a:pt x="12264" y="20987"/>
                  <a:pt x="12264" y="20239"/>
                </a:cubicBezTo>
                <a:lnTo>
                  <a:pt x="12150" y="10975"/>
                </a:lnTo>
                <a:lnTo>
                  <a:pt x="11926" y="4368"/>
                </a:lnTo>
                <a:cubicBezTo>
                  <a:pt x="12377" y="4777"/>
                  <a:pt x="12825" y="5185"/>
                  <a:pt x="13276" y="5527"/>
                </a:cubicBezTo>
                <a:lnTo>
                  <a:pt x="13276" y="5594"/>
                </a:lnTo>
                <a:cubicBezTo>
                  <a:pt x="13614" y="5798"/>
                  <a:pt x="14175" y="5936"/>
                  <a:pt x="14626" y="5936"/>
                </a:cubicBezTo>
                <a:cubicBezTo>
                  <a:pt x="15188" y="5936"/>
                  <a:pt x="15639" y="5798"/>
                  <a:pt x="15976" y="5527"/>
                </a:cubicBezTo>
                <a:lnTo>
                  <a:pt x="21039" y="1712"/>
                </a:lnTo>
                <a:cubicBezTo>
                  <a:pt x="21600" y="1235"/>
                  <a:pt x="21490" y="622"/>
                  <a:pt x="20815" y="213"/>
                </a:cubicBezTo>
                <a:cubicBezTo>
                  <a:pt x="20484" y="71"/>
                  <a:pt x="20097" y="0"/>
                  <a:pt x="19717" y="0"/>
                </a:cubicBezTo>
                <a:close/>
              </a:path>
            </a:pathLst>
          </a:custGeom>
          <a:solidFill>
            <a:srgbClr val="AFAFAF"/>
          </a:solidFill>
          <a:ln w="12700">
            <a:miter lim="400000"/>
          </a:ln>
        </p:spPr>
        <p:txBody>
          <a:bodyPr lIns="0" tIns="0" rIns="0" bIns="0" anchor="ctr"/>
          <a:lstStyle/>
          <a:p>
            <a:pPr>
              <a:defRPr sz="1400"/>
            </a:pPr>
          </a:p>
        </p:txBody>
      </p:sp>
      <p:sp>
        <p:nvSpPr>
          <p:cNvPr id="11104" name="Google Shape;3535;p36"/>
          <p:cNvSpPr/>
          <p:nvPr/>
        </p:nvSpPr>
        <p:spPr>
          <a:xfrm>
            <a:off x="8082351" y="2799193"/>
            <a:ext cx="277225" cy="452618"/>
          </a:xfrm>
          <a:custGeom>
            <a:avLst/>
            <a:gdLst/>
            <a:ahLst/>
            <a:cxnLst>
              <a:cxn ang="0">
                <a:pos x="wd2" y="hd2"/>
              </a:cxn>
              <a:cxn ang="5400000">
                <a:pos x="wd2" y="hd2"/>
              </a:cxn>
              <a:cxn ang="10800000">
                <a:pos x="wd2" y="hd2"/>
              </a:cxn>
              <a:cxn ang="16200000">
                <a:pos x="wd2" y="hd2"/>
              </a:cxn>
            </a:cxnLst>
            <a:rect l="0" t="0" r="r" b="b"/>
            <a:pathLst>
              <a:path w="21249" h="21600" fill="norm" stroke="1" extrusionOk="0">
                <a:moveTo>
                  <a:pt x="19089" y="0"/>
                </a:moveTo>
                <a:cubicBezTo>
                  <a:pt x="18979" y="0"/>
                  <a:pt x="18873" y="6"/>
                  <a:pt x="18763" y="17"/>
                </a:cubicBezTo>
                <a:cubicBezTo>
                  <a:pt x="18237" y="17"/>
                  <a:pt x="17605" y="213"/>
                  <a:pt x="17289" y="543"/>
                </a:cubicBezTo>
                <a:lnTo>
                  <a:pt x="14444" y="2774"/>
                </a:lnTo>
                <a:cubicBezTo>
                  <a:pt x="14231" y="2641"/>
                  <a:pt x="14022" y="2444"/>
                  <a:pt x="13812" y="2248"/>
                </a:cubicBezTo>
                <a:cubicBezTo>
                  <a:pt x="12864" y="1330"/>
                  <a:pt x="11493" y="804"/>
                  <a:pt x="9596" y="804"/>
                </a:cubicBezTo>
                <a:lnTo>
                  <a:pt x="9490" y="804"/>
                </a:lnTo>
                <a:lnTo>
                  <a:pt x="5171" y="870"/>
                </a:lnTo>
                <a:lnTo>
                  <a:pt x="5065" y="870"/>
                </a:lnTo>
                <a:cubicBezTo>
                  <a:pt x="1904" y="870"/>
                  <a:pt x="7" y="1788"/>
                  <a:pt x="7" y="3428"/>
                </a:cubicBezTo>
                <a:cubicBezTo>
                  <a:pt x="7" y="3428"/>
                  <a:pt x="7" y="8742"/>
                  <a:pt x="7" y="10316"/>
                </a:cubicBezTo>
                <a:cubicBezTo>
                  <a:pt x="-99" y="11103"/>
                  <a:pt x="956" y="11760"/>
                  <a:pt x="2114" y="11760"/>
                </a:cubicBezTo>
                <a:lnTo>
                  <a:pt x="2220" y="11760"/>
                </a:lnTo>
                <a:cubicBezTo>
                  <a:pt x="2959" y="11760"/>
                  <a:pt x="3694" y="11497"/>
                  <a:pt x="4117" y="11103"/>
                </a:cubicBezTo>
                <a:cubicBezTo>
                  <a:pt x="4223" y="10973"/>
                  <a:pt x="4223" y="10710"/>
                  <a:pt x="3907" y="10579"/>
                </a:cubicBezTo>
                <a:cubicBezTo>
                  <a:pt x="3790" y="10557"/>
                  <a:pt x="3661" y="10540"/>
                  <a:pt x="3538" y="10540"/>
                </a:cubicBezTo>
                <a:cubicBezTo>
                  <a:pt x="3325" y="10540"/>
                  <a:pt x="3128" y="10586"/>
                  <a:pt x="3062" y="10710"/>
                </a:cubicBezTo>
                <a:cubicBezTo>
                  <a:pt x="2852" y="10907"/>
                  <a:pt x="2536" y="10973"/>
                  <a:pt x="2220" y="10973"/>
                </a:cubicBezTo>
                <a:cubicBezTo>
                  <a:pt x="1904" y="10973"/>
                  <a:pt x="1694" y="10907"/>
                  <a:pt x="1481" y="10776"/>
                </a:cubicBezTo>
                <a:cubicBezTo>
                  <a:pt x="1378" y="10710"/>
                  <a:pt x="1272" y="10513"/>
                  <a:pt x="1272" y="10383"/>
                </a:cubicBezTo>
                <a:cubicBezTo>
                  <a:pt x="1272" y="8021"/>
                  <a:pt x="1272" y="3495"/>
                  <a:pt x="1272" y="3428"/>
                </a:cubicBezTo>
                <a:cubicBezTo>
                  <a:pt x="1272" y="2248"/>
                  <a:pt x="2643" y="1657"/>
                  <a:pt x="5171" y="1657"/>
                </a:cubicBezTo>
                <a:lnTo>
                  <a:pt x="9490" y="1591"/>
                </a:lnTo>
                <a:lnTo>
                  <a:pt x="9700" y="1591"/>
                </a:lnTo>
                <a:cubicBezTo>
                  <a:pt x="11070" y="1591"/>
                  <a:pt x="12125" y="1985"/>
                  <a:pt x="12864" y="2708"/>
                </a:cubicBezTo>
                <a:cubicBezTo>
                  <a:pt x="13180" y="3035"/>
                  <a:pt x="13496" y="3364"/>
                  <a:pt x="13915" y="3691"/>
                </a:cubicBezTo>
                <a:cubicBezTo>
                  <a:pt x="14022" y="3822"/>
                  <a:pt x="14128" y="3888"/>
                  <a:pt x="14338" y="3888"/>
                </a:cubicBezTo>
                <a:cubicBezTo>
                  <a:pt x="14547" y="3888"/>
                  <a:pt x="14760" y="3822"/>
                  <a:pt x="14863" y="3691"/>
                </a:cubicBezTo>
                <a:lnTo>
                  <a:pt x="18237" y="1001"/>
                </a:lnTo>
                <a:cubicBezTo>
                  <a:pt x="18447" y="870"/>
                  <a:pt x="18656" y="804"/>
                  <a:pt x="18972" y="804"/>
                </a:cubicBezTo>
                <a:cubicBezTo>
                  <a:pt x="19185" y="804"/>
                  <a:pt x="19501" y="804"/>
                  <a:pt x="19711" y="936"/>
                </a:cubicBezTo>
                <a:cubicBezTo>
                  <a:pt x="20134" y="1133"/>
                  <a:pt x="20134" y="1527"/>
                  <a:pt x="19817" y="1788"/>
                </a:cubicBezTo>
                <a:lnTo>
                  <a:pt x="15076" y="5529"/>
                </a:lnTo>
                <a:cubicBezTo>
                  <a:pt x="14907" y="5666"/>
                  <a:pt x="14624" y="5751"/>
                  <a:pt x="14331" y="5751"/>
                </a:cubicBezTo>
                <a:cubicBezTo>
                  <a:pt x="14068" y="5751"/>
                  <a:pt x="13799" y="5682"/>
                  <a:pt x="13599" y="5529"/>
                </a:cubicBezTo>
                <a:cubicBezTo>
                  <a:pt x="13180" y="5200"/>
                  <a:pt x="12757" y="4806"/>
                  <a:pt x="12335" y="4412"/>
                </a:cubicBezTo>
                <a:cubicBezTo>
                  <a:pt x="12182" y="4317"/>
                  <a:pt x="11972" y="4255"/>
                  <a:pt x="11786" y="4255"/>
                </a:cubicBezTo>
                <a:cubicBezTo>
                  <a:pt x="11719" y="4255"/>
                  <a:pt x="11653" y="4263"/>
                  <a:pt x="11599" y="4282"/>
                </a:cubicBezTo>
                <a:cubicBezTo>
                  <a:pt x="11283" y="4282"/>
                  <a:pt x="11177" y="4479"/>
                  <a:pt x="11177" y="4609"/>
                </a:cubicBezTo>
                <a:lnTo>
                  <a:pt x="11386" y="10973"/>
                </a:lnTo>
                <a:lnTo>
                  <a:pt x="11493" y="19895"/>
                </a:lnTo>
                <a:cubicBezTo>
                  <a:pt x="11493" y="20419"/>
                  <a:pt x="10861" y="20813"/>
                  <a:pt x="10016" y="20813"/>
                </a:cubicBezTo>
                <a:cubicBezTo>
                  <a:pt x="9174" y="20813"/>
                  <a:pt x="8435" y="20419"/>
                  <a:pt x="8435" y="19895"/>
                </a:cubicBezTo>
                <a:lnTo>
                  <a:pt x="8435" y="12417"/>
                </a:lnTo>
                <a:cubicBezTo>
                  <a:pt x="8435" y="12220"/>
                  <a:pt x="8226" y="12090"/>
                  <a:pt x="7910" y="12090"/>
                </a:cubicBezTo>
                <a:cubicBezTo>
                  <a:pt x="7487" y="12090"/>
                  <a:pt x="7277" y="12220"/>
                  <a:pt x="7277" y="12417"/>
                </a:cubicBezTo>
                <a:lnTo>
                  <a:pt x="7277" y="19895"/>
                </a:lnTo>
                <a:cubicBezTo>
                  <a:pt x="7277" y="20813"/>
                  <a:pt x="8435" y="21600"/>
                  <a:pt x="10016" y="21600"/>
                </a:cubicBezTo>
                <a:cubicBezTo>
                  <a:pt x="11493" y="21600"/>
                  <a:pt x="12757" y="20813"/>
                  <a:pt x="12651" y="19829"/>
                </a:cubicBezTo>
                <a:lnTo>
                  <a:pt x="12548" y="10907"/>
                </a:lnTo>
                <a:lnTo>
                  <a:pt x="12441" y="5858"/>
                </a:lnTo>
                <a:cubicBezTo>
                  <a:pt x="12444" y="5923"/>
                  <a:pt x="12548" y="5923"/>
                  <a:pt x="12548" y="5987"/>
                </a:cubicBezTo>
                <a:cubicBezTo>
                  <a:pt x="12967" y="6316"/>
                  <a:pt x="13599" y="6513"/>
                  <a:pt x="14338" y="6513"/>
                </a:cubicBezTo>
                <a:cubicBezTo>
                  <a:pt x="14970" y="6513"/>
                  <a:pt x="15602" y="6316"/>
                  <a:pt x="16024" y="5987"/>
                </a:cubicBezTo>
                <a:lnTo>
                  <a:pt x="20766" y="2248"/>
                </a:lnTo>
                <a:cubicBezTo>
                  <a:pt x="21501" y="1657"/>
                  <a:pt x="21398" y="804"/>
                  <a:pt x="20450" y="346"/>
                </a:cubicBezTo>
                <a:cubicBezTo>
                  <a:pt x="20100" y="128"/>
                  <a:pt x="19605" y="0"/>
                  <a:pt x="19089" y="0"/>
                </a:cubicBezTo>
                <a:close/>
              </a:path>
            </a:pathLst>
          </a:custGeom>
          <a:solidFill>
            <a:srgbClr val="222831"/>
          </a:solidFill>
          <a:ln w="12700">
            <a:miter lim="400000"/>
          </a:ln>
        </p:spPr>
        <p:txBody>
          <a:bodyPr lIns="0" tIns="0" rIns="0" bIns="0" anchor="ctr"/>
          <a:lstStyle/>
          <a:p>
            <a:pPr>
              <a:defRPr sz="1400"/>
            </a:pPr>
          </a:p>
        </p:txBody>
      </p:sp>
      <p:sp>
        <p:nvSpPr>
          <p:cNvPr id="11105" name="Google Shape;3536;p36"/>
          <p:cNvSpPr/>
          <p:nvPr/>
        </p:nvSpPr>
        <p:spPr>
          <a:xfrm>
            <a:off x="8129198" y="2715719"/>
            <a:ext cx="92113" cy="92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53" y="0"/>
                </a:moveTo>
                <a:cubicBezTo>
                  <a:pt x="4835" y="0"/>
                  <a:pt x="0" y="4837"/>
                  <a:pt x="0" y="10642"/>
                </a:cubicBezTo>
                <a:cubicBezTo>
                  <a:pt x="0" y="16763"/>
                  <a:pt x="4835" y="21600"/>
                  <a:pt x="10953" y="21600"/>
                </a:cubicBezTo>
                <a:cubicBezTo>
                  <a:pt x="16755" y="21600"/>
                  <a:pt x="21600" y="16763"/>
                  <a:pt x="21600" y="10642"/>
                </a:cubicBezTo>
                <a:cubicBezTo>
                  <a:pt x="21600" y="4837"/>
                  <a:pt x="16755" y="0"/>
                  <a:pt x="10953" y="0"/>
                </a:cubicBezTo>
                <a:close/>
              </a:path>
            </a:pathLst>
          </a:custGeom>
          <a:solidFill>
            <a:srgbClr val="FFFFFF"/>
          </a:solidFill>
          <a:ln w="12700">
            <a:miter lim="400000"/>
          </a:ln>
        </p:spPr>
        <p:txBody>
          <a:bodyPr lIns="0" tIns="0" rIns="0" bIns="0" anchor="ctr"/>
          <a:lstStyle/>
          <a:p>
            <a:pPr>
              <a:defRPr sz="1400"/>
            </a:pPr>
          </a:p>
        </p:txBody>
      </p:sp>
      <p:sp>
        <p:nvSpPr>
          <p:cNvPr id="11106" name="Google Shape;3537;p36"/>
          <p:cNvSpPr/>
          <p:nvPr/>
        </p:nvSpPr>
        <p:spPr>
          <a:xfrm>
            <a:off x="8120951" y="2707471"/>
            <a:ext cx="108609" cy="108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29" y="3282"/>
                </a:moveTo>
                <a:cubicBezTo>
                  <a:pt x="15030" y="3282"/>
                  <a:pt x="18311" y="6564"/>
                  <a:pt x="18311" y="10666"/>
                </a:cubicBezTo>
                <a:cubicBezTo>
                  <a:pt x="18311" y="15036"/>
                  <a:pt x="15030" y="18318"/>
                  <a:pt x="10929" y="18318"/>
                </a:cubicBezTo>
                <a:cubicBezTo>
                  <a:pt x="6829" y="18318"/>
                  <a:pt x="3281" y="15036"/>
                  <a:pt x="3281" y="10666"/>
                </a:cubicBezTo>
                <a:cubicBezTo>
                  <a:pt x="3281" y="6564"/>
                  <a:pt x="6829" y="3282"/>
                  <a:pt x="10929" y="3282"/>
                </a:cubicBezTo>
                <a:close/>
                <a:moveTo>
                  <a:pt x="10929" y="0"/>
                </a:moveTo>
                <a:cubicBezTo>
                  <a:pt x="4921" y="0"/>
                  <a:pt x="0" y="4923"/>
                  <a:pt x="0" y="10934"/>
                </a:cubicBezTo>
                <a:cubicBezTo>
                  <a:pt x="0" y="16677"/>
                  <a:pt x="4921" y="21600"/>
                  <a:pt x="10929" y="21600"/>
                </a:cubicBezTo>
                <a:cubicBezTo>
                  <a:pt x="16947" y="21600"/>
                  <a:pt x="21600" y="16677"/>
                  <a:pt x="21600" y="10934"/>
                </a:cubicBezTo>
                <a:cubicBezTo>
                  <a:pt x="21600" y="4923"/>
                  <a:pt x="16671" y="0"/>
                  <a:pt x="10929" y="0"/>
                </a:cubicBezTo>
                <a:close/>
              </a:path>
            </a:pathLst>
          </a:custGeom>
          <a:solidFill>
            <a:srgbClr val="222831"/>
          </a:solidFill>
          <a:ln w="12700">
            <a:miter lim="400000"/>
          </a:ln>
        </p:spPr>
        <p:txBody>
          <a:bodyPr lIns="0" tIns="0" rIns="0" bIns="0" anchor="ctr"/>
          <a:lstStyle/>
          <a:p>
            <a:pPr>
              <a:defRPr sz="1400"/>
            </a:pPr>
          </a:p>
        </p:txBody>
      </p:sp>
      <p:sp>
        <p:nvSpPr>
          <p:cNvPr id="11107" name="Google Shape;3538;p36"/>
          <p:cNvSpPr/>
          <p:nvPr/>
        </p:nvSpPr>
        <p:spPr>
          <a:xfrm>
            <a:off x="8129198" y="3009896"/>
            <a:ext cx="56345" cy="233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807"/>
                </a:lnTo>
                <a:cubicBezTo>
                  <a:pt x="0" y="20332"/>
                  <a:pt x="4743" y="21600"/>
                  <a:pt x="11066" y="21600"/>
                </a:cubicBezTo>
                <a:cubicBezTo>
                  <a:pt x="16857" y="21600"/>
                  <a:pt x="21600" y="20332"/>
                  <a:pt x="21600" y="18807"/>
                </a:cubicBezTo>
                <a:lnTo>
                  <a:pt x="21600" y="3812"/>
                </a:lnTo>
                <a:lnTo>
                  <a:pt x="0" y="0"/>
                </a:lnTo>
                <a:close/>
              </a:path>
            </a:pathLst>
          </a:custGeom>
          <a:solidFill>
            <a:srgbClr val="AFAFAF"/>
          </a:solidFill>
          <a:ln w="12700">
            <a:miter lim="400000"/>
          </a:ln>
        </p:spPr>
        <p:txBody>
          <a:bodyPr lIns="0" tIns="0" rIns="0" bIns="0" anchor="ctr"/>
          <a:lstStyle/>
          <a:p>
            <a:pPr>
              <a:defRPr sz="1400"/>
            </a:pPr>
          </a:p>
        </p:txBody>
      </p:sp>
      <p:sp>
        <p:nvSpPr>
          <p:cNvPr id="11108" name="Google Shape;3539;p36"/>
          <p:cNvSpPr/>
          <p:nvPr/>
        </p:nvSpPr>
        <p:spPr>
          <a:xfrm>
            <a:off x="8120951" y="3002994"/>
            <a:ext cx="71533" cy="247472"/>
          </a:xfrm>
          <a:custGeom>
            <a:avLst/>
            <a:gdLst/>
            <a:ahLst/>
            <a:cxnLst>
              <a:cxn ang="0">
                <a:pos x="wd2" y="hd2"/>
              </a:cxn>
              <a:cxn ang="5400000">
                <a:pos x="wd2" y="hd2"/>
              </a:cxn>
              <a:cxn ang="10800000">
                <a:pos x="wd2" y="hd2"/>
              </a:cxn>
              <a:cxn ang="16200000">
                <a:pos x="wd2" y="hd2"/>
              </a:cxn>
            </a:cxnLst>
            <a:rect l="0" t="0" r="r" b="b"/>
            <a:pathLst>
              <a:path w="21212" h="21600" fill="norm" stroke="1" extrusionOk="0">
                <a:moveTo>
                  <a:pt x="2446" y="0"/>
                </a:moveTo>
                <a:cubicBezTo>
                  <a:pt x="1223" y="0"/>
                  <a:pt x="0" y="242"/>
                  <a:pt x="0" y="602"/>
                </a:cubicBezTo>
                <a:lnTo>
                  <a:pt x="0" y="18361"/>
                </a:lnTo>
                <a:cubicBezTo>
                  <a:pt x="0" y="20160"/>
                  <a:pt x="4892" y="21600"/>
                  <a:pt x="10594" y="21600"/>
                </a:cubicBezTo>
                <a:cubicBezTo>
                  <a:pt x="16708" y="21600"/>
                  <a:pt x="21600" y="20160"/>
                  <a:pt x="21188" y="18361"/>
                </a:cubicBezTo>
                <a:lnTo>
                  <a:pt x="21188" y="4202"/>
                </a:lnTo>
                <a:cubicBezTo>
                  <a:pt x="21188" y="3842"/>
                  <a:pt x="20377" y="3482"/>
                  <a:pt x="18742" y="3482"/>
                </a:cubicBezTo>
                <a:cubicBezTo>
                  <a:pt x="17519" y="3482"/>
                  <a:pt x="16708" y="3842"/>
                  <a:pt x="16708" y="4202"/>
                </a:cubicBezTo>
                <a:lnTo>
                  <a:pt x="16708" y="18361"/>
                </a:lnTo>
                <a:cubicBezTo>
                  <a:pt x="16708" y="19440"/>
                  <a:pt x="13851" y="20278"/>
                  <a:pt x="10594" y="20278"/>
                </a:cubicBezTo>
                <a:cubicBezTo>
                  <a:pt x="7337" y="20278"/>
                  <a:pt x="4892" y="19319"/>
                  <a:pt x="4892" y="18361"/>
                </a:cubicBezTo>
                <a:lnTo>
                  <a:pt x="4892" y="602"/>
                </a:lnTo>
                <a:cubicBezTo>
                  <a:pt x="4892" y="242"/>
                  <a:pt x="3669" y="0"/>
                  <a:pt x="2446" y="0"/>
                </a:cubicBezTo>
                <a:close/>
              </a:path>
            </a:pathLst>
          </a:custGeom>
          <a:solidFill>
            <a:srgbClr val="222831"/>
          </a:solidFill>
          <a:ln w="12700">
            <a:miter lim="400000"/>
          </a:ln>
        </p:spPr>
        <p:txBody>
          <a:bodyPr lIns="0" tIns="0" rIns="0" bIns="0" anchor="ctr"/>
          <a:lstStyle/>
          <a:p>
            <a:pPr>
              <a:defRPr sz="1400"/>
            </a:pPr>
          </a:p>
        </p:txBody>
      </p:sp>
      <p:sp>
        <p:nvSpPr>
          <p:cNvPr id="11109" name="Google Shape;3540;p36"/>
          <p:cNvSpPr/>
          <p:nvPr/>
        </p:nvSpPr>
        <p:spPr>
          <a:xfrm>
            <a:off x="8120623" y="2893041"/>
            <a:ext cx="17151" cy="144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00" y="0"/>
                  <a:pt x="0" y="617"/>
                  <a:pt x="0" y="1234"/>
                </a:cubicBezTo>
                <a:lnTo>
                  <a:pt x="0" y="20366"/>
                </a:lnTo>
                <a:cubicBezTo>
                  <a:pt x="0" y="20983"/>
                  <a:pt x="5400" y="21600"/>
                  <a:pt x="10800" y="21600"/>
                </a:cubicBezTo>
                <a:cubicBezTo>
                  <a:pt x="17962" y="21600"/>
                  <a:pt x="21600" y="20983"/>
                  <a:pt x="21600" y="20366"/>
                </a:cubicBezTo>
                <a:lnTo>
                  <a:pt x="21600" y="1234"/>
                </a:lnTo>
                <a:cubicBezTo>
                  <a:pt x="21600" y="617"/>
                  <a:pt x="17962" y="0"/>
                  <a:pt x="10800" y="0"/>
                </a:cubicBezTo>
                <a:close/>
              </a:path>
            </a:pathLst>
          </a:custGeom>
          <a:solidFill>
            <a:srgbClr val="222831"/>
          </a:solidFill>
          <a:ln w="12700">
            <a:miter lim="400000"/>
          </a:ln>
        </p:spPr>
        <p:txBody>
          <a:bodyPr lIns="0" tIns="0" rIns="0" bIns="0" anchor="ctr"/>
          <a:lstStyle/>
          <a:p>
            <a:pPr>
              <a:defRPr sz="1400"/>
            </a:pPr>
          </a:p>
        </p:txBody>
      </p:sp>
      <p:sp>
        <p:nvSpPr>
          <p:cNvPr id="11110" name="Google Shape;3541;p36"/>
          <p:cNvSpPr/>
          <p:nvPr/>
        </p:nvSpPr>
        <p:spPr>
          <a:xfrm>
            <a:off x="7859763" y="2868299"/>
            <a:ext cx="188306" cy="175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55" y="0"/>
                </a:moveTo>
                <a:cubicBezTo>
                  <a:pt x="3784" y="0"/>
                  <a:pt x="0" y="4050"/>
                  <a:pt x="0" y="9113"/>
                </a:cubicBezTo>
                <a:lnTo>
                  <a:pt x="0" y="21600"/>
                </a:lnTo>
                <a:lnTo>
                  <a:pt x="21600" y="21600"/>
                </a:lnTo>
                <a:lnTo>
                  <a:pt x="21600" y="9113"/>
                </a:lnTo>
                <a:cubicBezTo>
                  <a:pt x="21600" y="4050"/>
                  <a:pt x="17816" y="0"/>
                  <a:pt x="13245" y="0"/>
                </a:cubicBezTo>
                <a:close/>
              </a:path>
            </a:pathLst>
          </a:custGeom>
          <a:solidFill>
            <a:srgbClr val="FFFFFF"/>
          </a:solidFill>
          <a:ln w="12700">
            <a:miter lim="400000"/>
          </a:ln>
        </p:spPr>
        <p:txBody>
          <a:bodyPr lIns="0" tIns="0" rIns="0" bIns="0" anchor="ctr"/>
          <a:lstStyle/>
          <a:p>
            <a:pPr>
              <a:defRPr sz="1400"/>
            </a:pPr>
          </a:p>
        </p:txBody>
      </p:sp>
      <p:sp>
        <p:nvSpPr>
          <p:cNvPr id="11111" name="Google Shape;3542;p36"/>
          <p:cNvSpPr/>
          <p:nvPr/>
        </p:nvSpPr>
        <p:spPr>
          <a:xfrm>
            <a:off x="7851516" y="2860051"/>
            <a:ext cx="204802" cy="192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52" y="0"/>
                </a:moveTo>
                <a:cubicBezTo>
                  <a:pt x="3914" y="0"/>
                  <a:pt x="0" y="4165"/>
                  <a:pt x="0" y="9256"/>
                </a:cubicBezTo>
                <a:lnTo>
                  <a:pt x="0" y="20670"/>
                </a:lnTo>
                <a:cubicBezTo>
                  <a:pt x="0" y="21132"/>
                  <a:pt x="435" y="21600"/>
                  <a:pt x="870" y="21600"/>
                </a:cubicBezTo>
                <a:cubicBezTo>
                  <a:pt x="1305" y="21600"/>
                  <a:pt x="1740" y="21132"/>
                  <a:pt x="1740" y="20670"/>
                </a:cubicBezTo>
                <a:lnTo>
                  <a:pt x="1740" y="9256"/>
                </a:lnTo>
                <a:cubicBezTo>
                  <a:pt x="1740" y="5091"/>
                  <a:pt x="4784" y="1851"/>
                  <a:pt x="8552" y="1851"/>
                </a:cubicBezTo>
                <a:lnTo>
                  <a:pt x="13048" y="1851"/>
                </a:lnTo>
                <a:cubicBezTo>
                  <a:pt x="16816" y="1851"/>
                  <a:pt x="19860" y="5091"/>
                  <a:pt x="19860" y="9256"/>
                </a:cubicBezTo>
                <a:lnTo>
                  <a:pt x="19860" y="20670"/>
                </a:lnTo>
                <a:cubicBezTo>
                  <a:pt x="19860" y="21132"/>
                  <a:pt x="20295" y="21600"/>
                  <a:pt x="20730" y="21600"/>
                </a:cubicBezTo>
                <a:cubicBezTo>
                  <a:pt x="21165" y="21600"/>
                  <a:pt x="21600" y="21132"/>
                  <a:pt x="21600" y="20670"/>
                </a:cubicBezTo>
                <a:lnTo>
                  <a:pt x="21600" y="9256"/>
                </a:lnTo>
                <a:cubicBezTo>
                  <a:pt x="21600" y="4165"/>
                  <a:pt x="17832" y="0"/>
                  <a:pt x="13048" y="0"/>
                </a:cubicBezTo>
                <a:close/>
              </a:path>
            </a:pathLst>
          </a:custGeom>
          <a:solidFill>
            <a:srgbClr val="222831"/>
          </a:solidFill>
          <a:ln w="12700">
            <a:miter lim="400000"/>
          </a:ln>
        </p:spPr>
        <p:txBody>
          <a:bodyPr lIns="0" tIns="0" rIns="0" bIns="0" anchor="ctr"/>
          <a:lstStyle/>
          <a:p>
            <a:pPr>
              <a:defRPr sz="1400"/>
            </a:pPr>
          </a:p>
        </p:txBody>
      </p:sp>
      <p:sp>
        <p:nvSpPr>
          <p:cNvPr id="11112" name="Google Shape;3543;p36"/>
          <p:cNvSpPr/>
          <p:nvPr/>
        </p:nvSpPr>
        <p:spPr>
          <a:xfrm>
            <a:off x="7877604" y="2909536"/>
            <a:ext cx="167730" cy="191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45" y="0"/>
                </a:moveTo>
                <a:cubicBezTo>
                  <a:pt x="6199" y="0"/>
                  <a:pt x="4427" y="1865"/>
                  <a:pt x="3365" y="3572"/>
                </a:cubicBezTo>
                <a:cubicBezTo>
                  <a:pt x="1241" y="6683"/>
                  <a:pt x="179" y="9480"/>
                  <a:pt x="0" y="14760"/>
                </a:cubicBezTo>
                <a:lnTo>
                  <a:pt x="0" y="15074"/>
                </a:lnTo>
                <a:cubicBezTo>
                  <a:pt x="0" y="18646"/>
                  <a:pt x="4780" y="21600"/>
                  <a:pt x="10800" y="21600"/>
                </a:cubicBezTo>
                <a:cubicBezTo>
                  <a:pt x="16820" y="21600"/>
                  <a:pt x="21600" y="18646"/>
                  <a:pt x="21600" y="15074"/>
                </a:cubicBezTo>
                <a:lnTo>
                  <a:pt x="21600" y="14760"/>
                </a:lnTo>
                <a:cubicBezTo>
                  <a:pt x="21421" y="9323"/>
                  <a:pt x="20359" y="6526"/>
                  <a:pt x="18056" y="3263"/>
                </a:cubicBezTo>
                <a:cubicBezTo>
                  <a:pt x="16994" y="1708"/>
                  <a:pt x="15227" y="0"/>
                  <a:pt x="13455" y="0"/>
                </a:cubicBezTo>
                <a:close/>
              </a:path>
            </a:pathLst>
          </a:custGeom>
          <a:solidFill>
            <a:srgbClr val="AFAFAF"/>
          </a:solidFill>
          <a:ln w="12700">
            <a:miter lim="400000"/>
          </a:ln>
        </p:spPr>
        <p:txBody>
          <a:bodyPr lIns="0" tIns="0" rIns="0" bIns="0" anchor="ctr"/>
          <a:lstStyle/>
          <a:p>
            <a:pPr>
              <a:defRPr sz="1400"/>
            </a:pPr>
          </a:p>
        </p:txBody>
      </p:sp>
      <p:sp>
        <p:nvSpPr>
          <p:cNvPr id="11113" name="Google Shape;3544;p36"/>
          <p:cNvSpPr/>
          <p:nvPr/>
        </p:nvSpPr>
        <p:spPr>
          <a:xfrm>
            <a:off x="7869357" y="2901289"/>
            <a:ext cx="184226" cy="2075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18" y="1716"/>
                </a:moveTo>
                <a:cubicBezTo>
                  <a:pt x="14185" y="1716"/>
                  <a:pt x="15472" y="2719"/>
                  <a:pt x="16602" y="4436"/>
                </a:cubicBezTo>
                <a:cubicBezTo>
                  <a:pt x="18699" y="7295"/>
                  <a:pt x="19503" y="9870"/>
                  <a:pt x="19666" y="14590"/>
                </a:cubicBezTo>
                <a:lnTo>
                  <a:pt x="19666" y="14734"/>
                </a:lnTo>
                <a:cubicBezTo>
                  <a:pt x="19666" y="17593"/>
                  <a:pt x="15635" y="19884"/>
                  <a:pt x="10800" y="19884"/>
                </a:cubicBezTo>
                <a:cubicBezTo>
                  <a:pt x="5965" y="19884"/>
                  <a:pt x="1934" y="17593"/>
                  <a:pt x="1934" y="14734"/>
                </a:cubicBezTo>
                <a:lnTo>
                  <a:pt x="1934" y="14590"/>
                </a:lnTo>
                <a:cubicBezTo>
                  <a:pt x="2097" y="10014"/>
                  <a:pt x="2901" y="7579"/>
                  <a:pt x="4835" y="4576"/>
                </a:cubicBezTo>
                <a:cubicBezTo>
                  <a:pt x="5965" y="2859"/>
                  <a:pt x="7415" y="1716"/>
                  <a:pt x="8382" y="1716"/>
                </a:cubicBezTo>
                <a:close/>
                <a:moveTo>
                  <a:pt x="8382" y="0"/>
                </a:moveTo>
                <a:cubicBezTo>
                  <a:pt x="5965" y="0"/>
                  <a:pt x="4194" y="2290"/>
                  <a:pt x="3227" y="3717"/>
                </a:cubicBezTo>
                <a:cubicBezTo>
                  <a:pt x="967" y="6866"/>
                  <a:pt x="163" y="9725"/>
                  <a:pt x="0" y="14445"/>
                </a:cubicBezTo>
                <a:lnTo>
                  <a:pt x="0" y="14734"/>
                </a:lnTo>
                <a:cubicBezTo>
                  <a:pt x="0" y="18452"/>
                  <a:pt x="4835" y="21600"/>
                  <a:pt x="10800" y="21600"/>
                </a:cubicBezTo>
                <a:cubicBezTo>
                  <a:pt x="16765" y="21600"/>
                  <a:pt x="21600" y="18452"/>
                  <a:pt x="21600" y="14734"/>
                </a:cubicBezTo>
                <a:lnTo>
                  <a:pt x="21600" y="14445"/>
                </a:lnTo>
                <a:cubicBezTo>
                  <a:pt x="21279" y="9585"/>
                  <a:pt x="20470" y="6581"/>
                  <a:pt x="18215" y="3433"/>
                </a:cubicBezTo>
                <a:cubicBezTo>
                  <a:pt x="17248" y="2146"/>
                  <a:pt x="15472" y="0"/>
                  <a:pt x="13218" y="0"/>
                </a:cubicBezTo>
                <a:close/>
              </a:path>
            </a:pathLst>
          </a:custGeom>
          <a:solidFill>
            <a:srgbClr val="222831"/>
          </a:solidFill>
          <a:ln w="12700">
            <a:miter lim="400000"/>
          </a:ln>
        </p:spPr>
        <p:txBody>
          <a:bodyPr lIns="0" tIns="0" rIns="0" bIns="0" anchor="ctr"/>
          <a:lstStyle/>
          <a:p>
            <a:pPr>
              <a:defRPr sz="1400"/>
            </a:pPr>
          </a:p>
        </p:txBody>
      </p:sp>
      <p:sp>
        <p:nvSpPr>
          <p:cNvPr id="11114" name="Google Shape;3545;p36"/>
          <p:cNvSpPr/>
          <p:nvPr/>
        </p:nvSpPr>
        <p:spPr>
          <a:xfrm>
            <a:off x="7917496" y="2831185"/>
            <a:ext cx="90724" cy="94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909" y="0"/>
                  <a:pt x="0" y="5012"/>
                  <a:pt x="0" y="10953"/>
                </a:cubicBezTo>
                <a:cubicBezTo>
                  <a:pt x="0" y="16904"/>
                  <a:pt x="4909" y="21600"/>
                  <a:pt x="10800" y="21600"/>
                </a:cubicBezTo>
                <a:cubicBezTo>
                  <a:pt x="16691" y="21600"/>
                  <a:pt x="21600" y="16904"/>
                  <a:pt x="21600" y="10953"/>
                </a:cubicBezTo>
                <a:cubicBezTo>
                  <a:pt x="21600" y="5012"/>
                  <a:pt x="16691" y="0"/>
                  <a:pt x="10800" y="0"/>
                </a:cubicBezTo>
                <a:close/>
              </a:path>
            </a:pathLst>
          </a:custGeom>
          <a:solidFill>
            <a:srgbClr val="FFFFFF"/>
          </a:solidFill>
          <a:ln w="12700">
            <a:miter lim="400000"/>
          </a:ln>
        </p:spPr>
        <p:txBody>
          <a:bodyPr lIns="0" tIns="0" rIns="0" bIns="0" anchor="ctr"/>
          <a:lstStyle/>
          <a:p>
            <a:pPr>
              <a:defRPr sz="1400"/>
            </a:pPr>
          </a:p>
        </p:txBody>
      </p:sp>
      <p:sp>
        <p:nvSpPr>
          <p:cNvPr id="11115" name="Google Shape;3546;p36"/>
          <p:cNvSpPr/>
          <p:nvPr/>
        </p:nvSpPr>
        <p:spPr>
          <a:xfrm>
            <a:off x="7909249" y="2822937"/>
            <a:ext cx="107220" cy="1113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200"/>
                </a:moveTo>
                <a:cubicBezTo>
                  <a:pt x="14954" y="3200"/>
                  <a:pt x="18548" y="6669"/>
                  <a:pt x="18548" y="10931"/>
                </a:cubicBezTo>
                <a:cubicBezTo>
                  <a:pt x="18548" y="15200"/>
                  <a:pt x="14954" y="18669"/>
                  <a:pt x="10800" y="18669"/>
                </a:cubicBezTo>
                <a:cubicBezTo>
                  <a:pt x="6646" y="18669"/>
                  <a:pt x="3323" y="15200"/>
                  <a:pt x="3323" y="10931"/>
                </a:cubicBezTo>
                <a:cubicBezTo>
                  <a:pt x="3323" y="6669"/>
                  <a:pt x="6646" y="3200"/>
                  <a:pt x="10800" y="3200"/>
                </a:cubicBezTo>
                <a:close/>
                <a:moveTo>
                  <a:pt x="10800" y="0"/>
                </a:moveTo>
                <a:cubicBezTo>
                  <a:pt x="4705" y="0"/>
                  <a:pt x="0" y="5069"/>
                  <a:pt x="0" y="10931"/>
                </a:cubicBezTo>
                <a:cubicBezTo>
                  <a:pt x="0" y="16800"/>
                  <a:pt x="4705" y="21600"/>
                  <a:pt x="10800" y="21600"/>
                </a:cubicBezTo>
                <a:cubicBezTo>
                  <a:pt x="16886" y="21600"/>
                  <a:pt x="21600" y="16800"/>
                  <a:pt x="21600" y="10931"/>
                </a:cubicBezTo>
                <a:cubicBezTo>
                  <a:pt x="21600" y="4800"/>
                  <a:pt x="16886" y="0"/>
                  <a:pt x="10800" y="0"/>
                </a:cubicBezTo>
                <a:close/>
              </a:path>
            </a:pathLst>
          </a:custGeom>
          <a:solidFill>
            <a:srgbClr val="222831"/>
          </a:solidFill>
          <a:ln w="12700">
            <a:miter lim="400000"/>
          </a:ln>
        </p:spPr>
        <p:txBody>
          <a:bodyPr lIns="0" tIns="0" rIns="0" bIns="0" anchor="ctr"/>
          <a:lstStyle/>
          <a:p>
            <a:pPr>
              <a:defRPr sz="1400"/>
            </a:pPr>
          </a:p>
        </p:txBody>
      </p:sp>
      <p:sp>
        <p:nvSpPr>
          <p:cNvPr id="11116" name="Google Shape;3547;p36"/>
          <p:cNvSpPr/>
          <p:nvPr/>
        </p:nvSpPr>
        <p:spPr>
          <a:xfrm>
            <a:off x="7968328" y="2873811"/>
            <a:ext cx="175978" cy="1333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3" y="0"/>
                </a:moveTo>
                <a:cubicBezTo>
                  <a:pt x="506" y="0"/>
                  <a:pt x="0" y="668"/>
                  <a:pt x="0" y="1336"/>
                </a:cubicBezTo>
                <a:lnTo>
                  <a:pt x="0" y="20046"/>
                </a:lnTo>
                <a:cubicBezTo>
                  <a:pt x="0" y="20932"/>
                  <a:pt x="506" y="21600"/>
                  <a:pt x="1183" y="21600"/>
                </a:cubicBezTo>
                <a:lnTo>
                  <a:pt x="20588" y="21600"/>
                </a:lnTo>
                <a:cubicBezTo>
                  <a:pt x="21094" y="21600"/>
                  <a:pt x="21600" y="20932"/>
                  <a:pt x="21600" y="20046"/>
                </a:cubicBezTo>
                <a:lnTo>
                  <a:pt x="21600" y="1336"/>
                </a:lnTo>
                <a:cubicBezTo>
                  <a:pt x="21600" y="668"/>
                  <a:pt x="21094" y="0"/>
                  <a:pt x="20588" y="0"/>
                </a:cubicBezTo>
                <a:close/>
              </a:path>
            </a:pathLst>
          </a:custGeom>
          <a:solidFill>
            <a:srgbClr val="FFFFFF"/>
          </a:solidFill>
          <a:ln w="12700">
            <a:miter lim="400000"/>
          </a:ln>
        </p:spPr>
        <p:txBody>
          <a:bodyPr lIns="0" tIns="0" rIns="0" bIns="0" anchor="ctr"/>
          <a:lstStyle/>
          <a:p>
            <a:pPr>
              <a:defRPr sz="1400"/>
            </a:pPr>
          </a:p>
        </p:txBody>
      </p:sp>
      <p:sp>
        <p:nvSpPr>
          <p:cNvPr id="11117" name="Google Shape;3548;p36"/>
          <p:cNvSpPr/>
          <p:nvPr/>
        </p:nvSpPr>
        <p:spPr>
          <a:xfrm>
            <a:off x="7961469" y="2865564"/>
            <a:ext cx="191084" cy="1498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35" y="2378"/>
                </a:moveTo>
                <a:lnTo>
                  <a:pt x="19735" y="19028"/>
                </a:lnTo>
                <a:cubicBezTo>
                  <a:pt x="19735" y="19222"/>
                  <a:pt x="19735" y="19222"/>
                  <a:pt x="19735" y="19222"/>
                </a:cubicBezTo>
                <a:lnTo>
                  <a:pt x="1865" y="19222"/>
                </a:lnTo>
                <a:cubicBezTo>
                  <a:pt x="1865" y="19222"/>
                  <a:pt x="1708" y="19222"/>
                  <a:pt x="1708" y="19028"/>
                </a:cubicBezTo>
                <a:lnTo>
                  <a:pt x="1708" y="2378"/>
                </a:lnTo>
                <a:close/>
                <a:moveTo>
                  <a:pt x="1865" y="0"/>
                </a:moveTo>
                <a:cubicBezTo>
                  <a:pt x="775" y="0"/>
                  <a:pt x="0" y="1189"/>
                  <a:pt x="0" y="2378"/>
                </a:cubicBezTo>
                <a:lnTo>
                  <a:pt x="0" y="19028"/>
                </a:lnTo>
                <a:cubicBezTo>
                  <a:pt x="0" y="20411"/>
                  <a:pt x="775" y="21600"/>
                  <a:pt x="1865" y="21600"/>
                </a:cubicBezTo>
                <a:lnTo>
                  <a:pt x="19735" y="21600"/>
                </a:lnTo>
                <a:cubicBezTo>
                  <a:pt x="20825" y="21600"/>
                  <a:pt x="21600" y="20411"/>
                  <a:pt x="21600" y="19028"/>
                </a:cubicBezTo>
                <a:lnTo>
                  <a:pt x="21600" y="2378"/>
                </a:lnTo>
                <a:cubicBezTo>
                  <a:pt x="21600" y="1189"/>
                  <a:pt x="20825" y="0"/>
                  <a:pt x="19735" y="0"/>
                </a:cubicBezTo>
                <a:close/>
              </a:path>
            </a:pathLst>
          </a:custGeom>
          <a:solidFill>
            <a:srgbClr val="222831"/>
          </a:solidFill>
          <a:ln w="12700">
            <a:miter lim="400000"/>
          </a:ln>
        </p:spPr>
        <p:txBody>
          <a:bodyPr lIns="0" tIns="0" rIns="0" bIns="0" anchor="ctr"/>
          <a:lstStyle/>
          <a:p>
            <a:pPr>
              <a:defRPr sz="1400"/>
            </a:pPr>
          </a:p>
        </p:txBody>
      </p:sp>
      <p:sp>
        <p:nvSpPr>
          <p:cNvPr id="11118" name="Google Shape;3549;p36"/>
          <p:cNvSpPr/>
          <p:nvPr/>
        </p:nvSpPr>
        <p:spPr>
          <a:xfrm>
            <a:off x="8042599" y="2939792"/>
            <a:ext cx="28868" cy="96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64" y="0"/>
                </a:moveTo>
                <a:cubicBezTo>
                  <a:pt x="5132" y="0"/>
                  <a:pt x="0" y="1852"/>
                  <a:pt x="0" y="4006"/>
                </a:cubicBezTo>
                <a:lnTo>
                  <a:pt x="0" y="21600"/>
                </a:lnTo>
                <a:lnTo>
                  <a:pt x="21600" y="21600"/>
                </a:lnTo>
                <a:lnTo>
                  <a:pt x="21600" y="4006"/>
                </a:lnTo>
                <a:cubicBezTo>
                  <a:pt x="21600" y="1852"/>
                  <a:pt x="16435" y="0"/>
                  <a:pt x="10264" y="0"/>
                </a:cubicBezTo>
                <a:close/>
              </a:path>
            </a:pathLst>
          </a:custGeom>
          <a:solidFill>
            <a:srgbClr val="FFFFFF"/>
          </a:solidFill>
          <a:ln w="12700">
            <a:miter lim="400000"/>
          </a:ln>
        </p:spPr>
        <p:txBody>
          <a:bodyPr lIns="0" tIns="0" rIns="0" bIns="0" anchor="ctr"/>
          <a:lstStyle/>
          <a:p>
            <a:pPr>
              <a:defRPr sz="1400"/>
            </a:pPr>
          </a:p>
        </p:txBody>
      </p:sp>
      <p:sp>
        <p:nvSpPr>
          <p:cNvPr id="11119" name="Google Shape;3550;p36"/>
          <p:cNvSpPr/>
          <p:nvPr/>
        </p:nvSpPr>
        <p:spPr>
          <a:xfrm>
            <a:off x="8034351" y="2931544"/>
            <a:ext cx="45363" cy="112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59" y="0"/>
                </a:moveTo>
                <a:cubicBezTo>
                  <a:pt x="4568" y="0"/>
                  <a:pt x="0" y="2371"/>
                  <a:pt x="0" y="5001"/>
                </a:cubicBezTo>
                <a:lnTo>
                  <a:pt x="0" y="20019"/>
                </a:lnTo>
                <a:cubicBezTo>
                  <a:pt x="0" y="20810"/>
                  <a:pt x="1302" y="21600"/>
                  <a:pt x="3927" y="21600"/>
                </a:cubicBezTo>
                <a:cubicBezTo>
                  <a:pt x="5891" y="21600"/>
                  <a:pt x="7855" y="20810"/>
                  <a:pt x="7855" y="20019"/>
                </a:cubicBezTo>
                <a:lnTo>
                  <a:pt x="7855" y="5001"/>
                </a:lnTo>
                <a:cubicBezTo>
                  <a:pt x="7855" y="3952"/>
                  <a:pt x="9157" y="3162"/>
                  <a:pt x="10459" y="3162"/>
                </a:cubicBezTo>
                <a:cubicBezTo>
                  <a:pt x="12423" y="3162"/>
                  <a:pt x="13745" y="3952"/>
                  <a:pt x="13745" y="5001"/>
                </a:cubicBezTo>
                <a:lnTo>
                  <a:pt x="13745" y="20019"/>
                </a:lnTo>
                <a:cubicBezTo>
                  <a:pt x="13745" y="20810"/>
                  <a:pt x="15709" y="21600"/>
                  <a:pt x="17673" y="21600"/>
                </a:cubicBezTo>
                <a:cubicBezTo>
                  <a:pt x="19636" y="21600"/>
                  <a:pt x="21600" y="20810"/>
                  <a:pt x="21600" y="20019"/>
                </a:cubicBezTo>
                <a:lnTo>
                  <a:pt x="21600" y="5001"/>
                </a:lnTo>
                <a:cubicBezTo>
                  <a:pt x="21600" y="2371"/>
                  <a:pt x="17011" y="0"/>
                  <a:pt x="10459" y="0"/>
                </a:cubicBezTo>
                <a:close/>
              </a:path>
            </a:pathLst>
          </a:custGeom>
          <a:solidFill>
            <a:srgbClr val="222831"/>
          </a:solidFill>
          <a:ln w="12700">
            <a:miter lim="400000"/>
          </a:ln>
        </p:spPr>
        <p:txBody>
          <a:bodyPr lIns="0" tIns="0" rIns="0" bIns="0" anchor="ctr"/>
          <a:lstStyle/>
          <a:p>
            <a:pPr>
              <a:defRPr sz="1400"/>
            </a:pPr>
          </a:p>
        </p:txBody>
      </p:sp>
      <p:sp>
        <p:nvSpPr>
          <p:cNvPr id="11120" name="Google Shape;3551;p36"/>
          <p:cNvSpPr/>
          <p:nvPr/>
        </p:nvSpPr>
        <p:spPr>
          <a:xfrm>
            <a:off x="7830853" y="3045621"/>
            <a:ext cx="360203" cy="197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150"/>
                </a:lnTo>
                <a:cubicBezTo>
                  <a:pt x="0" y="21302"/>
                  <a:pt x="83" y="21600"/>
                  <a:pt x="167" y="21600"/>
                </a:cubicBezTo>
                <a:lnTo>
                  <a:pt x="21433" y="21600"/>
                </a:lnTo>
                <a:cubicBezTo>
                  <a:pt x="21517" y="21600"/>
                  <a:pt x="21600" y="21302"/>
                  <a:pt x="21600" y="21150"/>
                </a:cubicBezTo>
                <a:lnTo>
                  <a:pt x="21600" y="0"/>
                </a:lnTo>
                <a:close/>
              </a:path>
            </a:pathLst>
          </a:custGeom>
          <a:solidFill>
            <a:srgbClr val="FFFFFF"/>
          </a:solidFill>
          <a:ln w="12700">
            <a:miter lim="400000"/>
          </a:ln>
        </p:spPr>
        <p:txBody>
          <a:bodyPr lIns="0" tIns="0" rIns="0" bIns="0" anchor="ctr"/>
          <a:lstStyle/>
          <a:p>
            <a:pPr>
              <a:defRPr sz="1400"/>
            </a:pPr>
          </a:p>
        </p:txBody>
      </p:sp>
      <p:sp>
        <p:nvSpPr>
          <p:cNvPr id="11121" name="Google Shape;3552;p36"/>
          <p:cNvSpPr/>
          <p:nvPr/>
        </p:nvSpPr>
        <p:spPr>
          <a:xfrm>
            <a:off x="7822606" y="3038763"/>
            <a:ext cx="376698" cy="2130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54" y="1672"/>
                </a:moveTo>
                <a:lnTo>
                  <a:pt x="20654" y="19928"/>
                </a:lnTo>
                <a:lnTo>
                  <a:pt x="948" y="19928"/>
                </a:lnTo>
                <a:lnTo>
                  <a:pt x="948" y="1672"/>
                </a:lnTo>
                <a:close/>
                <a:moveTo>
                  <a:pt x="473" y="0"/>
                </a:moveTo>
                <a:cubicBezTo>
                  <a:pt x="159" y="0"/>
                  <a:pt x="0" y="277"/>
                  <a:pt x="0" y="836"/>
                </a:cubicBezTo>
                <a:lnTo>
                  <a:pt x="0" y="20346"/>
                </a:lnTo>
                <a:cubicBezTo>
                  <a:pt x="0" y="21045"/>
                  <a:pt x="316" y="21600"/>
                  <a:pt x="632" y="21600"/>
                </a:cubicBezTo>
                <a:lnTo>
                  <a:pt x="20968" y="21464"/>
                </a:lnTo>
                <a:cubicBezTo>
                  <a:pt x="21284" y="21464"/>
                  <a:pt x="21600" y="20905"/>
                  <a:pt x="21600" y="20346"/>
                </a:cubicBezTo>
                <a:lnTo>
                  <a:pt x="21600" y="836"/>
                </a:lnTo>
                <a:cubicBezTo>
                  <a:pt x="21600" y="277"/>
                  <a:pt x="21441" y="0"/>
                  <a:pt x="21127" y="0"/>
                </a:cubicBezTo>
                <a:close/>
              </a:path>
            </a:pathLst>
          </a:custGeom>
          <a:solidFill>
            <a:srgbClr val="222831"/>
          </a:solidFill>
          <a:ln w="12700">
            <a:miter lim="400000"/>
          </a:ln>
        </p:spPr>
        <p:txBody>
          <a:bodyPr lIns="0" tIns="0" rIns="0" bIns="0" anchor="ctr"/>
          <a:lstStyle/>
          <a:p>
            <a:pPr>
              <a:defRPr sz="1400"/>
            </a:pPr>
          </a:p>
        </p:txBody>
      </p:sp>
      <p:sp>
        <p:nvSpPr>
          <p:cNvPr id="11122" name="Google Shape;3553;p36"/>
          <p:cNvSpPr/>
          <p:nvPr/>
        </p:nvSpPr>
        <p:spPr>
          <a:xfrm>
            <a:off x="7817136" y="3029126"/>
            <a:ext cx="387637" cy="31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2" y="0"/>
                </a:moveTo>
                <a:cubicBezTo>
                  <a:pt x="305" y="0"/>
                  <a:pt x="0" y="2815"/>
                  <a:pt x="0" y="7496"/>
                </a:cubicBezTo>
                <a:lnTo>
                  <a:pt x="0" y="13126"/>
                </a:lnTo>
                <a:cubicBezTo>
                  <a:pt x="0" y="17837"/>
                  <a:pt x="305" y="21600"/>
                  <a:pt x="612" y="21600"/>
                </a:cubicBezTo>
                <a:lnTo>
                  <a:pt x="20988" y="21600"/>
                </a:lnTo>
                <a:cubicBezTo>
                  <a:pt x="21370" y="21600"/>
                  <a:pt x="21600" y="17837"/>
                  <a:pt x="21600" y="13126"/>
                </a:cubicBezTo>
                <a:lnTo>
                  <a:pt x="21600" y="7496"/>
                </a:lnTo>
                <a:cubicBezTo>
                  <a:pt x="21600" y="2815"/>
                  <a:pt x="21370" y="0"/>
                  <a:pt x="20988" y="0"/>
                </a:cubicBezTo>
                <a:close/>
              </a:path>
            </a:pathLst>
          </a:custGeom>
          <a:solidFill>
            <a:srgbClr val="FFFFFF"/>
          </a:solidFill>
          <a:ln w="12700">
            <a:miter lim="400000"/>
          </a:ln>
        </p:spPr>
        <p:txBody>
          <a:bodyPr lIns="0" tIns="0" rIns="0" bIns="0" anchor="ctr"/>
          <a:lstStyle/>
          <a:p>
            <a:pPr>
              <a:defRPr sz="1400"/>
            </a:pPr>
          </a:p>
        </p:txBody>
      </p:sp>
      <p:sp>
        <p:nvSpPr>
          <p:cNvPr id="11123" name="Google Shape;3554;p36"/>
          <p:cNvSpPr/>
          <p:nvPr/>
        </p:nvSpPr>
        <p:spPr>
          <a:xfrm>
            <a:off x="7808889" y="3020879"/>
            <a:ext cx="404132" cy="46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72" y="6979"/>
                </a:moveTo>
                <a:cubicBezTo>
                  <a:pt x="20646" y="6979"/>
                  <a:pt x="20718" y="8263"/>
                  <a:pt x="20718" y="8885"/>
                </a:cubicBezTo>
                <a:lnTo>
                  <a:pt x="20718" y="12695"/>
                </a:lnTo>
                <a:cubicBezTo>
                  <a:pt x="20718" y="13979"/>
                  <a:pt x="20646" y="14621"/>
                  <a:pt x="20572" y="14621"/>
                </a:cubicBezTo>
                <a:lnTo>
                  <a:pt x="1028" y="14621"/>
                </a:lnTo>
                <a:cubicBezTo>
                  <a:pt x="954" y="14621"/>
                  <a:pt x="882" y="13979"/>
                  <a:pt x="882" y="12695"/>
                </a:cubicBezTo>
                <a:lnTo>
                  <a:pt x="882" y="8885"/>
                </a:lnTo>
                <a:cubicBezTo>
                  <a:pt x="882" y="7621"/>
                  <a:pt x="954" y="6979"/>
                  <a:pt x="1028" y="6979"/>
                </a:cubicBezTo>
                <a:close/>
                <a:moveTo>
                  <a:pt x="1028" y="0"/>
                </a:moveTo>
                <a:cubicBezTo>
                  <a:pt x="441" y="0"/>
                  <a:pt x="0" y="3811"/>
                  <a:pt x="0" y="8885"/>
                </a:cubicBezTo>
                <a:lnTo>
                  <a:pt x="0" y="12695"/>
                </a:lnTo>
                <a:cubicBezTo>
                  <a:pt x="0" y="17789"/>
                  <a:pt x="441" y="21600"/>
                  <a:pt x="1028" y="21600"/>
                </a:cubicBezTo>
                <a:lnTo>
                  <a:pt x="20572" y="21600"/>
                </a:lnTo>
                <a:cubicBezTo>
                  <a:pt x="21159" y="21600"/>
                  <a:pt x="21600" y="17789"/>
                  <a:pt x="21600" y="12695"/>
                </a:cubicBezTo>
                <a:lnTo>
                  <a:pt x="21600" y="8885"/>
                </a:lnTo>
                <a:cubicBezTo>
                  <a:pt x="21600" y="3811"/>
                  <a:pt x="21159" y="0"/>
                  <a:pt x="20572" y="0"/>
                </a:cubicBezTo>
                <a:close/>
              </a:path>
            </a:pathLst>
          </a:custGeom>
          <a:solidFill>
            <a:srgbClr val="222831"/>
          </a:solidFill>
          <a:ln w="12700">
            <a:miter lim="400000"/>
          </a:ln>
        </p:spPr>
        <p:txBody>
          <a:bodyPr lIns="0" tIns="0" rIns="0" bIns="0" anchor="ctr"/>
          <a:lstStyle/>
          <a:p>
            <a:pPr>
              <a:defRPr sz="1400"/>
            </a:pPr>
          </a:p>
        </p:txBody>
      </p:sp>
      <p:sp>
        <p:nvSpPr>
          <p:cNvPr id="11124" name="Google Shape;3555;p36"/>
          <p:cNvSpPr/>
          <p:nvPr/>
        </p:nvSpPr>
        <p:spPr>
          <a:xfrm>
            <a:off x="7910594" y="2997525"/>
            <a:ext cx="42628" cy="302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66" y="0"/>
                </a:moveTo>
                <a:cubicBezTo>
                  <a:pt x="4179" y="0"/>
                  <a:pt x="0" y="6859"/>
                  <a:pt x="0" y="13748"/>
                </a:cubicBezTo>
                <a:lnTo>
                  <a:pt x="0" y="14741"/>
                </a:lnTo>
                <a:cubicBezTo>
                  <a:pt x="0" y="18652"/>
                  <a:pt x="2090" y="21600"/>
                  <a:pt x="4883" y="21600"/>
                </a:cubicBezTo>
                <a:lnTo>
                  <a:pt x="16717" y="21600"/>
                </a:lnTo>
                <a:cubicBezTo>
                  <a:pt x="19510" y="21600"/>
                  <a:pt x="21600" y="18652"/>
                  <a:pt x="21600" y="14741"/>
                </a:cubicBezTo>
                <a:lnTo>
                  <a:pt x="21600" y="13748"/>
                </a:lnTo>
                <a:cubicBezTo>
                  <a:pt x="21600" y="6859"/>
                  <a:pt x="16717" y="0"/>
                  <a:pt x="11856" y="0"/>
                </a:cubicBezTo>
                <a:close/>
              </a:path>
            </a:pathLst>
          </a:custGeom>
          <a:solidFill>
            <a:srgbClr val="FFFFFF"/>
          </a:solidFill>
          <a:ln w="12700">
            <a:miter lim="400000"/>
          </a:ln>
        </p:spPr>
        <p:txBody>
          <a:bodyPr lIns="0" tIns="0" rIns="0" bIns="0" anchor="ctr"/>
          <a:lstStyle/>
          <a:p>
            <a:pPr>
              <a:defRPr sz="1400"/>
            </a:pPr>
          </a:p>
        </p:txBody>
      </p:sp>
      <p:sp>
        <p:nvSpPr>
          <p:cNvPr id="11125" name="Google Shape;3556;p36"/>
          <p:cNvSpPr/>
          <p:nvPr/>
        </p:nvSpPr>
        <p:spPr>
          <a:xfrm>
            <a:off x="7902347" y="2989277"/>
            <a:ext cx="59123" cy="46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61" y="7628"/>
                </a:moveTo>
                <a:cubicBezTo>
                  <a:pt x="13559" y="7628"/>
                  <a:pt x="15574" y="10158"/>
                  <a:pt x="15574" y="12707"/>
                </a:cubicBezTo>
                <a:lnTo>
                  <a:pt x="15574" y="13349"/>
                </a:lnTo>
                <a:cubicBezTo>
                  <a:pt x="15574" y="13972"/>
                  <a:pt x="15066" y="13972"/>
                  <a:pt x="15066" y="13972"/>
                </a:cubicBezTo>
                <a:lnTo>
                  <a:pt x="6534" y="13972"/>
                </a:lnTo>
                <a:cubicBezTo>
                  <a:pt x="6026" y="13972"/>
                  <a:pt x="6026" y="13972"/>
                  <a:pt x="6026" y="13349"/>
                </a:cubicBezTo>
                <a:lnTo>
                  <a:pt x="6026" y="12707"/>
                </a:lnTo>
                <a:cubicBezTo>
                  <a:pt x="6026" y="10158"/>
                  <a:pt x="7533" y="7628"/>
                  <a:pt x="10055" y="7628"/>
                </a:cubicBezTo>
                <a:close/>
                <a:moveTo>
                  <a:pt x="10055" y="0"/>
                </a:moveTo>
                <a:cubicBezTo>
                  <a:pt x="4520" y="0"/>
                  <a:pt x="0" y="5721"/>
                  <a:pt x="0" y="12707"/>
                </a:cubicBezTo>
                <a:lnTo>
                  <a:pt x="0" y="13349"/>
                </a:lnTo>
                <a:cubicBezTo>
                  <a:pt x="0" y="18428"/>
                  <a:pt x="3013" y="21600"/>
                  <a:pt x="6534" y="21600"/>
                </a:cubicBezTo>
                <a:lnTo>
                  <a:pt x="15066" y="21600"/>
                </a:lnTo>
                <a:cubicBezTo>
                  <a:pt x="18587" y="21600"/>
                  <a:pt x="21600" y="18428"/>
                  <a:pt x="21600" y="13349"/>
                </a:cubicBezTo>
                <a:lnTo>
                  <a:pt x="21600" y="12707"/>
                </a:lnTo>
                <a:cubicBezTo>
                  <a:pt x="21600" y="5721"/>
                  <a:pt x="17080" y="0"/>
                  <a:pt x="11561" y="0"/>
                </a:cubicBezTo>
                <a:close/>
              </a:path>
            </a:pathLst>
          </a:custGeom>
          <a:solidFill>
            <a:srgbClr val="222831"/>
          </a:solidFill>
          <a:ln w="12700">
            <a:miter lim="400000"/>
          </a:ln>
        </p:spPr>
        <p:txBody>
          <a:bodyPr lIns="0" tIns="0" rIns="0" bIns="0" anchor="ctr"/>
          <a:lstStyle/>
          <a:p>
            <a:pPr>
              <a:defRPr sz="1400"/>
            </a:pPr>
          </a:p>
        </p:txBody>
      </p:sp>
      <p:sp>
        <p:nvSpPr>
          <p:cNvPr id="11126" name="Google Shape;3557;p36"/>
          <p:cNvSpPr/>
          <p:nvPr/>
        </p:nvSpPr>
        <p:spPr>
          <a:xfrm>
            <a:off x="7822606" y="3195139"/>
            <a:ext cx="376698"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3" y="0"/>
                </a:moveTo>
                <a:cubicBezTo>
                  <a:pt x="159" y="0"/>
                  <a:pt x="0" y="5400"/>
                  <a:pt x="0" y="10800"/>
                </a:cubicBezTo>
                <a:cubicBezTo>
                  <a:pt x="0" y="16200"/>
                  <a:pt x="159" y="21600"/>
                  <a:pt x="473" y="21600"/>
                </a:cubicBezTo>
                <a:lnTo>
                  <a:pt x="21127" y="21600"/>
                </a:lnTo>
                <a:cubicBezTo>
                  <a:pt x="21441" y="21600"/>
                  <a:pt x="21600" y="16200"/>
                  <a:pt x="21600" y="10800"/>
                </a:cubicBezTo>
                <a:cubicBezTo>
                  <a:pt x="21600" y="5400"/>
                  <a:pt x="21441" y="0"/>
                  <a:pt x="21127" y="0"/>
                </a:cubicBezTo>
                <a:close/>
              </a:path>
            </a:pathLst>
          </a:custGeom>
          <a:solidFill>
            <a:srgbClr val="222831"/>
          </a:solidFill>
          <a:ln w="12700">
            <a:miter lim="400000"/>
          </a:ln>
        </p:spPr>
        <p:txBody>
          <a:bodyPr lIns="0" tIns="0" rIns="0" bIns="0" anchor="ctr"/>
          <a:lstStyle/>
          <a:p>
            <a:pPr>
              <a:defRPr sz="1400"/>
            </a:pPr>
          </a:p>
        </p:txBody>
      </p:sp>
      <p:sp>
        <p:nvSpPr>
          <p:cNvPr id="11127" name="Google Shape;3558;p36"/>
          <p:cNvSpPr/>
          <p:nvPr/>
        </p:nvSpPr>
        <p:spPr>
          <a:xfrm>
            <a:off x="7822606" y="3092045"/>
            <a:ext cx="376698"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3" y="0"/>
                </a:moveTo>
                <a:cubicBezTo>
                  <a:pt x="159" y="0"/>
                  <a:pt x="0" y="5400"/>
                  <a:pt x="0" y="10800"/>
                </a:cubicBezTo>
                <a:cubicBezTo>
                  <a:pt x="0" y="16200"/>
                  <a:pt x="159" y="21600"/>
                  <a:pt x="473" y="21600"/>
                </a:cubicBezTo>
                <a:lnTo>
                  <a:pt x="21127" y="21600"/>
                </a:lnTo>
                <a:cubicBezTo>
                  <a:pt x="21441" y="21600"/>
                  <a:pt x="21600" y="16200"/>
                  <a:pt x="21600" y="10800"/>
                </a:cubicBezTo>
                <a:cubicBezTo>
                  <a:pt x="21600" y="5400"/>
                  <a:pt x="21441" y="0"/>
                  <a:pt x="21127" y="0"/>
                </a:cubicBezTo>
                <a:close/>
              </a:path>
            </a:pathLst>
          </a:custGeom>
          <a:solidFill>
            <a:srgbClr val="222831"/>
          </a:solidFill>
          <a:ln w="12700">
            <a:miter lim="400000"/>
          </a:ln>
        </p:spPr>
        <p:txBody>
          <a:bodyPr lIns="0" tIns="0" rIns="0" bIns="0" anchor="ctr"/>
          <a:lstStyle/>
          <a:p>
            <a:pPr>
              <a:defRPr sz="1400"/>
            </a:pPr>
          </a:p>
        </p:txBody>
      </p:sp>
      <p:sp>
        <p:nvSpPr>
          <p:cNvPr id="11128" name="Google Shape;3559;p36"/>
          <p:cNvSpPr/>
          <p:nvPr/>
        </p:nvSpPr>
        <p:spPr>
          <a:xfrm>
            <a:off x="8435747" y="2796805"/>
            <a:ext cx="369796" cy="468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7" y="0"/>
                </a:moveTo>
                <a:cubicBezTo>
                  <a:pt x="882" y="0"/>
                  <a:pt x="0" y="696"/>
                  <a:pt x="0" y="1456"/>
                </a:cubicBezTo>
                <a:lnTo>
                  <a:pt x="0" y="20080"/>
                </a:lnTo>
                <a:cubicBezTo>
                  <a:pt x="0" y="20904"/>
                  <a:pt x="882" y="21600"/>
                  <a:pt x="1927" y="21600"/>
                </a:cubicBezTo>
                <a:lnTo>
                  <a:pt x="19673" y="21600"/>
                </a:lnTo>
                <a:cubicBezTo>
                  <a:pt x="20715" y="21600"/>
                  <a:pt x="21600" y="20904"/>
                  <a:pt x="21600" y="20080"/>
                </a:cubicBezTo>
                <a:lnTo>
                  <a:pt x="21600" y="1456"/>
                </a:lnTo>
                <a:cubicBezTo>
                  <a:pt x="21600" y="696"/>
                  <a:pt x="20715" y="0"/>
                  <a:pt x="19673" y="0"/>
                </a:cubicBezTo>
                <a:close/>
              </a:path>
            </a:pathLst>
          </a:custGeom>
          <a:solidFill>
            <a:srgbClr val="D6D6D6"/>
          </a:solidFill>
          <a:ln w="12700">
            <a:miter lim="400000"/>
          </a:ln>
        </p:spPr>
        <p:txBody>
          <a:bodyPr lIns="0" tIns="0" rIns="0" bIns="0" anchor="ctr"/>
          <a:lstStyle/>
          <a:p>
            <a:pPr>
              <a:defRPr sz="1400"/>
            </a:pPr>
          </a:p>
        </p:txBody>
      </p:sp>
      <p:sp>
        <p:nvSpPr>
          <p:cNvPr id="11129" name="Google Shape;3560;p36"/>
          <p:cNvSpPr/>
          <p:nvPr/>
        </p:nvSpPr>
        <p:spPr>
          <a:xfrm>
            <a:off x="8428889" y="2788558"/>
            <a:ext cx="384902" cy="483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61" y="736"/>
                </a:moveTo>
                <a:cubicBezTo>
                  <a:pt x="20056" y="736"/>
                  <a:pt x="20674" y="1226"/>
                  <a:pt x="20674" y="1779"/>
                </a:cubicBezTo>
                <a:lnTo>
                  <a:pt x="20674" y="19819"/>
                </a:lnTo>
                <a:cubicBezTo>
                  <a:pt x="20674" y="20434"/>
                  <a:pt x="20056" y="20924"/>
                  <a:pt x="19361" y="20924"/>
                </a:cubicBezTo>
                <a:lnTo>
                  <a:pt x="2236" y="20924"/>
                </a:lnTo>
                <a:cubicBezTo>
                  <a:pt x="1464" y="20924"/>
                  <a:pt x="926" y="20434"/>
                  <a:pt x="926" y="19819"/>
                </a:cubicBezTo>
                <a:lnTo>
                  <a:pt x="926" y="1779"/>
                </a:lnTo>
                <a:cubicBezTo>
                  <a:pt x="926" y="1226"/>
                  <a:pt x="1464" y="736"/>
                  <a:pt x="2236" y="736"/>
                </a:cubicBezTo>
                <a:close/>
                <a:moveTo>
                  <a:pt x="2236" y="0"/>
                </a:moveTo>
                <a:cubicBezTo>
                  <a:pt x="1001" y="0"/>
                  <a:pt x="0" y="798"/>
                  <a:pt x="0" y="1779"/>
                </a:cubicBezTo>
                <a:lnTo>
                  <a:pt x="0" y="19819"/>
                </a:lnTo>
                <a:cubicBezTo>
                  <a:pt x="0" y="20802"/>
                  <a:pt x="1001" y="21600"/>
                  <a:pt x="2236" y="21600"/>
                </a:cubicBezTo>
                <a:lnTo>
                  <a:pt x="19286" y="21600"/>
                </a:lnTo>
                <a:cubicBezTo>
                  <a:pt x="20596" y="21600"/>
                  <a:pt x="21600" y="20802"/>
                  <a:pt x="21600" y="19819"/>
                </a:cubicBezTo>
                <a:lnTo>
                  <a:pt x="21600" y="1779"/>
                </a:lnTo>
                <a:cubicBezTo>
                  <a:pt x="21600" y="798"/>
                  <a:pt x="20521" y="0"/>
                  <a:pt x="19286" y="0"/>
                </a:cubicBezTo>
                <a:close/>
              </a:path>
            </a:pathLst>
          </a:custGeom>
          <a:solidFill>
            <a:srgbClr val="222831"/>
          </a:solidFill>
          <a:ln w="12700">
            <a:miter lim="400000"/>
          </a:ln>
        </p:spPr>
        <p:txBody>
          <a:bodyPr lIns="0" tIns="0" rIns="0" bIns="0" anchor="ctr"/>
          <a:lstStyle/>
          <a:p>
            <a:pPr>
              <a:defRPr sz="1400"/>
            </a:pPr>
          </a:p>
        </p:txBody>
      </p:sp>
      <p:sp>
        <p:nvSpPr>
          <p:cNvPr id="11130" name="Google Shape;3561;p36"/>
          <p:cNvSpPr/>
          <p:nvPr/>
        </p:nvSpPr>
        <p:spPr>
          <a:xfrm>
            <a:off x="8533329" y="2736338"/>
            <a:ext cx="177367" cy="108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85" y="0"/>
                </a:moveTo>
                <a:cubicBezTo>
                  <a:pt x="8707" y="0"/>
                  <a:pt x="6867" y="2184"/>
                  <a:pt x="6867" y="6285"/>
                </a:cubicBezTo>
                <a:lnTo>
                  <a:pt x="6867" y="6829"/>
                </a:lnTo>
                <a:cubicBezTo>
                  <a:pt x="6867" y="8201"/>
                  <a:pt x="6026" y="9565"/>
                  <a:pt x="5191" y="9565"/>
                </a:cubicBezTo>
                <a:lnTo>
                  <a:pt x="2178" y="9565"/>
                </a:lnTo>
                <a:cubicBezTo>
                  <a:pt x="1507" y="9565"/>
                  <a:pt x="841" y="10386"/>
                  <a:pt x="841" y="11482"/>
                </a:cubicBezTo>
                <a:lnTo>
                  <a:pt x="0" y="21600"/>
                </a:lnTo>
                <a:lnTo>
                  <a:pt x="21600" y="21600"/>
                </a:lnTo>
                <a:lnTo>
                  <a:pt x="20929" y="11482"/>
                </a:lnTo>
                <a:cubicBezTo>
                  <a:pt x="20929" y="10386"/>
                  <a:pt x="20257" y="9565"/>
                  <a:pt x="19591" y="9565"/>
                </a:cubicBezTo>
                <a:lnTo>
                  <a:pt x="16578" y="9565"/>
                </a:lnTo>
                <a:cubicBezTo>
                  <a:pt x="15574" y="9565"/>
                  <a:pt x="14902" y="8201"/>
                  <a:pt x="14902" y="6561"/>
                </a:cubicBezTo>
                <a:cubicBezTo>
                  <a:pt x="14733" y="2460"/>
                  <a:pt x="13063" y="0"/>
                  <a:pt x="10885" y="0"/>
                </a:cubicBezTo>
                <a:close/>
              </a:path>
            </a:pathLst>
          </a:custGeom>
          <a:solidFill>
            <a:srgbClr val="AFAFAF"/>
          </a:solidFill>
          <a:ln w="12700">
            <a:miter lim="400000"/>
          </a:ln>
        </p:spPr>
        <p:txBody>
          <a:bodyPr lIns="0" tIns="0" rIns="0" bIns="0" anchor="ctr"/>
          <a:lstStyle/>
          <a:p>
            <a:pPr>
              <a:defRPr sz="1400"/>
            </a:pPr>
          </a:p>
        </p:txBody>
      </p:sp>
      <p:sp>
        <p:nvSpPr>
          <p:cNvPr id="11131" name="Google Shape;3562;p36"/>
          <p:cNvSpPr/>
          <p:nvPr/>
        </p:nvSpPr>
        <p:spPr>
          <a:xfrm>
            <a:off x="8525895" y="2728090"/>
            <a:ext cx="194395" cy="125104"/>
          </a:xfrm>
          <a:custGeom>
            <a:avLst/>
            <a:gdLst/>
            <a:ahLst/>
            <a:cxnLst>
              <a:cxn ang="0">
                <a:pos x="wd2" y="hd2"/>
              </a:cxn>
              <a:cxn ang="5400000">
                <a:pos x="wd2" y="hd2"/>
              </a:cxn>
              <a:cxn ang="10800000">
                <a:pos x="wd2" y="hd2"/>
              </a:cxn>
              <a:cxn ang="16200000">
                <a:pos x="wd2" y="hd2"/>
              </a:cxn>
            </a:cxnLst>
            <a:rect l="0" t="0" r="r" b="b"/>
            <a:pathLst>
              <a:path w="21510" h="21600" fill="norm" stroke="1" extrusionOk="0">
                <a:moveTo>
                  <a:pt x="10712" y="2848"/>
                </a:moveTo>
                <a:cubicBezTo>
                  <a:pt x="12384" y="2848"/>
                  <a:pt x="13450" y="4504"/>
                  <a:pt x="13450" y="7120"/>
                </a:cubicBezTo>
                <a:cubicBezTo>
                  <a:pt x="13450" y="8304"/>
                  <a:pt x="13753" y="9256"/>
                  <a:pt x="14209" y="9968"/>
                </a:cubicBezTo>
                <a:cubicBezTo>
                  <a:pt x="14665" y="10680"/>
                  <a:pt x="15275" y="11152"/>
                  <a:pt x="15885" y="11152"/>
                </a:cubicBezTo>
                <a:lnTo>
                  <a:pt x="18623" y="11152"/>
                </a:lnTo>
                <a:cubicBezTo>
                  <a:pt x="18772" y="11152"/>
                  <a:pt x="18926" y="11152"/>
                  <a:pt x="18926" y="11392"/>
                </a:cubicBezTo>
                <a:lnTo>
                  <a:pt x="18926" y="11624"/>
                </a:lnTo>
                <a:lnTo>
                  <a:pt x="19536" y="18984"/>
                </a:lnTo>
                <a:lnTo>
                  <a:pt x="1889" y="18984"/>
                </a:lnTo>
                <a:lnTo>
                  <a:pt x="2499" y="11624"/>
                </a:lnTo>
                <a:lnTo>
                  <a:pt x="2499" y="11392"/>
                </a:lnTo>
                <a:cubicBezTo>
                  <a:pt x="2499" y="11152"/>
                  <a:pt x="2648" y="10912"/>
                  <a:pt x="2802" y="10912"/>
                </a:cubicBezTo>
                <a:lnTo>
                  <a:pt x="5539" y="10912"/>
                </a:lnTo>
                <a:cubicBezTo>
                  <a:pt x="6149" y="10912"/>
                  <a:pt x="6755" y="10680"/>
                  <a:pt x="7211" y="9968"/>
                </a:cubicBezTo>
                <a:cubicBezTo>
                  <a:pt x="7667" y="9256"/>
                  <a:pt x="7975" y="8304"/>
                  <a:pt x="7975" y="7352"/>
                </a:cubicBezTo>
                <a:lnTo>
                  <a:pt x="7975" y="6880"/>
                </a:lnTo>
                <a:cubicBezTo>
                  <a:pt x="7975" y="4032"/>
                  <a:pt x="9343" y="2848"/>
                  <a:pt x="10712" y="2848"/>
                </a:cubicBezTo>
                <a:close/>
                <a:moveTo>
                  <a:pt x="10712" y="0"/>
                </a:moveTo>
                <a:cubicBezTo>
                  <a:pt x="7975" y="232"/>
                  <a:pt x="6298" y="2848"/>
                  <a:pt x="6149" y="7120"/>
                </a:cubicBezTo>
                <a:lnTo>
                  <a:pt x="6149" y="7352"/>
                </a:lnTo>
                <a:cubicBezTo>
                  <a:pt x="6149" y="7592"/>
                  <a:pt x="6149" y="7832"/>
                  <a:pt x="5996" y="8064"/>
                </a:cubicBezTo>
                <a:cubicBezTo>
                  <a:pt x="5842" y="8064"/>
                  <a:pt x="5693" y="8304"/>
                  <a:pt x="5539" y="8304"/>
                </a:cubicBezTo>
                <a:lnTo>
                  <a:pt x="2802" y="8304"/>
                </a:lnTo>
                <a:cubicBezTo>
                  <a:pt x="1735" y="8304"/>
                  <a:pt x="823" y="9728"/>
                  <a:pt x="823" y="11392"/>
                </a:cubicBezTo>
                <a:lnTo>
                  <a:pt x="64" y="20176"/>
                </a:lnTo>
                <a:cubicBezTo>
                  <a:pt x="-90" y="20408"/>
                  <a:pt x="64" y="20888"/>
                  <a:pt x="217" y="21120"/>
                </a:cubicBezTo>
                <a:cubicBezTo>
                  <a:pt x="366" y="21600"/>
                  <a:pt x="674" y="21600"/>
                  <a:pt x="823" y="21600"/>
                </a:cubicBezTo>
                <a:lnTo>
                  <a:pt x="20597" y="21600"/>
                </a:lnTo>
                <a:cubicBezTo>
                  <a:pt x="20751" y="21600"/>
                  <a:pt x="21054" y="21600"/>
                  <a:pt x="21207" y="21120"/>
                </a:cubicBezTo>
                <a:cubicBezTo>
                  <a:pt x="21361" y="20888"/>
                  <a:pt x="21510" y="20408"/>
                  <a:pt x="21510" y="20176"/>
                </a:cubicBezTo>
                <a:lnTo>
                  <a:pt x="20751" y="11392"/>
                </a:lnTo>
                <a:cubicBezTo>
                  <a:pt x="20597" y="9728"/>
                  <a:pt x="19685" y="8304"/>
                  <a:pt x="18623" y="8304"/>
                </a:cubicBezTo>
                <a:lnTo>
                  <a:pt x="15885" y="8304"/>
                </a:lnTo>
                <a:cubicBezTo>
                  <a:pt x="15732" y="8304"/>
                  <a:pt x="15578" y="8064"/>
                  <a:pt x="15429" y="8064"/>
                </a:cubicBezTo>
                <a:cubicBezTo>
                  <a:pt x="15275" y="7832"/>
                  <a:pt x="15275" y="7592"/>
                  <a:pt x="15275" y="7120"/>
                </a:cubicBezTo>
                <a:cubicBezTo>
                  <a:pt x="15122" y="2848"/>
                  <a:pt x="13297" y="0"/>
                  <a:pt x="10712" y="0"/>
                </a:cubicBezTo>
                <a:close/>
              </a:path>
            </a:pathLst>
          </a:custGeom>
          <a:solidFill>
            <a:srgbClr val="222831"/>
          </a:solidFill>
          <a:ln w="12700">
            <a:miter lim="400000"/>
          </a:ln>
        </p:spPr>
        <p:txBody>
          <a:bodyPr lIns="0" tIns="0" rIns="0" bIns="0" anchor="ctr"/>
          <a:lstStyle/>
          <a:p>
            <a:pPr>
              <a:defRPr sz="1400"/>
            </a:pPr>
          </a:p>
        </p:txBody>
      </p:sp>
      <p:sp>
        <p:nvSpPr>
          <p:cNvPr id="11132" name="Google Shape;3563;p36"/>
          <p:cNvSpPr/>
          <p:nvPr/>
        </p:nvSpPr>
        <p:spPr>
          <a:xfrm>
            <a:off x="8608946" y="2754178"/>
            <a:ext cx="27522" cy="288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327" y="0"/>
                  <a:pt x="0" y="5165"/>
                  <a:pt x="0" y="11336"/>
                </a:cubicBezTo>
                <a:cubicBezTo>
                  <a:pt x="0" y="16468"/>
                  <a:pt x="4327" y="21600"/>
                  <a:pt x="10800" y="21600"/>
                </a:cubicBezTo>
                <a:cubicBezTo>
                  <a:pt x="17273" y="21600"/>
                  <a:pt x="21600" y="16468"/>
                  <a:pt x="21600" y="11336"/>
                </a:cubicBezTo>
                <a:cubicBezTo>
                  <a:pt x="21600" y="5165"/>
                  <a:pt x="17273" y="0"/>
                  <a:pt x="10800" y="0"/>
                </a:cubicBezTo>
                <a:close/>
              </a:path>
            </a:pathLst>
          </a:custGeom>
          <a:solidFill>
            <a:srgbClr val="F2A365"/>
          </a:solidFill>
          <a:ln w="12700">
            <a:miter lim="400000"/>
          </a:ln>
        </p:spPr>
        <p:txBody>
          <a:bodyPr lIns="0" tIns="0" rIns="0" bIns="0" anchor="ctr"/>
          <a:lstStyle/>
          <a:p>
            <a:pPr>
              <a:defRPr sz="1400"/>
            </a:pPr>
          </a:p>
        </p:txBody>
      </p:sp>
      <p:sp>
        <p:nvSpPr>
          <p:cNvPr id="11133" name="Google Shape;3564;p36"/>
          <p:cNvSpPr/>
          <p:nvPr/>
        </p:nvSpPr>
        <p:spPr>
          <a:xfrm>
            <a:off x="8600699" y="2745931"/>
            <a:ext cx="44017" cy="45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7855"/>
                </a:moveTo>
                <a:cubicBezTo>
                  <a:pt x="12142" y="7855"/>
                  <a:pt x="13505" y="9177"/>
                  <a:pt x="13505" y="11141"/>
                </a:cubicBezTo>
                <a:cubicBezTo>
                  <a:pt x="13505" y="12443"/>
                  <a:pt x="12142" y="13745"/>
                  <a:pt x="10800" y="13745"/>
                </a:cubicBezTo>
                <a:cubicBezTo>
                  <a:pt x="9458" y="13745"/>
                  <a:pt x="8095" y="12443"/>
                  <a:pt x="8095" y="11141"/>
                </a:cubicBezTo>
                <a:cubicBezTo>
                  <a:pt x="8095" y="9177"/>
                  <a:pt x="9458" y="7855"/>
                  <a:pt x="10800" y="7855"/>
                </a:cubicBezTo>
                <a:close/>
                <a:moveTo>
                  <a:pt x="10800" y="0"/>
                </a:moveTo>
                <a:cubicBezTo>
                  <a:pt x="4729" y="0"/>
                  <a:pt x="0" y="5250"/>
                  <a:pt x="0" y="11141"/>
                </a:cubicBezTo>
                <a:cubicBezTo>
                  <a:pt x="0" y="16371"/>
                  <a:pt x="4729" y="21600"/>
                  <a:pt x="10800" y="21600"/>
                </a:cubicBezTo>
                <a:cubicBezTo>
                  <a:pt x="16871" y="21600"/>
                  <a:pt x="21600" y="16371"/>
                  <a:pt x="21600" y="11141"/>
                </a:cubicBezTo>
                <a:cubicBezTo>
                  <a:pt x="21600" y="5250"/>
                  <a:pt x="16871" y="0"/>
                  <a:pt x="10800" y="0"/>
                </a:cubicBezTo>
                <a:close/>
              </a:path>
            </a:pathLst>
          </a:custGeom>
          <a:solidFill>
            <a:srgbClr val="222831"/>
          </a:solidFill>
          <a:ln w="12700">
            <a:miter lim="400000"/>
          </a:ln>
        </p:spPr>
        <p:txBody>
          <a:bodyPr lIns="0" tIns="0" rIns="0" bIns="0" anchor="ctr"/>
          <a:lstStyle/>
          <a:p>
            <a:pPr>
              <a:defRPr sz="1400"/>
            </a:pPr>
          </a:p>
        </p:txBody>
      </p:sp>
      <p:sp>
        <p:nvSpPr>
          <p:cNvPr id="11134" name="Google Shape;3565;p36"/>
          <p:cNvSpPr/>
          <p:nvPr/>
        </p:nvSpPr>
        <p:spPr>
          <a:xfrm>
            <a:off x="8468738" y="2832530"/>
            <a:ext cx="303815" cy="398663"/>
          </a:xfrm>
          <a:prstGeom prst="rect">
            <a:avLst/>
          </a:prstGeom>
          <a:solidFill>
            <a:srgbClr val="FFFFFF"/>
          </a:solidFill>
          <a:ln w="12700">
            <a:miter lim="400000"/>
          </a:ln>
        </p:spPr>
        <p:txBody>
          <a:bodyPr lIns="0" tIns="0" rIns="0" bIns="0" anchor="ctr"/>
          <a:lstStyle/>
          <a:p>
            <a:pPr>
              <a:defRPr sz="1400"/>
            </a:pPr>
          </a:p>
        </p:txBody>
      </p:sp>
      <p:sp>
        <p:nvSpPr>
          <p:cNvPr id="11135" name="Google Shape;3566;p36"/>
          <p:cNvSpPr/>
          <p:nvPr/>
        </p:nvSpPr>
        <p:spPr>
          <a:xfrm>
            <a:off x="8460490" y="2824283"/>
            <a:ext cx="320311" cy="413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88" y="791"/>
                </a:moveTo>
                <a:lnTo>
                  <a:pt x="20488" y="20809"/>
                </a:lnTo>
                <a:lnTo>
                  <a:pt x="1112" y="20809"/>
                </a:lnTo>
                <a:lnTo>
                  <a:pt x="1112" y="791"/>
                </a:lnTo>
                <a:close/>
                <a:moveTo>
                  <a:pt x="556" y="0"/>
                </a:moveTo>
                <a:cubicBezTo>
                  <a:pt x="278" y="0"/>
                  <a:pt x="0" y="145"/>
                  <a:pt x="0" y="431"/>
                </a:cubicBezTo>
                <a:lnTo>
                  <a:pt x="0" y="21240"/>
                </a:lnTo>
                <a:cubicBezTo>
                  <a:pt x="0" y="21455"/>
                  <a:pt x="278" y="21600"/>
                  <a:pt x="556" y="21600"/>
                </a:cubicBezTo>
                <a:lnTo>
                  <a:pt x="21044" y="21600"/>
                </a:lnTo>
                <a:cubicBezTo>
                  <a:pt x="21413" y="21600"/>
                  <a:pt x="21600" y="21455"/>
                  <a:pt x="21600" y="21240"/>
                </a:cubicBezTo>
                <a:lnTo>
                  <a:pt x="21600" y="431"/>
                </a:lnTo>
                <a:cubicBezTo>
                  <a:pt x="21600" y="145"/>
                  <a:pt x="21413" y="0"/>
                  <a:pt x="21044" y="0"/>
                </a:cubicBezTo>
                <a:close/>
              </a:path>
            </a:pathLst>
          </a:custGeom>
          <a:solidFill>
            <a:srgbClr val="222831"/>
          </a:solidFill>
          <a:ln w="12700">
            <a:miter lim="400000"/>
          </a:ln>
        </p:spPr>
        <p:txBody>
          <a:bodyPr lIns="0" tIns="0" rIns="0" bIns="0" anchor="ctr"/>
          <a:lstStyle/>
          <a:p>
            <a:pPr>
              <a:defRPr sz="1400"/>
            </a:pPr>
          </a:p>
        </p:txBody>
      </p:sp>
      <p:sp>
        <p:nvSpPr>
          <p:cNvPr id="11136" name="Google Shape;3567;p36"/>
          <p:cNvSpPr/>
          <p:nvPr/>
        </p:nvSpPr>
        <p:spPr>
          <a:xfrm>
            <a:off x="8525081" y="2917457"/>
            <a:ext cx="37116"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0"/>
                </a:moveTo>
                <a:cubicBezTo>
                  <a:pt x="2400" y="0"/>
                  <a:pt x="0" y="5400"/>
                  <a:pt x="0" y="10800"/>
                </a:cubicBezTo>
                <a:cubicBezTo>
                  <a:pt x="0" y="16200"/>
                  <a:pt x="2400" y="21600"/>
                  <a:pt x="4800" y="21600"/>
                </a:cubicBezTo>
                <a:lnTo>
                  <a:pt x="16800" y="21600"/>
                </a:lnTo>
                <a:cubicBezTo>
                  <a:pt x="20008" y="21600"/>
                  <a:pt x="21600" y="16200"/>
                  <a:pt x="21600" y="10800"/>
                </a:cubicBezTo>
                <a:cubicBezTo>
                  <a:pt x="21600" y="5400"/>
                  <a:pt x="20008" y="0"/>
                  <a:pt x="16800" y="0"/>
                </a:cubicBezTo>
                <a:close/>
              </a:path>
            </a:pathLst>
          </a:custGeom>
          <a:solidFill>
            <a:srgbClr val="222831"/>
          </a:solidFill>
          <a:ln w="12700">
            <a:miter lim="400000"/>
          </a:ln>
        </p:spPr>
        <p:txBody>
          <a:bodyPr lIns="0" tIns="0" rIns="0" bIns="0" anchor="ctr"/>
          <a:lstStyle/>
          <a:p>
            <a:pPr>
              <a:defRPr sz="1400"/>
            </a:pPr>
          </a:p>
        </p:txBody>
      </p:sp>
      <p:sp>
        <p:nvSpPr>
          <p:cNvPr id="11137" name="Google Shape;3568;p36"/>
          <p:cNvSpPr/>
          <p:nvPr/>
        </p:nvSpPr>
        <p:spPr>
          <a:xfrm>
            <a:off x="8575956" y="2917457"/>
            <a:ext cx="144333"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4" y="0"/>
                </a:moveTo>
                <a:cubicBezTo>
                  <a:pt x="617" y="0"/>
                  <a:pt x="0" y="5400"/>
                  <a:pt x="0" y="10800"/>
                </a:cubicBezTo>
                <a:cubicBezTo>
                  <a:pt x="0" y="16200"/>
                  <a:pt x="617" y="21600"/>
                  <a:pt x="1234" y="21600"/>
                </a:cubicBezTo>
                <a:lnTo>
                  <a:pt x="20366" y="21600"/>
                </a:lnTo>
                <a:cubicBezTo>
                  <a:pt x="20983" y="21600"/>
                  <a:pt x="21600" y="16200"/>
                  <a:pt x="21600" y="10800"/>
                </a:cubicBezTo>
                <a:cubicBezTo>
                  <a:pt x="21600" y="5400"/>
                  <a:pt x="20983" y="0"/>
                  <a:pt x="20366" y="0"/>
                </a:cubicBezTo>
                <a:close/>
              </a:path>
            </a:pathLst>
          </a:custGeom>
          <a:solidFill>
            <a:srgbClr val="222831"/>
          </a:solidFill>
          <a:ln w="12700">
            <a:miter lim="400000"/>
          </a:ln>
        </p:spPr>
        <p:txBody>
          <a:bodyPr lIns="0" tIns="0" rIns="0" bIns="0" anchor="ctr"/>
          <a:lstStyle/>
          <a:p>
            <a:pPr>
              <a:defRPr sz="1400"/>
            </a:pPr>
          </a:p>
        </p:txBody>
      </p:sp>
      <p:sp>
        <p:nvSpPr>
          <p:cNvPr id="11138" name="Google Shape;3569;p36"/>
          <p:cNvSpPr/>
          <p:nvPr/>
        </p:nvSpPr>
        <p:spPr>
          <a:xfrm>
            <a:off x="8525081" y="2971760"/>
            <a:ext cx="37116"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0"/>
                </a:moveTo>
                <a:cubicBezTo>
                  <a:pt x="2400" y="0"/>
                  <a:pt x="0" y="3910"/>
                  <a:pt x="0" y="11793"/>
                </a:cubicBezTo>
                <a:cubicBezTo>
                  <a:pt x="0" y="17690"/>
                  <a:pt x="2400" y="21600"/>
                  <a:pt x="4800" y="21600"/>
                </a:cubicBezTo>
                <a:lnTo>
                  <a:pt x="16800" y="21600"/>
                </a:lnTo>
                <a:cubicBezTo>
                  <a:pt x="20008" y="21600"/>
                  <a:pt x="21600" y="17690"/>
                  <a:pt x="21600" y="11793"/>
                </a:cubicBezTo>
                <a:cubicBezTo>
                  <a:pt x="21600" y="3910"/>
                  <a:pt x="20008" y="0"/>
                  <a:pt x="16800" y="0"/>
                </a:cubicBezTo>
                <a:close/>
              </a:path>
            </a:pathLst>
          </a:custGeom>
          <a:solidFill>
            <a:srgbClr val="222831"/>
          </a:solidFill>
          <a:ln w="12700">
            <a:miter lim="400000"/>
          </a:ln>
        </p:spPr>
        <p:txBody>
          <a:bodyPr lIns="0" tIns="0" rIns="0" bIns="0" anchor="ctr"/>
          <a:lstStyle/>
          <a:p>
            <a:pPr>
              <a:defRPr sz="1400"/>
            </a:pPr>
          </a:p>
        </p:txBody>
      </p:sp>
      <p:sp>
        <p:nvSpPr>
          <p:cNvPr id="11139" name="Google Shape;3570;p36"/>
          <p:cNvSpPr/>
          <p:nvPr/>
        </p:nvSpPr>
        <p:spPr>
          <a:xfrm>
            <a:off x="8575956" y="2971760"/>
            <a:ext cx="144333"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4" y="0"/>
                </a:moveTo>
                <a:cubicBezTo>
                  <a:pt x="617" y="0"/>
                  <a:pt x="0" y="3910"/>
                  <a:pt x="0" y="11793"/>
                </a:cubicBezTo>
                <a:cubicBezTo>
                  <a:pt x="0" y="17690"/>
                  <a:pt x="617" y="21600"/>
                  <a:pt x="1234" y="21600"/>
                </a:cubicBezTo>
                <a:lnTo>
                  <a:pt x="20366" y="21600"/>
                </a:lnTo>
                <a:cubicBezTo>
                  <a:pt x="20983" y="21600"/>
                  <a:pt x="21600" y="17690"/>
                  <a:pt x="21600" y="11793"/>
                </a:cubicBezTo>
                <a:cubicBezTo>
                  <a:pt x="21600" y="3910"/>
                  <a:pt x="20983" y="0"/>
                  <a:pt x="20366" y="0"/>
                </a:cubicBezTo>
                <a:close/>
              </a:path>
            </a:pathLst>
          </a:custGeom>
          <a:solidFill>
            <a:srgbClr val="222831"/>
          </a:solidFill>
          <a:ln w="12700">
            <a:miter lim="400000"/>
          </a:ln>
        </p:spPr>
        <p:txBody>
          <a:bodyPr lIns="0" tIns="0" rIns="0" bIns="0" anchor="ctr"/>
          <a:lstStyle/>
          <a:p>
            <a:pPr>
              <a:defRPr sz="1400"/>
            </a:pPr>
          </a:p>
        </p:txBody>
      </p:sp>
      <p:sp>
        <p:nvSpPr>
          <p:cNvPr id="11140" name="Google Shape;3571;p36"/>
          <p:cNvSpPr/>
          <p:nvPr/>
        </p:nvSpPr>
        <p:spPr>
          <a:xfrm>
            <a:off x="8525081" y="3026064"/>
            <a:ext cx="37116"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0"/>
                </a:moveTo>
                <a:cubicBezTo>
                  <a:pt x="2400" y="0"/>
                  <a:pt x="0" y="5400"/>
                  <a:pt x="0" y="10800"/>
                </a:cubicBezTo>
                <a:cubicBezTo>
                  <a:pt x="0" y="16200"/>
                  <a:pt x="2400" y="21600"/>
                  <a:pt x="4800" y="21600"/>
                </a:cubicBezTo>
                <a:lnTo>
                  <a:pt x="16800" y="21600"/>
                </a:lnTo>
                <a:cubicBezTo>
                  <a:pt x="20008" y="21600"/>
                  <a:pt x="21600" y="16200"/>
                  <a:pt x="21600" y="10800"/>
                </a:cubicBezTo>
                <a:cubicBezTo>
                  <a:pt x="21600" y="5400"/>
                  <a:pt x="20008" y="0"/>
                  <a:pt x="16800" y="0"/>
                </a:cubicBezTo>
                <a:close/>
              </a:path>
            </a:pathLst>
          </a:custGeom>
          <a:solidFill>
            <a:srgbClr val="222831"/>
          </a:solidFill>
          <a:ln w="12700">
            <a:miter lim="400000"/>
          </a:ln>
        </p:spPr>
        <p:txBody>
          <a:bodyPr lIns="0" tIns="0" rIns="0" bIns="0" anchor="ctr"/>
          <a:lstStyle/>
          <a:p>
            <a:pPr>
              <a:defRPr sz="1400"/>
            </a:pPr>
          </a:p>
        </p:txBody>
      </p:sp>
      <p:sp>
        <p:nvSpPr>
          <p:cNvPr id="11141" name="Google Shape;3572;p36"/>
          <p:cNvSpPr/>
          <p:nvPr/>
        </p:nvSpPr>
        <p:spPr>
          <a:xfrm>
            <a:off x="8575956" y="3026064"/>
            <a:ext cx="144333"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4" y="0"/>
                </a:moveTo>
                <a:cubicBezTo>
                  <a:pt x="617" y="0"/>
                  <a:pt x="0" y="5400"/>
                  <a:pt x="0" y="10800"/>
                </a:cubicBezTo>
                <a:cubicBezTo>
                  <a:pt x="0" y="16200"/>
                  <a:pt x="617" y="21600"/>
                  <a:pt x="1234" y="21600"/>
                </a:cubicBezTo>
                <a:lnTo>
                  <a:pt x="20366" y="21600"/>
                </a:lnTo>
                <a:cubicBezTo>
                  <a:pt x="20983" y="21600"/>
                  <a:pt x="21600" y="16200"/>
                  <a:pt x="21600" y="10800"/>
                </a:cubicBezTo>
                <a:cubicBezTo>
                  <a:pt x="21600" y="5400"/>
                  <a:pt x="20983" y="0"/>
                  <a:pt x="20366" y="0"/>
                </a:cubicBezTo>
                <a:close/>
              </a:path>
            </a:pathLst>
          </a:custGeom>
          <a:solidFill>
            <a:srgbClr val="222831"/>
          </a:solidFill>
          <a:ln w="12700">
            <a:miter lim="400000"/>
          </a:ln>
        </p:spPr>
        <p:txBody>
          <a:bodyPr lIns="0" tIns="0" rIns="0" bIns="0" anchor="ctr"/>
          <a:lstStyle/>
          <a:p>
            <a:pPr>
              <a:defRPr sz="1400"/>
            </a:pPr>
          </a:p>
        </p:txBody>
      </p:sp>
      <p:sp>
        <p:nvSpPr>
          <p:cNvPr id="11142" name="Google Shape;3573;p36"/>
          <p:cNvSpPr/>
          <p:nvPr/>
        </p:nvSpPr>
        <p:spPr>
          <a:xfrm>
            <a:off x="8525081" y="3079673"/>
            <a:ext cx="37116"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0"/>
                </a:moveTo>
                <a:cubicBezTo>
                  <a:pt x="2400" y="0"/>
                  <a:pt x="0" y="5400"/>
                  <a:pt x="0" y="10800"/>
                </a:cubicBezTo>
                <a:cubicBezTo>
                  <a:pt x="0" y="16200"/>
                  <a:pt x="2400" y="21600"/>
                  <a:pt x="4800" y="21600"/>
                </a:cubicBezTo>
                <a:lnTo>
                  <a:pt x="16800" y="21600"/>
                </a:lnTo>
                <a:cubicBezTo>
                  <a:pt x="20008" y="21600"/>
                  <a:pt x="21600" y="16200"/>
                  <a:pt x="21600" y="10800"/>
                </a:cubicBezTo>
                <a:cubicBezTo>
                  <a:pt x="21600" y="5400"/>
                  <a:pt x="20008" y="0"/>
                  <a:pt x="16800" y="0"/>
                </a:cubicBezTo>
                <a:close/>
              </a:path>
            </a:pathLst>
          </a:custGeom>
          <a:solidFill>
            <a:srgbClr val="222831"/>
          </a:solidFill>
          <a:ln w="12700">
            <a:miter lim="400000"/>
          </a:ln>
        </p:spPr>
        <p:txBody>
          <a:bodyPr lIns="0" tIns="0" rIns="0" bIns="0" anchor="ctr"/>
          <a:lstStyle/>
          <a:p>
            <a:pPr>
              <a:defRPr sz="1400"/>
            </a:pPr>
          </a:p>
        </p:txBody>
      </p:sp>
      <p:sp>
        <p:nvSpPr>
          <p:cNvPr id="11143" name="Google Shape;3574;p36"/>
          <p:cNvSpPr/>
          <p:nvPr/>
        </p:nvSpPr>
        <p:spPr>
          <a:xfrm>
            <a:off x="8575956" y="3079673"/>
            <a:ext cx="144333"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4" y="0"/>
                </a:moveTo>
                <a:cubicBezTo>
                  <a:pt x="617" y="0"/>
                  <a:pt x="0" y="5400"/>
                  <a:pt x="0" y="10800"/>
                </a:cubicBezTo>
                <a:cubicBezTo>
                  <a:pt x="0" y="16200"/>
                  <a:pt x="617" y="21600"/>
                  <a:pt x="1234" y="21600"/>
                </a:cubicBezTo>
                <a:lnTo>
                  <a:pt x="20366" y="21600"/>
                </a:lnTo>
                <a:cubicBezTo>
                  <a:pt x="20983" y="21600"/>
                  <a:pt x="21600" y="16200"/>
                  <a:pt x="21600" y="10800"/>
                </a:cubicBezTo>
                <a:cubicBezTo>
                  <a:pt x="21600" y="5400"/>
                  <a:pt x="20983" y="0"/>
                  <a:pt x="20366" y="0"/>
                </a:cubicBezTo>
                <a:close/>
              </a:path>
            </a:pathLst>
          </a:custGeom>
          <a:solidFill>
            <a:srgbClr val="222831"/>
          </a:solidFill>
          <a:ln w="12700">
            <a:miter lim="400000"/>
          </a:ln>
        </p:spPr>
        <p:txBody>
          <a:bodyPr lIns="0" tIns="0" rIns="0" bIns="0" anchor="ctr"/>
          <a:lstStyle/>
          <a:p>
            <a:pPr>
              <a:defRPr sz="1400"/>
            </a:pPr>
          </a:p>
        </p:txBody>
      </p:sp>
      <p:sp>
        <p:nvSpPr>
          <p:cNvPr id="11144" name="Google Shape;3575;p36"/>
          <p:cNvSpPr/>
          <p:nvPr/>
        </p:nvSpPr>
        <p:spPr>
          <a:xfrm>
            <a:off x="8688687" y="3092372"/>
            <a:ext cx="191084" cy="192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79" y="0"/>
                </a:moveTo>
                <a:cubicBezTo>
                  <a:pt x="4819" y="0"/>
                  <a:pt x="0" y="4784"/>
                  <a:pt x="0" y="10800"/>
                </a:cubicBezTo>
                <a:cubicBezTo>
                  <a:pt x="0" y="16660"/>
                  <a:pt x="4819" y="21600"/>
                  <a:pt x="10879" y="21600"/>
                </a:cubicBezTo>
                <a:cubicBezTo>
                  <a:pt x="16781" y="21600"/>
                  <a:pt x="21600" y="16660"/>
                  <a:pt x="21600" y="10800"/>
                </a:cubicBezTo>
                <a:cubicBezTo>
                  <a:pt x="21600" y="4784"/>
                  <a:pt x="16781" y="0"/>
                  <a:pt x="10879" y="0"/>
                </a:cubicBezTo>
                <a:close/>
              </a:path>
            </a:pathLst>
          </a:custGeom>
          <a:solidFill>
            <a:srgbClr val="87393C"/>
          </a:solidFill>
          <a:ln w="12700">
            <a:miter lim="400000"/>
          </a:ln>
        </p:spPr>
        <p:txBody>
          <a:bodyPr lIns="0" tIns="0" rIns="0" bIns="0" anchor="ctr"/>
          <a:lstStyle/>
          <a:p>
            <a:pPr>
              <a:defRPr sz="1400"/>
            </a:pPr>
          </a:p>
        </p:txBody>
      </p:sp>
      <p:sp>
        <p:nvSpPr>
          <p:cNvPr id="11145" name="Google Shape;3576;p36"/>
          <p:cNvSpPr/>
          <p:nvPr/>
        </p:nvSpPr>
        <p:spPr>
          <a:xfrm>
            <a:off x="8680440" y="3084124"/>
            <a:ext cx="207579" cy="207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72" y="1716"/>
                </a:moveTo>
                <a:cubicBezTo>
                  <a:pt x="15877" y="1716"/>
                  <a:pt x="19884" y="5863"/>
                  <a:pt x="19884" y="10872"/>
                </a:cubicBezTo>
                <a:cubicBezTo>
                  <a:pt x="19884" y="15877"/>
                  <a:pt x="15877" y="20028"/>
                  <a:pt x="10872" y="20028"/>
                </a:cubicBezTo>
                <a:cubicBezTo>
                  <a:pt x="5723" y="20028"/>
                  <a:pt x="1716" y="15877"/>
                  <a:pt x="1716" y="10872"/>
                </a:cubicBezTo>
                <a:cubicBezTo>
                  <a:pt x="1716" y="5863"/>
                  <a:pt x="5723" y="1716"/>
                  <a:pt x="10872" y="1716"/>
                </a:cubicBezTo>
                <a:close/>
                <a:moveTo>
                  <a:pt x="10872" y="0"/>
                </a:moveTo>
                <a:cubicBezTo>
                  <a:pt x="4865" y="0"/>
                  <a:pt x="0" y="4865"/>
                  <a:pt x="0" y="10872"/>
                </a:cubicBezTo>
                <a:cubicBezTo>
                  <a:pt x="0" y="16735"/>
                  <a:pt x="4865" y="21600"/>
                  <a:pt x="10872" y="21600"/>
                </a:cubicBezTo>
                <a:cubicBezTo>
                  <a:pt x="16735" y="21600"/>
                  <a:pt x="21600" y="16735"/>
                  <a:pt x="21600" y="10872"/>
                </a:cubicBezTo>
                <a:cubicBezTo>
                  <a:pt x="21600" y="4865"/>
                  <a:pt x="16735" y="0"/>
                  <a:pt x="10872" y="0"/>
                </a:cubicBezTo>
                <a:close/>
              </a:path>
            </a:pathLst>
          </a:custGeom>
          <a:solidFill>
            <a:srgbClr val="222831"/>
          </a:solidFill>
          <a:ln w="12700">
            <a:miter lim="400000"/>
          </a:ln>
        </p:spPr>
        <p:txBody>
          <a:bodyPr lIns="0" tIns="0" rIns="0" bIns="0" anchor="ctr"/>
          <a:lstStyle/>
          <a:p>
            <a:pPr>
              <a:defRPr sz="1400"/>
            </a:pPr>
          </a:p>
        </p:txBody>
      </p:sp>
      <p:sp>
        <p:nvSpPr>
          <p:cNvPr id="11146" name="Google Shape;3579;p36"/>
          <p:cNvSpPr/>
          <p:nvPr/>
        </p:nvSpPr>
        <p:spPr>
          <a:xfrm>
            <a:off x="5458159" y="1446505"/>
            <a:ext cx="525110" cy="730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46" y="0"/>
                </a:moveTo>
                <a:cubicBezTo>
                  <a:pt x="21320" y="0"/>
                  <a:pt x="21291" y="4"/>
                  <a:pt x="21261" y="10"/>
                </a:cubicBezTo>
                <a:cubicBezTo>
                  <a:pt x="20243" y="132"/>
                  <a:pt x="19225" y="295"/>
                  <a:pt x="18207" y="498"/>
                </a:cubicBezTo>
                <a:cubicBezTo>
                  <a:pt x="18038" y="539"/>
                  <a:pt x="17981" y="661"/>
                  <a:pt x="18038" y="783"/>
                </a:cubicBezTo>
                <a:cubicBezTo>
                  <a:pt x="18038" y="905"/>
                  <a:pt x="18207" y="946"/>
                  <a:pt x="18320" y="946"/>
                </a:cubicBezTo>
                <a:lnTo>
                  <a:pt x="18377" y="946"/>
                </a:lnTo>
                <a:cubicBezTo>
                  <a:pt x="19338" y="742"/>
                  <a:pt x="20357" y="539"/>
                  <a:pt x="21375" y="417"/>
                </a:cubicBezTo>
                <a:cubicBezTo>
                  <a:pt x="21488" y="417"/>
                  <a:pt x="21600" y="295"/>
                  <a:pt x="21600" y="173"/>
                </a:cubicBezTo>
                <a:cubicBezTo>
                  <a:pt x="21554" y="73"/>
                  <a:pt x="21470" y="0"/>
                  <a:pt x="21346" y="0"/>
                </a:cubicBezTo>
                <a:close/>
                <a:moveTo>
                  <a:pt x="15470" y="1277"/>
                </a:moveTo>
                <a:cubicBezTo>
                  <a:pt x="15424" y="1277"/>
                  <a:pt x="15374" y="1288"/>
                  <a:pt x="15324" y="1312"/>
                </a:cubicBezTo>
                <a:cubicBezTo>
                  <a:pt x="14363" y="1596"/>
                  <a:pt x="13458" y="1962"/>
                  <a:pt x="12553" y="2328"/>
                </a:cubicBezTo>
                <a:cubicBezTo>
                  <a:pt x="12440" y="2410"/>
                  <a:pt x="12383" y="2532"/>
                  <a:pt x="12440" y="2613"/>
                </a:cubicBezTo>
                <a:cubicBezTo>
                  <a:pt x="12497" y="2694"/>
                  <a:pt x="12610" y="2735"/>
                  <a:pt x="12722" y="2735"/>
                </a:cubicBezTo>
                <a:cubicBezTo>
                  <a:pt x="12779" y="2735"/>
                  <a:pt x="12836" y="2735"/>
                  <a:pt x="12892" y="2694"/>
                </a:cubicBezTo>
                <a:cubicBezTo>
                  <a:pt x="13740" y="2328"/>
                  <a:pt x="14645" y="2003"/>
                  <a:pt x="15551" y="1678"/>
                </a:cubicBezTo>
                <a:cubicBezTo>
                  <a:pt x="15720" y="1637"/>
                  <a:pt x="15775" y="1515"/>
                  <a:pt x="15720" y="1393"/>
                </a:cubicBezTo>
                <a:cubicBezTo>
                  <a:pt x="15679" y="1335"/>
                  <a:pt x="15583" y="1277"/>
                  <a:pt x="15470" y="1277"/>
                </a:cubicBezTo>
                <a:close/>
                <a:moveTo>
                  <a:pt x="10172" y="3545"/>
                </a:moveTo>
                <a:cubicBezTo>
                  <a:pt x="10112" y="3545"/>
                  <a:pt x="10051" y="3558"/>
                  <a:pt x="10008" y="3588"/>
                </a:cubicBezTo>
                <a:cubicBezTo>
                  <a:pt x="9160" y="4035"/>
                  <a:pt x="8424" y="4523"/>
                  <a:pt x="7690" y="5052"/>
                </a:cubicBezTo>
                <a:cubicBezTo>
                  <a:pt x="7521" y="5134"/>
                  <a:pt x="7521" y="5296"/>
                  <a:pt x="7690" y="5378"/>
                </a:cubicBezTo>
                <a:cubicBezTo>
                  <a:pt x="7746" y="5418"/>
                  <a:pt x="7803" y="5418"/>
                  <a:pt x="7860" y="5418"/>
                </a:cubicBezTo>
                <a:cubicBezTo>
                  <a:pt x="7973" y="5418"/>
                  <a:pt x="8030" y="5418"/>
                  <a:pt x="8085" y="5378"/>
                </a:cubicBezTo>
                <a:cubicBezTo>
                  <a:pt x="8821" y="4849"/>
                  <a:pt x="9556" y="4401"/>
                  <a:pt x="10347" y="3954"/>
                </a:cubicBezTo>
                <a:cubicBezTo>
                  <a:pt x="10517" y="3873"/>
                  <a:pt x="10517" y="3710"/>
                  <a:pt x="10404" y="3630"/>
                </a:cubicBezTo>
                <a:cubicBezTo>
                  <a:pt x="10369" y="3579"/>
                  <a:pt x="10269" y="3545"/>
                  <a:pt x="10172" y="3545"/>
                </a:cubicBezTo>
                <a:close/>
                <a:moveTo>
                  <a:pt x="5858" y="6634"/>
                </a:moveTo>
                <a:cubicBezTo>
                  <a:pt x="5758" y="6634"/>
                  <a:pt x="5667" y="6668"/>
                  <a:pt x="5598" y="6720"/>
                </a:cubicBezTo>
                <a:cubicBezTo>
                  <a:pt x="4976" y="7289"/>
                  <a:pt x="4353" y="7898"/>
                  <a:pt x="3789" y="8549"/>
                </a:cubicBezTo>
                <a:cubicBezTo>
                  <a:pt x="3732" y="8671"/>
                  <a:pt x="3732" y="8793"/>
                  <a:pt x="3901" y="8833"/>
                </a:cubicBezTo>
                <a:cubicBezTo>
                  <a:pt x="3959" y="8874"/>
                  <a:pt x="4014" y="8874"/>
                  <a:pt x="4071" y="8874"/>
                </a:cubicBezTo>
                <a:cubicBezTo>
                  <a:pt x="4184" y="8874"/>
                  <a:pt x="4241" y="8833"/>
                  <a:pt x="4298" y="8793"/>
                </a:cubicBezTo>
                <a:cubicBezTo>
                  <a:pt x="4862" y="8183"/>
                  <a:pt x="5428" y="7574"/>
                  <a:pt x="6049" y="7004"/>
                </a:cubicBezTo>
                <a:cubicBezTo>
                  <a:pt x="6164" y="6882"/>
                  <a:pt x="6164" y="6760"/>
                  <a:pt x="6049" y="6679"/>
                </a:cubicBezTo>
                <a:cubicBezTo>
                  <a:pt x="5985" y="6648"/>
                  <a:pt x="5921" y="6634"/>
                  <a:pt x="5858" y="6634"/>
                </a:cubicBezTo>
                <a:close/>
                <a:moveTo>
                  <a:pt x="2593" y="10378"/>
                </a:moveTo>
                <a:cubicBezTo>
                  <a:pt x="2487" y="10378"/>
                  <a:pt x="2391" y="10421"/>
                  <a:pt x="2318" y="10501"/>
                </a:cubicBezTo>
                <a:cubicBezTo>
                  <a:pt x="1921" y="11192"/>
                  <a:pt x="1527" y="11884"/>
                  <a:pt x="1187" y="12574"/>
                </a:cubicBezTo>
                <a:cubicBezTo>
                  <a:pt x="1130" y="12696"/>
                  <a:pt x="1243" y="12818"/>
                  <a:pt x="1412" y="12859"/>
                </a:cubicBezTo>
                <a:cubicBezTo>
                  <a:pt x="1412" y="12859"/>
                  <a:pt x="1470" y="12899"/>
                  <a:pt x="1470" y="12899"/>
                </a:cubicBezTo>
                <a:cubicBezTo>
                  <a:pt x="1639" y="12899"/>
                  <a:pt x="1752" y="12818"/>
                  <a:pt x="1809" y="12737"/>
                </a:cubicBezTo>
                <a:cubicBezTo>
                  <a:pt x="2091" y="12045"/>
                  <a:pt x="2487" y="11355"/>
                  <a:pt x="2884" y="10704"/>
                </a:cubicBezTo>
                <a:cubicBezTo>
                  <a:pt x="2939" y="10582"/>
                  <a:pt x="2884" y="10460"/>
                  <a:pt x="2769" y="10419"/>
                </a:cubicBezTo>
                <a:cubicBezTo>
                  <a:pt x="2710" y="10390"/>
                  <a:pt x="2650" y="10378"/>
                  <a:pt x="2593" y="10378"/>
                </a:cubicBezTo>
                <a:close/>
                <a:moveTo>
                  <a:pt x="791" y="14567"/>
                </a:moveTo>
                <a:cubicBezTo>
                  <a:pt x="621" y="14567"/>
                  <a:pt x="452" y="14648"/>
                  <a:pt x="452" y="14770"/>
                </a:cubicBezTo>
                <a:cubicBezTo>
                  <a:pt x="225" y="15502"/>
                  <a:pt x="112" y="16233"/>
                  <a:pt x="55" y="16965"/>
                </a:cubicBezTo>
                <a:cubicBezTo>
                  <a:pt x="0" y="17087"/>
                  <a:pt x="170" y="17209"/>
                  <a:pt x="339" y="17209"/>
                </a:cubicBezTo>
                <a:cubicBezTo>
                  <a:pt x="509" y="17209"/>
                  <a:pt x="621" y="17128"/>
                  <a:pt x="621" y="17006"/>
                </a:cubicBezTo>
                <a:cubicBezTo>
                  <a:pt x="734" y="16274"/>
                  <a:pt x="848" y="15543"/>
                  <a:pt x="1018" y="14851"/>
                </a:cubicBezTo>
                <a:cubicBezTo>
                  <a:pt x="1073" y="14729"/>
                  <a:pt x="961" y="14607"/>
                  <a:pt x="791" y="14567"/>
                </a:cubicBezTo>
                <a:close/>
                <a:moveTo>
                  <a:pt x="282" y="18958"/>
                </a:moveTo>
                <a:cubicBezTo>
                  <a:pt x="112" y="18999"/>
                  <a:pt x="0" y="19080"/>
                  <a:pt x="0" y="19202"/>
                </a:cubicBezTo>
                <a:cubicBezTo>
                  <a:pt x="55" y="19934"/>
                  <a:pt x="170" y="20706"/>
                  <a:pt x="339" y="21438"/>
                </a:cubicBezTo>
                <a:cubicBezTo>
                  <a:pt x="339" y="21519"/>
                  <a:pt x="509" y="21600"/>
                  <a:pt x="621" y="21600"/>
                </a:cubicBezTo>
                <a:lnTo>
                  <a:pt x="679" y="21600"/>
                </a:lnTo>
                <a:cubicBezTo>
                  <a:pt x="848" y="21560"/>
                  <a:pt x="961" y="21478"/>
                  <a:pt x="961" y="21356"/>
                </a:cubicBezTo>
                <a:cubicBezTo>
                  <a:pt x="791" y="20624"/>
                  <a:pt x="679" y="19892"/>
                  <a:pt x="621" y="19161"/>
                </a:cubicBezTo>
                <a:cubicBezTo>
                  <a:pt x="621" y="19039"/>
                  <a:pt x="452" y="18958"/>
                  <a:pt x="282" y="18958"/>
                </a:cubicBezTo>
                <a:close/>
              </a:path>
            </a:pathLst>
          </a:custGeom>
          <a:solidFill>
            <a:srgbClr val="222831"/>
          </a:solidFill>
          <a:ln w="12700">
            <a:miter lim="400000"/>
          </a:ln>
        </p:spPr>
        <p:txBody>
          <a:bodyPr lIns="0" tIns="0" rIns="0" bIns="0" anchor="ctr"/>
          <a:lstStyle/>
          <a:p>
            <a:pPr>
              <a:defRPr sz="1400"/>
            </a:pPr>
          </a:p>
        </p:txBody>
      </p:sp>
      <p:sp>
        <p:nvSpPr>
          <p:cNvPr id="11147" name="Google Shape;3580;p36"/>
          <p:cNvSpPr/>
          <p:nvPr/>
        </p:nvSpPr>
        <p:spPr>
          <a:xfrm>
            <a:off x="5752278" y="2110825"/>
            <a:ext cx="959598" cy="581498"/>
          </a:xfrm>
          <a:custGeom>
            <a:avLst/>
            <a:gdLst/>
            <a:ahLst/>
            <a:cxnLst>
              <a:cxn ang="0">
                <a:pos x="wd2" y="hd2"/>
              </a:cxn>
              <a:cxn ang="5400000">
                <a:pos x="wd2" y="hd2"/>
              </a:cxn>
              <a:cxn ang="10800000">
                <a:pos x="wd2" y="hd2"/>
              </a:cxn>
              <a:cxn ang="16200000">
                <a:pos x="wd2" y="hd2"/>
              </a:cxn>
            </a:cxnLst>
            <a:rect l="0" t="0" r="r" b="b"/>
            <a:pathLst>
              <a:path w="21570" h="21600" fill="norm" stroke="1" extrusionOk="0">
                <a:moveTo>
                  <a:pt x="21416" y="0"/>
                </a:moveTo>
                <a:cubicBezTo>
                  <a:pt x="21323" y="0"/>
                  <a:pt x="21230" y="103"/>
                  <a:pt x="21230" y="256"/>
                </a:cubicBezTo>
                <a:cubicBezTo>
                  <a:pt x="21199" y="1124"/>
                  <a:pt x="21107" y="2043"/>
                  <a:pt x="20983" y="2962"/>
                </a:cubicBezTo>
                <a:cubicBezTo>
                  <a:pt x="20983" y="3115"/>
                  <a:pt x="21044" y="3217"/>
                  <a:pt x="21137" y="3268"/>
                </a:cubicBezTo>
                <a:lnTo>
                  <a:pt x="21168" y="3268"/>
                </a:lnTo>
                <a:cubicBezTo>
                  <a:pt x="21230" y="3268"/>
                  <a:pt x="21292" y="3167"/>
                  <a:pt x="21323" y="3064"/>
                </a:cubicBezTo>
                <a:cubicBezTo>
                  <a:pt x="21446" y="2145"/>
                  <a:pt x="21509" y="1225"/>
                  <a:pt x="21570" y="306"/>
                </a:cubicBezTo>
                <a:cubicBezTo>
                  <a:pt x="21570" y="153"/>
                  <a:pt x="21509" y="0"/>
                  <a:pt x="21416" y="0"/>
                </a:cubicBezTo>
                <a:close/>
                <a:moveTo>
                  <a:pt x="20716" y="5400"/>
                </a:moveTo>
                <a:cubicBezTo>
                  <a:pt x="20642" y="5400"/>
                  <a:pt x="20576" y="5484"/>
                  <a:pt x="20550" y="5566"/>
                </a:cubicBezTo>
                <a:cubicBezTo>
                  <a:pt x="20365" y="6435"/>
                  <a:pt x="20180" y="7303"/>
                  <a:pt x="19932" y="8120"/>
                </a:cubicBezTo>
                <a:cubicBezTo>
                  <a:pt x="19901" y="8273"/>
                  <a:pt x="19932" y="8427"/>
                  <a:pt x="19994" y="8477"/>
                </a:cubicBezTo>
                <a:cubicBezTo>
                  <a:pt x="20024" y="8528"/>
                  <a:pt x="20056" y="8528"/>
                  <a:pt x="20087" y="8528"/>
                </a:cubicBezTo>
                <a:cubicBezTo>
                  <a:pt x="20148" y="8528"/>
                  <a:pt x="20210" y="8477"/>
                  <a:pt x="20241" y="8375"/>
                </a:cubicBezTo>
                <a:cubicBezTo>
                  <a:pt x="20488" y="7507"/>
                  <a:pt x="20705" y="6638"/>
                  <a:pt x="20859" y="5771"/>
                </a:cubicBezTo>
                <a:cubicBezTo>
                  <a:pt x="20890" y="5618"/>
                  <a:pt x="20859" y="5464"/>
                  <a:pt x="20766" y="5413"/>
                </a:cubicBezTo>
                <a:cubicBezTo>
                  <a:pt x="20749" y="5403"/>
                  <a:pt x="20733" y="5400"/>
                  <a:pt x="20716" y="5400"/>
                </a:cubicBezTo>
                <a:close/>
                <a:moveTo>
                  <a:pt x="19259" y="10387"/>
                </a:moveTo>
                <a:cubicBezTo>
                  <a:pt x="19205" y="10387"/>
                  <a:pt x="19148" y="10423"/>
                  <a:pt x="19129" y="10519"/>
                </a:cubicBezTo>
                <a:cubicBezTo>
                  <a:pt x="18819" y="11285"/>
                  <a:pt x="18511" y="12001"/>
                  <a:pt x="18140" y="12716"/>
                </a:cubicBezTo>
                <a:cubicBezTo>
                  <a:pt x="18078" y="12817"/>
                  <a:pt x="18109" y="13022"/>
                  <a:pt x="18171" y="13123"/>
                </a:cubicBezTo>
                <a:cubicBezTo>
                  <a:pt x="18202" y="13175"/>
                  <a:pt x="18233" y="13175"/>
                  <a:pt x="18294" y="13175"/>
                </a:cubicBezTo>
                <a:cubicBezTo>
                  <a:pt x="18326" y="13175"/>
                  <a:pt x="18387" y="13123"/>
                  <a:pt x="18418" y="13074"/>
                </a:cubicBezTo>
                <a:cubicBezTo>
                  <a:pt x="18758" y="12358"/>
                  <a:pt x="19097" y="11592"/>
                  <a:pt x="19407" y="10826"/>
                </a:cubicBezTo>
                <a:cubicBezTo>
                  <a:pt x="19468" y="10673"/>
                  <a:pt x="19438" y="10519"/>
                  <a:pt x="19345" y="10418"/>
                </a:cubicBezTo>
                <a:cubicBezTo>
                  <a:pt x="19323" y="10399"/>
                  <a:pt x="19292" y="10387"/>
                  <a:pt x="19259" y="10387"/>
                </a:cubicBezTo>
                <a:close/>
                <a:moveTo>
                  <a:pt x="17125" y="14662"/>
                </a:moveTo>
                <a:cubicBezTo>
                  <a:pt x="17089" y="14662"/>
                  <a:pt x="17055" y="14689"/>
                  <a:pt x="17028" y="14758"/>
                </a:cubicBezTo>
                <a:cubicBezTo>
                  <a:pt x="16626" y="15371"/>
                  <a:pt x="16193" y="15984"/>
                  <a:pt x="15760" y="16493"/>
                </a:cubicBezTo>
                <a:cubicBezTo>
                  <a:pt x="15668" y="16597"/>
                  <a:pt x="15668" y="16800"/>
                  <a:pt x="15729" y="16903"/>
                </a:cubicBezTo>
                <a:cubicBezTo>
                  <a:pt x="15760" y="16953"/>
                  <a:pt x="15822" y="17005"/>
                  <a:pt x="15853" y="17005"/>
                </a:cubicBezTo>
                <a:cubicBezTo>
                  <a:pt x="15884" y="17005"/>
                  <a:pt x="15946" y="17005"/>
                  <a:pt x="15946" y="16953"/>
                </a:cubicBezTo>
                <a:cubicBezTo>
                  <a:pt x="16409" y="16392"/>
                  <a:pt x="16842" y="15779"/>
                  <a:pt x="17244" y="15115"/>
                </a:cubicBezTo>
                <a:cubicBezTo>
                  <a:pt x="17336" y="15013"/>
                  <a:pt x="17336" y="14860"/>
                  <a:pt x="17244" y="14758"/>
                </a:cubicBezTo>
                <a:cubicBezTo>
                  <a:pt x="17209" y="14702"/>
                  <a:pt x="17166" y="14662"/>
                  <a:pt x="17125" y="14662"/>
                </a:cubicBezTo>
                <a:close/>
                <a:moveTo>
                  <a:pt x="179" y="17638"/>
                </a:moveTo>
                <a:cubicBezTo>
                  <a:pt x="123" y="17638"/>
                  <a:pt x="71" y="17674"/>
                  <a:pt x="32" y="17770"/>
                </a:cubicBezTo>
                <a:cubicBezTo>
                  <a:pt x="-30" y="17924"/>
                  <a:pt x="1" y="18077"/>
                  <a:pt x="94" y="18128"/>
                </a:cubicBezTo>
                <a:cubicBezTo>
                  <a:pt x="557" y="18638"/>
                  <a:pt x="1021" y="19048"/>
                  <a:pt x="1484" y="19404"/>
                </a:cubicBezTo>
                <a:cubicBezTo>
                  <a:pt x="1516" y="19455"/>
                  <a:pt x="1546" y="19455"/>
                  <a:pt x="1577" y="19455"/>
                </a:cubicBezTo>
                <a:cubicBezTo>
                  <a:pt x="1639" y="19455"/>
                  <a:pt x="1701" y="19404"/>
                  <a:pt x="1731" y="19302"/>
                </a:cubicBezTo>
                <a:cubicBezTo>
                  <a:pt x="1762" y="19149"/>
                  <a:pt x="1731" y="18996"/>
                  <a:pt x="1639" y="18894"/>
                </a:cubicBezTo>
                <a:cubicBezTo>
                  <a:pt x="1175" y="18536"/>
                  <a:pt x="712" y="18128"/>
                  <a:pt x="279" y="17669"/>
                </a:cubicBezTo>
                <a:cubicBezTo>
                  <a:pt x="245" y="17650"/>
                  <a:pt x="211" y="17638"/>
                  <a:pt x="179" y="17638"/>
                </a:cubicBezTo>
                <a:close/>
                <a:moveTo>
                  <a:pt x="14468" y="17972"/>
                </a:moveTo>
                <a:cubicBezTo>
                  <a:pt x="14435" y="17972"/>
                  <a:pt x="14403" y="17990"/>
                  <a:pt x="14370" y="18025"/>
                </a:cubicBezTo>
                <a:cubicBezTo>
                  <a:pt x="13907" y="18485"/>
                  <a:pt x="13412" y="18894"/>
                  <a:pt x="12887" y="19251"/>
                </a:cubicBezTo>
                <a:cubicBezTo>
                  <a:pt x="12825" y="19302"/>
                  <a:pt x="12763" y="19455"/>
                  <a:pt x="12825" y="19609"/>
                </a:cubicBezTo>
                <a:cubicBezTo>
                  <a:pt x="12825" y="19712"/>
                  <a:pt x="12887" y="19762"/>
                  <a:pt x="12980" y="19762"/>
                </a:cubicBezTo>
                <a:lnTo>
                  <a:pt x="13011" y="19762"/>
                </a:lnTo>
                <a:cubicBezTo>
                  <a:pt x="13536" y="19404"/>
                  <a:pt x="14061" y="18944"/>
                  <a:pt x="14555" y="18485"/>
                </a:cubicBezTo>
                <a:cubicBezTo>
                  <a:pt x="14617" y="18435"/>
                  <a:pt x="14648" y="18282"/>
                  <a:pt x="14617" y="18128"/>
                </a:cubicBezTo>
                <a:cubicBezTo>
                  <a:pt x="14577" y="18028"/>
                  <a:pt x="14524" y="17972"/>
                  <a:pt x="14468" y="17972"/>
                </a:cubicBezTo>
                <a:close/>
                <a:moveTo>
                  <a:pt x="3135" y="19902"/>
                </a:moveTo>
                <a:cubicBezTo>
                  <a:pt x="3060" y="19902"/>
                  <a:pt x="2993" y="19994"/>
                  <a:pt x="2967" y="20120"/>
                </a:cubicBezTo>
                <a:cubicBezTo>
                  <a:pt x="2936" y="20273"/>
                  <a:pt x="2967" y="20426"/>
                  <a:pt x="3060" y="20478"/>
                </a:cubicBezTo>
                <a:cubicBezTo>
                  <a:pt x="3616" y="20733"/>
                  <a:pt x="4173" y="20987"/>
                  <a:pt x="4698" y="21192"/>
                </a:cubicBezTo>
                <a:lnTo>
                  <a:pt x="4760" y="21192"/>
                </a:lnTo>
                <a:cubicBezTo>
                  <a:pt x="4821" y="21192"/>
                  <a:pt x="4884" y="21090"/>
                  <a:pt x="4914" y="20937"/>
                </a:cubicBezTo>
                <a:cubicBezTo>
                  <a:pt x="4914" y="20784"/>
                  <a:pt x="4884" y="20681"/>
                  <a:pt x="4791" y="20631"/>
                </a:cubicBezTo>
                <a:cubicBezTo>
                  <a:pt x="4235" y="20426"/>
                  <a:pt x="3709" y="20221"/>
                  <a:pt x="3184" y="19915"/>
                </a:cubicBezTo>
                <a:cubicBezTo>
                  <a:pt x="3168" y="19907"/>
                  <a:pt x="3151" y="19902"/>
                  <a:pt x="3135" y="19902"/>
                </a:cubicBezTo>
                <a:close/>
                <a:moveTo>
                  <a:pt x="11391" y="20157"/>
                </a:moveTo>
                <a:cubicBezTo>
                  <a:pt x="11374" y="20157"/>
                  <a:pt x="11358" y="20162"/>
                  <a:pt x="11341" y="20171"/>
                </a:cubicBezTo>
                <a:cubicBezTo>
                  <a:pt x="10816" y="20426"/>
                  <a:pt x="10260" y="20631"/>
                  <a:pt x="9735" y="20784"/>
                </a:cubicBezTo>
                <a:cubicBezTo>
                  <a:pt x="9643" y="20784"/>
                  <a:pt x="9580" y="20937"/>
                  <a:pt x="9580" y="21090"/>
                </a:cubicBezTo>
                <a:cubicBezTo>
                  <a:pt x="9611" y="21244"/>
                  <a:pt x="9673" y="21345"/>
                  <a:pt x="9765" y="21345"/>
                </a:cubicBezTo>
                <a:cubicBezTo>
                  <a:pt x="10322" y="21192"/>
                  <a:pt x="10878" y="20987"/>
                  <a:pt x="11434" y="20681"/>
                </a:cubicBezTo>
                <a:cubicBezTo>
                  <a:pt x="11527" y="20681"/>
                  <a:pt x="11589" y="20528"/>
                  <a:pt x="11558" y="20375"/>
                </a:cubicBezTo>
                <a:cubicBezTo>
                  <a:pt x="11533" y="20249"/>
                  <a:pt x="11465" y="20157"/>
                  <a:pt x="11391" y="20157"/>
                </a:cubicBezTo>
                <a:close/>
                <a:moveTo>
                  <a:pt x="6428" y="20987"/>
                </a:moveTo>
                <a:cubicBezTo>
                  <a:pt x="6336" y="20987"/>
                  <a:pt x="6243" y="21090"/>
                  <a:pt x="6243" y="21244"/>
                </a:cubicBezTo>
                <a:cubicBezTo>
                  <a:pt x="6243" y="21397"/>
                  <a:pt x="6305" y="21550"/>
                  <a:pt x="6397" y="21550"/>
                </a:cubicBezTo>
                <a:cubicBezTo>
                  <a:pt x="6768" y="21600"/>
                  <a:pt x="7139" y="21600"/>
                  <a:pt x="7479" y="21600"/>
                </a:cubicBezTo>
                <a:lnTo>
                  <a:pt x="8097" y="21600"/>
                </a:lnTo>
                <a:cubicBezTo>
                  <a:pt x="8190" y="21600"/>
                  <a:pt x="8251" y="21447"/>
                  <a:pt x="8251" y="21294"/>
                </a:cubicBezTo>
                <a:cubicBezTo>
                  <a:pt x="8251" y="21140"/>
                  <a:pt x="8158" y="21039"/>
                  <a:pt x="8066" y="21039"/>
                </a:cubicBezTo>
                <a:cubicBezTo>
                  <a:pt x="7848" y="21060"/>
                  <a:pt x="7626" y="21073"/>
                  <a:pt x="7399" y="21073"/>
                </a:cubicBezTo>
                <a:cubicBezTo>
                  <a:pt x="7080" y="21073"/>
                  <a:pt x="6754" y="21047"/>
                  <a:pt x="6428" y="20987"/>
                </a:cubicBezTo>
                <a:close/>
              </a:path>
            </a:pathLst>
          </a:custGeom>
          <a:solidFill>
            <a:srgbClr val="222831"/>
          </a:solidFill>
          <a:ln w="12700">
            <a:miter lim="400000"/>
          </a:ln>
        </p:spPr>
        <p:txBody>
          <a:bodyPr lIns="0" tIns="0" rIns="0" bIns="0" anchor="ctr"/>
          <a:lstStyle/>
          <a:p>
            <a:pPr>
              <a:defRPr sz="1400"/>
            </a:pPr>
          </a:p>
        </p:txBody>
      </p:sp>
      <p:sp>
        <p:nvSpPr>
          <p:cNvPr id="11148" name="Google Shape;3581;p36"/>
          <p:cNvSpPr/>
          <p:nvPr/>
        </p:nvSpPr>
        <p:spPr>
          <a:xfrm>
            <a:off x="6315445" y="1483445"/>
            <a:ext cx="297567" cy="249338"/>
          </a:xfrm>
          <a:custGeom>
            <a:avLst/>
            <a:gdLst/>
            <a:ahLst/>
            <a:cxnLst>
              <a:cxn ang="0">
                <a:pos x="wd2" y="hd2"/>
              </a:cxn>
              <a:cxn ang="5400000">
                <a:pos x="wd2" y="hd2"/>
              </a:cxn>
              <a:cxn ang="10800000">
                <a:pos x="wd2" y="hd2"/>
              </a:cxn>
              <a:cxn ang="16200000">
                <a:pos x="wd2" y="hd2"/>
              </a:cxn>
            </a:cxnLst>
            <a:rect l="0" t="0" r="r" b="b"/>
            <a:pathLst>
              <a:path w="21450" h="21600" fill="norm" stroke="1" extrusionOk="0">
                <a:moveTo>
                  <a:pt x="512" y="0"/>
                </a:moveTo>
                <a:cubicBezTo>
                  <a:pt x="296" y="0"/>
                  <a:pt x="111" y="135"/>
                  <a:pt x="36" y="402"/>
                </a:cubicBezTo>
                <a:cubicBezTo>
                  <a:pt x="-61" y="760"/>
                  <a:pt x="36" y="1117"/>
                  <a:pt x="333" y="1237"/>
                </a:cubicBezTo>
                <a:cubicBezTo>
                  <a:pt x="1920" y="2072"/>
                  <a:pt x="3603" y="3023"/>
                  <a:pt x="5089" y="3975"/>
                </a:cubicBezTo>
                <a:cubicBezTo>
                  <a:pt x="5190" y="4095"/>
                  <a:pt x="5290" y="4095"/>
                  <a:pt x="5387" y="4095"/>
                </a:cubicBezTo>
                <a:cubicBezTo>
                  <a:pt x="5587" y="4095"/>
                  <a:pt x="5784" y="3975"/>
                  <a:pt x="5884" y="3738"/>
                </a:cubicBezTo>
                <a:cubicBezTo>
                  <a:pt x="5981" y="3501"/>
                  <a:pt x="5884" y="3144"/>
                  <a:pt x="5684" y="2903"/>
                </a:cubicBezTo>
                <a:cubicBezTo>
                  <a:pt x="4101" y="1831"/>
                  <a:pt x="2414" y="880"/>
                  <a:pt x="731" y="45"/>
                </a:cubicBezTo>
                <a:cubicBezTo>
                  <a:pt x="656" y="15"/>
                  <a:pt x="580" y="0"/>
                  <a:pt x="512" y="0"/>
                </a:cubicBezTo>
                <a:close/>
                <a:moveTo>
                  <a:pt x="9908" y="6348"/>
                </a:moveTo>
                <a:cubicBezTo>
                  <a:pt x="9733" y="6348"/>
                  <a:pt x="9573" y="6449"/>
                  <a:pt x="9451" y="6596"/>
                </a:cubicBezTo>
                <a:cubicBezTo>
                  <a:pt x="9251" y="6953"/>
                  <a:pt x="9351" y="7310"/>
                  <a:pt x="9548" y="7547"/>
                </a:cubicBezTo>
                <a:cubicBezTo>
                  <a:pt x="11035" y="8739"/>
                  <a:pt x="12324" y="10168"/>
                  <a:pt x="13613" y="11597"/>
                </a:cubicBezTo>
                <a:cubicBezTo>
                  <a:pt x="13810" y="11718"/>
                  <a:pt x="13910" y="11718"/>
                  <a:pt x="14010" y="11718"/>
                </a:cubicBezTo>
                <a:cubicBezTo>
                  <a:pt x="14208" y="11718"/>
                  <a:pt x="14308" y="11718"/>
                  <a:pt x="14405" y="11597"/>
                </a:cubicBezTo>
                <a:cubicBezTo>
                  <a:pt x="14605" y="11360"/>
                  <a:pt x="14605" y="10883"/>
                  <a:pt x="14405" y="10646"/>
                </a:cubicBezTo>
                <a:cubicBezTo>
                  <a:pt x="13116" y="9217"/>
                  <a:pt x="11629" y="7788"/>
                  <a:pt x="10243" y="6475"/>
                </a:cubicBezTo>
                <a:cubicBezTo>
                  <a:pt x="10130" y="6385"/>
                  <a:pt x="10018" y="6348"/>
                  <a:pt x="9908" y="6348"/>
                </a:cubicBezTo>
                <a:close/>
                <a:moveTo>
                  <a:pt x="17671" y="15158"/>
                </a:moveTo>
                <a:cubicBezTo>
                  <a:pt x="17559" y="15158"/>
                  <a:pt x="17452" y="15200"/>
                  <a:pt x="17377" y="15290"/>
                </a:cubicBezTo>
                <a:cubicBezTo>
                  <a:pt x="17180" y="15527"/>
                  <a:pt x="17080" y="16004"/>
                  <a:pt x="17280" y="16241"/>
                </a:cubicBezTo>
                <a:cubicBezTo>
                  <a:pt x="18469" y="17911"/>
                  <a:pt x="19558" y="19577"/>
                  <a:pt x="20450" y="21363"/>
                </a:cubicBezTo>
                <a:cubicBezTo>
                  <a:pt x="20550" y="21600"/>
                  <a:pt x="20747" y="21600"/>
                  <a:pt x="20944" y="21600"/>
                </a:cubicBezTo>
                <a:lnTo>
                  <a:pt x="21242" y="21600"/>
                </a:lnTo>
                <a:cubicBezTo>
                  <a:pt x="21442" y="21363"/>
                  <a:pt x="21539" y="21006"/>
                  <a:pt x="21342" y="20649"/>
                </a:cubicBezTo>
                <a:cubicBezTo>
                  <a:pt x="20350" y="18862"/>
                  <a:pt x="19261" y="17076"/>
                  <a:pt x="18172" y="15410"/>
                </a:cubicBezTo>
                <a:cubicBezTo>
                  <a:pt x="18047" y="15260"/>
                  <a:pt x="17850" y="15158"/>
                  <a:pt x="17671" y="15158"/>
                </a:cubicBezTo>
                <a:close/>
              </a:path>
            </a:pathLst>
          </a:custGeom>
          <a:solidFill>
            <a:srgbClr val="222831"/>
          </a:solidFill>
          <a:ln w="12700">
            <a:miter lim="400000"/>
          </a:ln>
        </p:spPr>
        <p:txBody>
          <a:bodyPr lIns="0" tIns="0" rIns="0" bIns="0" anchor="ctr"/>
          <a:lstStyle/>
          <a:p>
            <a:pPr>
              <a:defRPr sz="1400"/>
            </a:pPr>
          </a:p>
        </p:txBody>
      </p:sp>
      <p:sp>
        <p:nvSpPr>
          <p:cNvPr id="11149" name="Google Shape;3582;p36"/>
          <p:cNvSpPr/>
          <p:nvPr/>
        </p:nvSpPr>
        <p:spPr>
          <a:xfrm>
            <a:off x="5554395" y="2117727"/>
            <a:ext cx="471501" cy="302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 y="0"/>
                </a:moveTo>
                <a:cubicBezTo>
                  <a:pt x="314" y="0"/>
                  <a:pt x="0" y="4903"/>
                  <a:pt x="0" y="10800"/>
                </a:cubicBezTo>
                <a:lnTo>
                  <a:pt x="0" y="11793"/>
                </a:lnTo>
                <a:cubicBezTo>
                  <a:pt x="0" y="17690"/>
                  <a:pt x="314" y="21600"/>
                  <a:pt x="692" y="21600"/>
                </a:cubicBezTo>
                <a:lnTo>
                  <a:pt x="20844" y="21600"/>
                </a:lnTo>
                <a:cubicBezTo>
                  <a:pt x="21286" y="21600"/>
                  <a:pt x="21600" y="17690"/>
                  <a:pt x="21600" y="11793"/>
                </a:cubicBezTo>
                <a:lnTo>
                  <a:pt x="21600" y="10800"/>
                </a:lnTo>
                <a:cubicBezTo>
                  <a:pt x="21600" y="4903"/>
                  <a:pt x="21286" y="0"/>
                  <a:pt x="20844" y="0"/>
                </a:cubicBezTo>
                <a:close/>
              </a:path>
            </a:pathLst>
          </a:custGeom>
          <a:solidFill>
            <a:srgbClr val="B69B6A"/>
          </a:solidFill>
          <a:ln w="12700">
            <a:miter lim="400000"/>
          </a:ln>
        </p:spPr>
        <p:txBody>
          <a:bodyPr lIns="0" tIns="0" rIns="0" bIns="0" anchor="ctr"/>
          <a:lstStyle/>
          <a:p>
            <a:pPr>
              <a:defRPr sz="1400"/>
            </a:pPr>
          </a:p>
        </p:txBody>
      </p:sp>
      <p:sp>
        <p:nvSpPr>
          <p:cNvPr id="11150" name="Google Shape;3584;p36"/>
          <p:cNvSpPr/>
          <p:nvPr/>
        </p:nvSpPr>
        <p:spPr>
          <a:xfrm>
            <a:off x="5563988" y="2141080"/>
            <a:ext cx="455176" cy="349177"/>
          </a:xfrm>
          <a:custGeom>
            <a:avLst/>
            <a:gdLst/>
            <a:ahLst/>
            <a:cxnLst>
              <a:cxn ang="0">
                <a:pos x="wd2" y="hd2"/>
              </a:cxn>
              <a:cxn ang="5400000">
                <a:pos x="wd2" y="hd2"/>
              </a:cxn>
              <a:cxn ang="10800000">
                <a:pos x="wd2" y="hd2"/>
              </a:cxn>
              <a:cxn ang="16200000">
                <a:pos x="wd2" y="hd2"/>
              </a:cxn>
            </a:cxnLst>
            <a:rect l="0" t="0" r="r" b="b"/>
            <a:pathLst>
              <a:path w="21542" h="21600" fill="norm" stroke="1" extrusionOk="0">
                <a:moveTo>
                  <a:pt x="20885" y="934"/>
                </a:moveTo>
                <a:lnTo>
                  <a:pt x="20885" y="20239"/>
                </a:lnTo>
                <a:cubicBezTo>
                  <a:pt x="20885" y="20494"/>
                  <a:pt x="20756" y="20666"/>
                  <a:pt x="20624" y="20666"/>
                </a:cubicBezTo>
                <a:lnTo>
                  <a:pt x="1171" y="20666"/>
                </a:lnTo>
                <a:cubicBezTo>
                  <a:pt x="912" y="20666"/>
                  <a:pt x="717" y="20410"/>
                  <a:pt x="717" y="20155"/>
                </a:cubicBezTo>
                <a:lnTo>
                  <a:pt x="717" y="934"/>
                </a:lnTo>
                <a:close/>
                <a:moveTo>
                  <a:pt x="390" y="0"/>
                </a:moveTo>
                <a:cubicBezTo>
                  <a:pt x="195" y="0"/>
                  <a:pt x="0" y="169"/>
                  <a:pt x="0" y="424"/>
                </a:cubicBezTo>
                <a:lnTo>
                  <a:pt x="0" y="20155"/>
                </a:lnTo>
                <a:cubicBezTo>
                  <a:pt x="0" y="20921"/>
                  <a:pt x="522" y="21600"/>
                  <a:pt x="1171" y="21600"/>
                </a:cubicBezTo>
                <a:lnTo>
                  <a:pt x="20624" y="21600"/>
                </a:lnTo>
                <a:cubicBezTo>
                  <a:pt x="21146" y="21600"/>
                  <a:pt x="21600" y="21004"/>
                  <a:pt x="21536" y="20239"/>
                </a:cubicBezTo>
                <a:lnTo>
                  <a:pt x="21536" y="424"/>
                </a:lnTo>
                <a:cubicBezTo>
                  <a:pt x="21536" y="169"/>
                  <a:pt x="21405" y="0"/>
                  <a:pt x="21210" y="0"/>
                </a:cubicBezTo>
                <a:close/>
              </a:path>
            </a:pathLst>
          </a:custGeom>
          <a:solidFill>
            <a:srgbClr val="222831"/>
          </a:solidFill>
          <a:ln w="12700">
            <a:miter lim="400000"/>
          </a:ln>
        </p:spPr>
        <p:txBody>
          <a:bodyPr lIns="0" tIns="0" rIns="0" bIns="0" anchor="ctr"/>
          <a:lstStyle/>
          <a:p>
            <a:pPr>
              <a:defRPr sz="1400"/>
            </a:pPr>
          </a:p>
        </p:txBody>
      </p:sp>
      <p:sp>
        <p:nvSpPr>
          <p:cNvPr id="11151" name="Google Shape;3585;p36"/>
          <p:cNvSpPr/>
          <p:nvPr/>
        </p:nvSpPr>
        <p:spPr>
          <a:xfrm>
            <a:off x="5676719" y="2204326"/>
            <a:ext cx="48098" cy="49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88" y="0"/>
                </a:moveTo>
                <a:cubicBezTo>
                  <a:pt x="4932" y="0"/>
                  <a:pt x="0" y="4794"/>
                  <a:pt x="0" y="10800"/>
                </a:cubicBezTo>
                <a:cubicBezTo>
                  <a:pt x="0" y="16806"/>
                  <a:pt x="4932" y="21600"/>
                  <a:pt x="10488" y="21600"/>
                </a:cubicBezTo>
                <a:cubicBezTo>
                  <a:pt x="16668" y="21600"/>
                  <a:pt x="21600" y="16806"/>
                  <a:pt x="21600" y="10800"/>
                </a:cubicBezTo>
                <a:cubicBezTo>
                  <a:pt x="21600" y="4794"/>
                  <a:pt x="16668" y="0"/>
                  <a:pt x="10488" y="0"/>
                </a:cubicBezTo>
                <a:close/>
              </a:path>
            </a:pathLst>
          </a:custGeom>
          <a:solidFill>
            <a:srgbClr val="AFAFAF"/>
          </a:solidFill>
          <a:ln w="12700">
            <a:miter lim="400000"/>
          </a:ln>
        </p:spPr>
        <p:txBody>
          <a:bodyPr lIns="0" tIns="0" rIns="0" bIns="0" anchor="ctr"/>
          <a:lstStyle/>
          <a:p>
            <a:pPr>
              <a:defRPr sz="1400"/>
            </a:pPr>
          </a:p>
        </p:txBody>
      </p:sp>
      <p:sp>
        <p:nvSpPr>
          <p:cNvPr id="11152" name="Google Shape;3586;p36"/>
          <p:cNvSpPr/>
          <p:nvPr/>
        </p:nvSpPr>
        <p:spPr>
          <a:xfrm>
            <a:off x="5668471" y="2196078"/>
            <a:ext cx="64593" cy="64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32" y="5052"/>
                </a:moveTo>
                <a:cubicBezTo>
                  <a:pt x="13790" y="5052"/>
                  <a:pt x="16548" y="7810"/>
                  <a:pt x="16548" y="11032"/>
                </a:cubicBezTo>
                <a:cubicBezTo>
                  <a:pt x="16548" y="14255"/>
                  <a:pt x="13790" y="16548"/>
                  <a:pt x="11032" y="16548"/>
                </a:cubicBezTo>
                <a:cubicBezTo>
                  <a:pt x="7810" y="16548"/>
                  <a:pt x="5052" y="14255"/>
                  <a:pt x="5052" y="11032"/>
                </a:cubicBezTo>
                <a:cubicBezTo>
                  <a:pt x="5052" y="7810"/>
                  <a:pt x="7810" y="5052"/>
                  <a:pt x="11032" y="5052"/>
                </a:cubicBezTo>
                <a:close/>
                <a:moveTo>
                  <a:pt x="11032" y="0"/>
                </a:moveTo>
                <a:cubicBezTo>
                  <a:pt x="5052" y="0"/>
                  <a:pt x="0" y="5052"/>
                  <a:pt x="0" y="11032"/>
                </a:cubicBezTo>
                <a:cubicBezTo>
                  <a:pt x="0" y="17013"/>
                  <a:pt x="5052" y="21600"/>
                  <a:pt x="11032" y="21600"/>
                </a:cubicBezTo>
                <a:cubicBezTo>
                  <a:pt x="16548" y="21600"/>
                  <a:pt x="21600" y="17013"/>
                  <a:pt x="21600" y="11032"/>
                </a:cubicBezTo>
                <a:cubicBezTo>
                  <a:pt x="21600" y="5052"/>
                  <a:pt x="16548" y="0"/>
                  <a:pt x="11032" y="0"/>
                </a:cubicBezTo>
                <a:close/>
              </a:path>
            </a:pathLst>
          </a:custGeom>
          <a:solidFill>
            <a:srgbClr val="222831"/>
          </a:solidFill>
          <a:ln w="12700">
            <a:miter lim="400000"/>
          </a:ln>
        </p:spPr>
        <p:txBody>
          <a:bodyPr lIns="0" tIns="0" rIns="0" bIns="0" anchor="ctr"/>
          <a:lstStyle/>
          <a:p>
            <a:pPr>
              <a:defRPr sz="1400"/>
            </a:pPr>
          </a:p>
        </p:txBody>
      </p:sp>
      <p:sp>
        <p:nvSpPr>
          <p:cNvPr id="11153" name="Google Shape;3587;p36"/>
          <p:cNvSpPr/>
          <p:nvPr/>
        </p:nvSpPr>
        <p:spPr>
          <a:xfrm>
            <a:off x="5664348" y="2377525"/>
            <a:ext cx="56344" cy="56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66" y="0"/>
                </a:moveTo>
                <a:cubicBezTo>
                  <a:pt x="4743" y="0"/>
                  <a:pt x="0" y="4739"/>
                  <a:pt x="0" y="11058"/>
                </a:cubicBezTo>
                <a:cubicBezTo>
                  <a:pt x="0" y="16844"/>
                  <a:pt x="4743" y="21600"/>
                  <a:pt x="11066" y="21600"/>
                </a:cubicBezTo>
                <a:cubicBezTo>
                  <a:pt x="16857" y="21600"/>
                  <a:pt x="21600" y="16844"/>
                  <a:pt x="21600" y="11058"/>
                </a:cubicBezTo>
                <a:cubicBezTo>
                  <a:pt x="21600" y="4739"/>
                  <a:pt x="16857" y="0"/>
                  <a:pt x="11066" y="0"/>
                </a:cubicBezTo>
                <a:close/>
              </a:path>
            </a:pathLst>
          </a:custGeom>
          <a:solidFill>
            <a:srgbClr val="AFAFAF"/>
          </a:solidFill>
          <a:ln w="12700">
            <a:miter lim="400000"/>
          </a:ln>
        </p:spPr>
        <p:txBody>
          <a:bodyPr lIns="0" tIns="0" rIns="0" bIns="0" anchor="ctr"/>
          <a:lstStyle/>
          <a:p>
            <a:pPr>
              <a:defRPr sz="1400"/>
            </a:pPr>
          </a:p>
        </p:txBody>
      </p:sp>
      <p:sp>
        <p:nvSpPr>
          <p:cNvPr id="11154" name="Google Shape;3588;p36"/>
          <p:cNvSpPr/>
          <p:nvPr/>
        </p:nvSpPr>
        <p:spPr>
          <a:xfrm>
            <a:off x="5657489" y="2370666"/>
            <a:ext cx="71451" cy="701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4654"/>
                </a:moveTo>
                <a:cubicBezTo>
                  <a:pt x="14120" y="4654"/>
                  <a:pt x="17033" y="7196"/>
                  <a:pt x="17033" y="10579"/>
                </a:cubicBezTo>
                <a:cubicBezTo>
                  <a:pt x="17033" y="14391"/>
                  <a:pt x="14120" y="16932"/>
                  <a:pt x="10800" y="16932"/>
                </a:cubicBezTo>
                <a:cubicBezTo>
                  <a:pt x="7480" y="16932"/>
                  <a:pt x="4567" y="14391"/>
                  <a:pt x="4567" y="10579"/>
                </a:cubicBezTo>
                <a:cubicBezTo>
                  <a:pt x="4567" y="7196"/>
                  <a:pt x="7480" y="4654"/>
                  <a:pt x="10800" y="4654"/>
                </a:cubicBezTo>
                <a:close/>
                <a:moveTo>
                  <a:pt x="10800" y="0"/>
                </a:moveTo>
                <a:cubicBezTo>
                  <a:pt x="4987" y="0"/>
                  <a:pt x="0" y="4654"/>
                  <a:pt x="0" y="11007"/>
                </a:cubicBezTo>
                <a:cubicBezTo>
                  <a:pt x="0" y="16932"/>
                  <a:pt x="4987" y="21600"/>
                  <a:pt x="10800" y="21600"/>
                </a:cubicBezTo>
                <a:cubicBezTo>
                  <a:pt x="16613" y="21600"/>
                  <a:pt x="21600" y="16932"/>
                  <a:pt x="21600" y="11007"/>
                </a:cubicBezTo>
                <a:cubicBezTo>
                  <a:pt x="21600" y="5082"/>
                  <a:pt x="16613" y="0"/>
                  <a:pt x="10800" y="0"/>
                </a:cubicBezTo>
                <a:close/>
              </a:path>
            </a:pathLst>
          </a:custGeom>
          <a:solidFill>
            <a:srgbClr val="222831"/>
          </a:solidFill>
          <a:ln w="12700">
            <a:miter lim="400000"/>
          </a:ln>
        </p:spPr>
        <p:txBody>
          <a:bodyPr lIns="0" tIns="0" rIns="0" bIns="0" anchor="ctr"/>
          <a:lstStyle/>
          <a:p>
            <a:pPr>
              <a:defRPr sz="1400"/>
            </a:pPr>
          </a:p>
        </p:txBody>
      </p:sp>
      <p:sp>
        <p:nvSpPr>
          <p:cNvPr id="11155" name="Google Shape;3589;p36"/>
          <p:cNvSpPr/>
          <p:nvPr/>
        </p:nvSpPr>
        <p:spPr>
          <a:xfrm>
            <a:off x="5825175" y="2204326"/>
            <a:ext cx="48141" cy="494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98" y="0"/>
                </a:moveTo>
                <a:cubicBezTo>
                  <a:pt x="4947" y="0"/>
                  <a:pt x="0" y="4794"/>
                  <a:pt x="0" y="10800"/>
                </a:cubicBezTo>
                <a:cubicBezTo>
                  <a:pt x="0" y="16806"/>
                  <a:pt x="4947" y="21600"/>
                  <a:pt x="10498" y="21600"/>
                </a:cubicBezTo>
                <a:cubicBezTo>
                  <a:pt x="16653" y="21600"/>
                  <a:pt x="21600" y="16806"/>
                  <a:pt x="21600" y="10800"/>
                </a:cubicBezTo>
                <a:cubicBezTo>
                  <a:pt x="21600" y="4794"/>
                  <a:pt x="16653" y="0"/>
                  <a:pt x="10498" y="0"/>
                </a:cubicBezTo>
                <a:close/>
              </a:path>
            </a:pathLst>
          </a:custGeom>
          <a:solidFill>
            <a:srgbClr val="AFAFAF"/>
          </a:solidFill>
          <a:ln w="12700">
            <a:miter lim="400000"/>
          </a:ln>
        </p:spPr>
        <p:txBody>
          <a:bodyPr lIns="0" tIns="0" rIns="0" bIns="0" anchor="ctr"/>
          <a:lstStyle/>
          <a:p>
            <a:pPr>
              <a:defRPr sz="1400"/>
            </a:pPr>
          </a:p>
        </p:txBody>
      </p:sp>
      <p:sp>
        <p:nvSpPr>
          <p:cNvPr id="11156" name="Google Shape;3590;p36"/>
          <p:cNvSpPr/>
          <p:nvPr/>
        </p:nvSpPr>
        <p:spPr>
          <a:xfrm>
            <a:off x="5816927" y="2196078"/>
            <a:ext cx="64636" cy="64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25" y="5052"/>
                </a:moveTo>
                <a:cubicBezTo>
                  <a:pt x="13781" y="5052"/>
                  <a:pt x="16537" y="7810"/>
                  <a:pt x="16537" y="11032"/>
                </a:cubicBezTo>
                <a:cubicBezTo>
                  <a:pt x="16537" y="14255"/>
                  <a:pt x="13781" y="16548"/>
                  <a:pt x="11025" y="16548"/>
                </a:cubicBezTo>
                <a:cubicBezTo>
                  <a:pt x="7819" y="16548"/>
                  <a:pt x="5063" y="14255"/>
                  <a:pt x="5063" y="11032"/>
                </a:cubicBezTo>
                <a:cubicBezTo>
                  <a:pt x="5063" y="7810"/>
                  <a:pt x="7819" y="5052"/>
                  <a:pt x="11025" y="5052"/>
                </a:cubicBezTo>
                <a:close/>
                <a:moveTo>
                  <a:pt x="11025" y="0"/>
                </a:moveTo>
                <a:cubicBezTo>
                  <a:pt x="5063" y="0"/>
                  <a:pt x="0" y="5052"/>
                  <a:pt x="0" y="11032"/>
                </a:cubicBezTo>
                <a:cubicBezTo>
                  <a:pt x="0" y="17013"/>
                  <a:pt x="5063" y="21600"/>
                  <a:pt x="11025" y="21600"/>
                </a:cubicBezTo>
                <a:cubicBezTo>
                  <a:pt x="16537" y="21600"/>
                  <a:pt x="21600" y="17013"/>
                  <a:pt x="21600" y="11032"/>
                </a:cubicBezTo>
                <a:cubicBezTo>
                  <a:pt x="21600" y="5052"/>
                  <a:pt x="16537" y="0"/>
                  <a:pt x="11025" y="0"/>
                </a:cubicBezTo>
                <a:close/>
              </a:path>
            </a:pathLst>
          </a:custGeom>
          <a:solidFill>
            <a:srgbClr val="222831"/>
          </a:solidFill>
          <a:ln w="12700">
            <a:miter lim="400000"/>
          </a:ln>
        </p:spPr>
        <p:txBody>
          <a:bodyPr lIns="0" tIns="0" rIns="0" bIns="0" anchor="ctr"/>
          <a:lstStyle/>
          <a:p>
            <a:pPr>
              <a:defRPr sz="1400"/>
            </a:pPr>
          </a:p>
        </p:txBody>
      </p:sp>
      <p:grpSp>
        <p:nvGrpSpPr>
          <p:cNvPr id="11159" name="Google Shape;3591;p36"/>
          <p:cNvGrpSpPr/>
          <p:nvPr/>
        </p:nvGrpSpPr>
        <p:grpSpPr>
          <a:xfrm>
            <a:off x="5744088" y="2275819"/>
            <a:ext cx="31603" cy="45363"/>
            <a:chOff x="43" y="43"/>
            <a:chExt cx="31601" cy="45361"/>
          </a:xfrm>
        </p:grpSpPr>
        <p:sp>
          <p:nvSpPr>
            <p:cNvPr id="11157" name="Line"/>
            <p:cNvSpPr/>
            <p:nvPr/>
          </p:nvSpPr>
          <p:spPr>
            <a:xfrm>
              <a:off x="43" y="43"/>
              <a:ext cx="31602" cy="45363"/>
            </a:xfrm>
            <a:prstGeom prst="line">
              <a:avLst/>
            </a:prstGeom>
            <a:noFill/>
            <a:ln w="12700" cap="flat">
              <a:noFill/>
              <a:miter lim="400000"/>
            </a:ln>
            <a:effectLst/>
          </p:spPr>
          <p:txBody>
            <a:bodyPr wrap="square" lIns="0" tIns="0" rIns="0" bIns="0" numCol="1" anchor="t">
              <a:noAutofit/>
            </a:bodyPr>
            <a:lstStyle/>
            <a:p>
              <a:pPr>
                <a:defRPr sz="1400"/>
              </a:pPr>
            </a:p>
          </p:txBody>
        </p:sp>
        <p:sp>
          <p:nvSpPr>
            <p:cNvPr id="11158" name="Line"/>
            <p:cNvSpPr/>
            <p:nvPr/>
          </p:nvSpPr>
          <p:spPr>
            <a:xfrm flipH="1" flipV="1">
              <a:off x="43" y="43"/>
              <a:ext cx="31602" cy="45363"/>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160" name="Google Shape;3592;p36"/>
          <p:cNvSpPr/>
          <p:nvPr/>
        </p:nvSpPr>
        <p:spPr>
          <a:xfrm>
            <a:off x="5736386" y="2268397"/>
            <a:ext cx="47690" cy="59644"/>
          </a:xfrm>
          <a:custGeom>
            <a:avLst/>
            <a:gdLst/>
            <a:ahLst/>
            <a:cxnLst>
              <a:cxn ang="0">
                <a:pos x="wd2" y="hd2"/>
              </a:cxn>
              <a:cxn ang="5400000">
                <a:pos x="wd2" y="hd2"/>
              </a:cxn>
              <a:cxn ang="10800000">
                <a:pos x="wd2" y="hd2"/>
              </a:cxn>
              <a:cxn ang="16200000">
                <a:pos x="wd2" y="hd2"/>
              </a:cxn>
            </a:cxnLst>
            <a:rect l="0" t="0" r="r" b="b"/>
            <a:pathLst>
              <a:path w="20816" h="21600" fill="norm" stroke="1" extrusionOk="0">
                <a:moveTo>
                  <a:pt x="3627" y="0"/>
                </a:moveTo>
                <a:cubicBezTo>
                  <a:pt x="2888" y="0"/>
                  <a:pt x="2093" y="236"/>
                  <a:pt x="1562" y="692"/>
                </a:cubicBezTo>
                <a:cubicBezTo>
                  <a:pt x="-238" y="1682"/>
                  <a:pt x="-238" y="3176"/>
                  <a:pt x="349" y="4182"/>
                </a:cubicBezTo>
                <a:lnTo>
                  <a:pt x="14768" y="20610"/>
                </a:lnTo>
                <a:cubicBezTo>
                  <a:pt x="15356" y="21097"/>
                  <a:pt x="16568" y="21600"/>
                  <a:pt x="17156" y="21600"/>
                </a:cubicBezTo>
                <a:cubicBezTo>
                  <a:pt x="18368" y="21600"/>
                  <a:pt x="18956" y="21600"/>
                  <a:pt x="19562" y="21097"/>
                </a:cubicBezTo>
                <a:cubicBezTo>
                  <a:pt x="20756" y="20107"/>
                  <a:pt x="21362" y="18613"/>
                  <a:pt x="20168" y="17120"/>
                </a:cubicBezTo>
                <a:lnTo>
                  <a:pt x="5768" y="1195"/>
                </a:lnTo>
                <a:cubicBezTo>
                  <a:pt x="5427" y="362"/>
                  <a:pt x="4556" y="0"/>
                  <a:pt x="3627" y="0"/>
                </a:cubicBezTo>
                <a:close/>
              </a:path>
            </a:pathLst>
          </a:custGeom>
          <a:solidFill>
            <a:srgbClr val="222831"/>
          </a:solidFill>
          <a:ln w="12700">
            <a:miter lim="400000"/>
          </a:ln>
        </p:spPr>
        <p:txBody>
          <a:bodyPr lIns="0" tIns="0" rIns="0" bIns="0" anchor="ctr"/>
          <a:lstStyle/>
          <a:p>
            <a:pPr>
              <a:defRPr sz="1400"/>
            </a:pPr>
          </a:p>
        </p:txBody>
      </p:sp>
      <p:grpSp>
        <p:nvGrpSpPr>
          <p:cNvPr id="11163" name="Google Shape;3593;p36"/>
          <p:cNvGrpSpPr/>
          <p:nvPr/>
        </p:nvGrpSpPr>
        <p:grpSpPr>
          <a:xfrm>
            <a:off x="5744088" y="2275819"/>
            <a:ext cx="31603" cy="45363"/>
            <a:chOff x="43" y="43"/>
            <a:chExt cx="31601" cy="45361"/>
          </a:xfrm>
        </p:grpSpPr>
        <p:sp>
          <p:nvSpPr>
            <p:cNvPr id="11161" name="Line"/>
            <p:cNvSpPr/>
            <p:nvPr/>
          </p:nvSpPr>
          <p:spPr>
            <a:xfrm flipH="1">
              <a:off x="43" y="43"/>
              <a:ext cx="31602" cy="45363"/>
            </a:xfrm>
            <a:prstGeom prst="line">
              <a:avLst/>
            </a:prstGeom>
            <a:noFill/>
            <a:ln w="12700" cap="flat">
              <a:noFill/>
              <a:miter lim="400000"/>
            </a:ln>
            <a:effectLst/>
          </p:spPr>
          <p:txBody>
            <a:bodyPr wrap="square" lIns="0" tIns="0" rIns="0" bIns="0" numCol="1" anchor="t">
              <a:noAutofit/>
            </a:bodyPr>
            <a:lstStyle/>
            <a:p>
              <a:pPr>
                <a:defRPr sz="1400"/>
              </a:pPr>
            </a:p>
          </p:txBody>
        </p:sp>
        <p:sp>
          <p:nvSpPr>
            <p:cNvPr id="11162" name="Line"/>
            <p:cNvSpPr/>
            <p:nvPr/>
          </p:nvSpPr>
          <p:spPr>
            <a:xfrm flipV="1">
              <a:off x="43" y="43"/>
              <a:ext cx="31602" cy="45363"/>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164" name="Google Shape;3594;p36"/>
          <p:cNvSpPr/>
          <p:nvPr/>
        </p:nvSpPr>
        <p:spPr>
          <a:xfrm>
            <a:off x="5736386" y="2268787"/>
            <a:ext cx="47690" cy="59254"/>
          </a:xfrm>
          <a:custGeom>
            <a:avLst/>
            <a:gdLst/>
            <a:ahLst/>
            <a:cxnLst>
              <a:cxn ang="0">
                <a:pos x="wd2" y="hd2"/>
              </a:cxn>
              <a:cxn ang="5400000">
                <a:pos x="wd2" y="hd2"/>
              </a:cxn>
              <a:cxn ang="10800000">
                <a:pos x="wd2" y="hd2"/>
              </a:cxn>
              <a:cxn ang="16200000">
                <a:pos x="wd2" y="hd2"/>
              </a:cxn>
            </a:cxnLst>
            <a:rect l="0" t="0" r="r" b="b"/>
            <a:pathLst>
              <a:path w="20816" h="21600" fill="norm" stroke="1" extrusionOk="0">
                <a:moveTo>
                  <a:pt x="17535" y="0"/>
                </a:moveTo>
                <a:cubicBezTo>
                  <a:pt x="16474" y="0"/>
                  <a:pt x="15507" y="427"/>
                  <a:pt x="14768" y="1060"/>
                </a:cubicBezTo>
                <a:lnTo>
                  <a:pt x="349" y="17090"/>
                </a:lnTo>
                <a:cubicBezTo>
                  <a:pt x="-238" y="18593"/>
                  <a:pt x="-238" y="20097"/>
                  <a:pt x="1562" y="21094"/>
                </a:cubicBezTo>
                <a:cubicBezTo>
                  <a:pt x="2168" y="21600"/>
                  <a:pt x="2756" y="21600"/>
                  <a:pt x="3362" y="21600"/>
                </a:cubicBezTo>
                <a:cubicBezTo>
                  <a:pt x="4556" y="21600"/>
                  <a:pt x="5162" y="21094"/>
                  <a:pt x="5768" y="20603"/>
                </a:cubicBezTo>
                <a:lnTo>
                  <a:pt x="20168" y="4067"/>
                </a:lnTo>
                <a:cubicBezTo>
                  <a:pt x="21362" y="3054"/>
                  <a:pt x="20756" y="1060"/>
                  <a:pt x="19562" y="554"/>
                </a:cubicBezTo>
                <a:cubicBezTo>
                  <a:pt x="18880" y="174"/>
                  <a:pt x="18179" y="0"/>
                  <a:pt x="17535" y="0"/>
                </a:cubicBezTo>
                <a:close/>
              </a:path>
            </a:pathLst>
          </a:custGeom>
          <a:solidFill>
            <a:srgbClr val="222831"/>
          </a:solidFill>
          <a:ln w="12700">
            <a:miter lim="400000"/>
          </a:ln>
        </p:spPr>
        <p:txBody>
          <a:bodyPr lIns="0" tIns="0" rIns="0" bIns="0" anchor="ctr"/>
          <a:lstStyle/>
          <a:p>
            <a:pPr>
              <a:defRPr sz="1400"/>
            </a:pPr>
          </a:p>
        </p:txBody>
      </p:sp>
      <p:grpSp>
        <p:nvGrpSpPr>
          <p:cNvPr id="11167" name="Google Shape;3595;p36"/>
          <p:cNvGrpSpPr/>
          <p:nvPr/>
        </p:nvGrpSpPr>
        <p:grpSpPr>
          <a:xfrm>
            <a:off x="5888421" y="2284067"/>
            <a:ext cx="32991" cy="43973"/>
            <a:chOff x="0" y="43"/>
            <a:chExt cx="32990" cy="43972"/>
          </a:xfrm>
        </p:grpSpPr>
        <p:sp>
          <p:nvSpPr>
            <p:cNvPr id="11165" name="Line"/>
            <p:cNvSpPr/>
            <p:nvPr/>
          </p:nvSpPr>
          <p:spPr>
            <a:xfrm>
              <a:off x="0" y="43"/>
              <a:ext cx="32991" cy="43973"/>
            </a:xfrm>
            <a:prstGeom prst="line">
              <a:avLst/>
            </a:prstGeom>
            <a:noFill/>
            <a:ln w="12700" cap="flat">
              <a:noFill/>
              <a:miter lim="400000"/>
            </a:ln>
            <a:effectLst/>
          </p:spPr>
          <p:txBody>
            <a:bodyPr wrap="square" lIns="0" tIns="0" rIns="0" bIns="0" numCol="1" anchor="t">
              <a:noAutofit/>
            </a:bodyPr>
            <a:lstStyle/>
            <a:p>
              <a:pPr>
                <a:defRPr sz="1400"/>
              </a:pPr>
            </a:p>
          </p:txBody>
        </p:sp>
        <p:sp>
          <p:nvSpPr>
            <p:cNvPr id="11166" name="Line"/>
            <p:cNvSpPr/>
            <p:nvPr/>
          </p:nvSpPr>
          <p:spPr>
            <a:xfrm flipH="1" flipV="1">
              <a:off x="-1" y="43"/>
              <a:ext cx="32992" cy="43973"/>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168" name="Google Shape;3596;p36"/>
          <p:cNvSpPr/>
          <p:nvPr/>
        </p:nvSpPr>
        <p:spPr>
          <a:xfrm>
            <a:off x="5881425" y="2276340"/>
            <a:ext cx="47404" cy="59948"/>
          </a:xfrm>
          <a:custGeom>
            <a:avLst/>
            <a:gdLst/>
            <a:ahLst/>
            <a:cxnLst>
              <a:cxn ang="0">
                <a:pos x="wd2" y="hd2"/>
              </a:cxn>
              <a:cxn ang="5400000">
                <a:pos x="wd2" y="hd2"/>
              </a:cxn>
              <a:cxn ang="10800000">
                <a:pos x="wd2" y="hd2"/>
              </a:cxn>
              <a:cxn ang="16200000">
                <a:pos x="wd2" y="hd2"/>
              </a:cxn>
            </a:cxnLst>
            <a:rect l="0" t="0" r="r" b="b"/>
            <a:pathLst>
              <a:path w="20691" h="21600" fill="norm" stroke="1" extrusionOk="0">
                <a:moveTo>
                  <a:pt x="3206" y="0"/>
                </a:moveTo>
                <a:cubicBezTo>
                  <a:pt x="2580" y="0"/>
                  <a:pt x="1917" y="125"/>
                  <a:pt x="1254" y="297"/>
                </a:cubicBezTo>
                <a:cubicBezTo>
                  <a:pt x="60" y="1298"/>
                  <a:pt x="-546" y="3269"/>
                  <a:pt x="648" y="4270"/>
                </a:cubicBezTo>
                <a:lnTo>
                  <a:pt x="14460" y="20615"/>
                </a:lnTo>
                <a:cubicBezTo>
                  <a:pt x="15654" y="21099"/>
                  <a:pt x="16260" y="21600"/>
                  <a:pt x="17454" y="21600"/>
                </a:cubicBezTo>
                <a:cubicBezTo>
                  <a:pt x="18060" y="21600"/>
                  <a:pt x="18648" y="21600"/>
                  <a:pt x="19254" y="21099"/>
                </a:cubicBezTo>
                <a:cubicBezTo>
                  <a:pt x="21054" y="20114"/>
                  <a:pt x="21054" y="18128"/>
                  <a:pt x="19860" y="17142"/>
                </a:cubicBezTo>
                <a:lnTo>
                  <a:pt x="6048" y="1298"/>
                </a:lnTo>
                <a:cubicBezTo>
                  <a:pt x="5290" y="344"/>
                  <a:pt x="4286" y="0"/>
                  <a:pt x="3206" y="0"/>
                </a:cubicBezTo>
                <a:close/>
              </a:path>
            </a:pathLst>
          </a:custGeom>
          <a:solidFill>
            <a:srgbClr val="222831"/>
          </a:solidFill>
          <a:ln w="12700">
            <a:miter lim="400000"/>
          </a:ln>
        </p:spPr>
        <p:txBody>
          <a:bodyPr lIns="0" tIns="0" rIns="0" bIns="0" anchor="ctr"/>
          <a:lstStyle/>
          <a:p>
            <a:pPr>
              <a:defRPr sz="1400"/>
            </a:pPr>
          </a:p>
        </p:txBody>
      </p:sp>
      <p:grpSp>
        <p:nvGrpSpPr>
          <p:cNvPr id="11171" name="Google Shape;3597;p36"/>
          <p:cNvGrpSpPr/>
          <p:nvPr/>
        </p:nvGrpSpPr>
        <p:grpSpPr>
          <a:xfrm>
            <a:off x="5888421" y="2284067"/>
            <a:ext cx="32991" cy="43973"/>
            <a:chOff x="0" y="43"/>
            <a:chExt cx="32990" cy="43972"/>
          </a:xfrm>
        </p:grpSpPr>
        <p:sp>
          <p:nvSpPr>
            <p:cNvPr id="11169" name="Line"/>
            <p:cNvSpPr/>
            <p:nvPr/>
          </p:nvSpPr>
          <p:spPr>
            <a:xfrm flipH="1">
              <a:off x="-1" y="43"/>
              <a:ext cx="32992" cy="43973"/>
            </a:xfrm>
            <a:prstGeom prst="line">
              <a:avLst/>
            </a:prstGeom>
            <a:noFill/>
            <a:ln w="12700" cap="flat">
              <a:noFill/>
              <a:miter lim="400000"/>
            </a:ln>
            <a:effectLst/>
          </p:spPr>
          <p:txBody>
            <a:bodyPr wrap="square" lIns="0" tIns="0" rIns="0" bIns="0" numCol="1" anchor="t">
              <a:noAutofit/>
            </a:bodyPr>
            <a:lstStyle/>
            <a:p>
              <a:pPr>
                <a:defRPr sz="1400"/>
              </a:pPr>
            </a:p>
          </p:txBody>
        </p:sp>
        <p:sp>
          <p:nvSpPr>
            <p:cNvPr id="11170" name="Line"/>
            <p:cNvSpPr/>
            <p:nvPr/>
          </p:nvSpPr>
          <p:spPr>
            <a:xfrm flipV="1">
              <a:off x="-1" y="43"/>
              <a:ext cx="32992" cy="43973"/>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172" name="Google Shape;3598;p36"/>
          <p:cNvSpPr/>
          <p:nvPr/>
        </p:nvSpPr>
        <p:spPr>
          <a:xfrm>
            <a:off x="5881425" y="2276340"/>
            <a:ext cx="46984" cy="59948"/>
          </a:xfrm>
          <a:custGeom>
            <a:avLst/>
            <a:gdLst/>
            <a:ahLst/>
            <a:cxnLst>
              <a:cxn ang="0">
                <a:pos x="wd2" y="hd2"/>
              </a:cxn>
              <a:cxn ang="5400000">
                <a:pos x="wd2" y="hd2"/>
              </a:cxn>
              <a:cxn ang="10800000">
                <a:pos x="wd2" y="hd2"/>
              </a:cxn>
              <a:cxn ang="16200000">
                <a:pos x="wd2" y="hd2"/>
              </a:cxn>
            </a:cxnLst>
            <a:rect l="0" t="0" r="r" b="b"/>
            <a:pathLst>
              <a:path w="20508" h="21600" fill="norm" stroke="1" extrusionOk="0">
                <a:moveTo>
                  <a:pt x="17568" y="0"/>
                </a:moveTo>
                <a:cubicBezTo>
                  <a:pt x="16469" y="0"/>
                  <a:pt x="15218" y="344"/>
                  <a:pt x="14460" y="1298"/>
                </a:cubicBezTo>
                <a:lnTo>
                  <a:pt x="648" y="17142"/>
                </a:lnTo>
                <a:cubicBezTo>
                  <a:pt x="-546" y="18628"/>
                  <a:pt x="60" y="20114"/>
                  <a:pt x="1254" y="21099"/>
                </a:cubicBezTo>
                <a:cubicBezTo>
                  <a:pt x="1860" y="21099"/>
                  <a:pt x="2448" y="21600"/>
                  <a:pt x="3054" y="21600"/>
                </a:cubicBezTo>
                <a:cubicBezTo>
                  <a:pt x="4248" y="21600"/>
                  <a:pt x="5460" y="21099"/>
                  <a:pt x="6048" y="20615"/>
                </a:cubicBezTo>
                <a:lnTo>
                  <a:pt x="19860" y="4270"/>
                </a:lnTo>
                <a:cubicBezTo>
                  <a:pt x="21054" y="3269"/>
                  <a:pt x="20448" y="1298"/>
                  <a:pt x="19254" y="297"/>
                </a:cubicBezTo>
                <a:cubicBezTo>
                  <a:pt x="18818" y="125"/>
                  <a:pt x="18212" y="0"/>
                  <a:pt x="17568" y="0"/>
                </a:cubicBezTo>
                <a:close/>
              </a:path>
            </a:pathLst>
          </a:custGeom>
          <a:solidFill>
            <a:srgbClr val="222831"/>
          </a:solidFill>
          <a:ln w="12700">
            <a:miter lim="400000"/>
          </a:ln>
        </p:spPr>
        <p:txBody>
          <a:bodyPr lIns="0" tIns="0" rIns="0" bIns="0" anchor="ctr"/>
          <a:lstStyle/>
          <a:p>
            <a:pPr>
              <a:defRPr sz="1400"/>
            </a:pPr>
          </a:p>
        </p:txBody>
      </p:sp>
      <p:sp>
        <p:nvSpPr>
          <p:cNvPr id="11173" name="Google Shape;3599;p36"/>
          <p:cNvSpPr/>
          <p:nvPr/>
        </p:nvSpPr>
        <p:spPr>
          <a:xfrm>
            <a:off x="5746477" y="2326130"/>
            <a:ext cx="97716" cy="84386"/>
          </a:xfrm>
          <a:custGeom>
            <a:avLst/>
            <a:gdLst/>
            <a:ahLst/>
            <a:cxnLst>
              <a:cxn ang="0">
                <a:pos x="wd2" y="hd2"/>
              </a:cxn>
              <a:cxn ang="5400000">
                <a:pos x="wd2" y="hd2"/>
              </a:cxn>
              <a:cxn ang="10800000">
                <a:pos x="wd2" y="hd2"/>
              </a:cxn>
              <a:cxn ang="16200000">
                <a:pos x="wd2" y="hd2"/>
              </a:cxn>
            </a:cxnLst>
            <a:rect l="0" t="0" r="r" b="b"/>
            <a:pathLst>
              <a:path w="21040" h="21600" fill="norm" stroke="1" extrusionOk="0">
                <a:moveTo>
                  <a:pt x="19544" y="0"/>
                </a:moveTo>
                <a:cubicBezTo>
                  <a:pt x="18889" y="0"/>
                  <a:pt x="18282" y="400"/>
                  <a:pt x="17833" y="1189"/>
                </a:cubicBezTo>
                <a:cubicBezTo>
                  <a:pt x="13104" y="14911"/>
                  <a:pt x="1262" y="17733"/>
                  <a:pt x="1262" y="17733"/>
                </a:cubicBezTo>
                <a:cubicBezTo>
                  <a:pt x="374" y="18078"/>
                  <a:pt x="-215" y="19133"/>
                  <a:pt x="75" y="20189"/>
                </a:cubicBezTo>
                <a:cubicBezTo>
                  <a:pt x="75" y="20900"/>
                  <a:pt x="963" y="21600"/>
                  <a:pt x="1561" y="21600"/>
                </a:cubicBezTo>
                <a:lnTo>
                  <a:pt x="1851" y="21600"/>
                </a:lnTo>
                <a:cubicBezTo>
                  <a:pt x="2449" y="21600"/>
                  <a:pt x="15170" y="18078"/>
                  <a:pt x="20796" y="2600"/>
                </a:cubicBezTo>
                <a:cubicBezTo>
                  <a:pt x="21385" y="1900"/>
                  <a:pt x="20796" y="489"/>
                  <a:pt x="20207" y="133"/>
                </a:cubicBezTo>
                <a:cubicBezTo>
                  <a:pt x="19983" y="44"/>
                  <a:pt x="19759" y="0"/>
                  <a:pt x="19544" y="0"/>
                </a:cubicBezTo>
                <a:close/>
              </a:path>
            </a:pathLst>
          </a:custGeom>
          <a:solidFill>
            <a:srgbClr val="222831"/>
          </a:solidFill>
          <a:ln w="12700">
            <a:miter lim="400000"/>
          </a:ln>
        </p:spPr>
        <p:txBody>
          <a:bodyPr lIns="0" tIns="0" rIns="0" bIns="0" anchor="ctr"/>
          <a:lstStyle/>
          <a:p>
            <a:pPr>
              <a:defRPr sz="1400"/>
            </a:pPr>
          </a:p>
        </p:txBody>
      </p:sp>
      <p:sp>
        <p:nvSpPr>
          <p:cNvPr id="11174" name="Google Shape;3600;p36"/>
          <p:cNvSpPr/>
          <p:nvPr/>
        </p:nvSpPr>
        <p:spPr>
          <a:xfrm>
            <a:off x="5787558" y="2321181"/>
            <a:ext cx="72367" cy="52221"/>
          </a:xfrm>
          <a:custGeom>
            <a:avLst/>
            <a:gdLst/>
            <a:ahLst/>
            <a:cxnLst>
              <a:cxn ang="0">
                <a:pos x="wd2" y="hd2"/>
              </a:cxn>
              <a:cxn ang="5400000">
                <a:pos x="wd2" y="hd2"/>
              </a:cxn>
              <a:cxn ang="10800000">
                <a:pos x="wd2" y="hd2"/>
              </a:cxn>
              <a:cxn ang="16200000">
                <a:pos x="wd2" y="hd2"/>
              </a:cxn>
            </a:cxnLst>
            <a:rect l="0" t="0" r="r" b="b"/>
            <a:pathLst>
              <a:path w="21058" h="21600" fill="norm" stroke="1" extrusionOk="0">
                <a:moveTo>
                  <a:pt x="14155" y="0"/>
                </a:moveTo>
                <a:lnTo>
                  <a:pt x="1347" y="7380"/>
                </a:lnTo>
                <a:cubicBezTo>
                  <a:pt x="147" y="7954"/>
                  <a:pt x="-245" y="9660"/>
                  <a:pt x="147" y="11366"/>
                </a:cubicBezTo>
                <a:cubicBezTo>
                  <a:pt x="475" y="12299"/>
                  <a:pt x="1334" y="13215"/>
                  <a:pt x="2294" y="13215"/>
                </a:cubicBezTo>
                <a:cubicBezTo>
                  <a:pt x="2509" y="13215"/>
                  <a:pt x="2736" y="13179"/>
                  <a:pt x="2951" y="13071"/>
                </a:cubicBezTo>
                <a:lnTo>
                  <a:pt x="13751" y="6823"/>
                </a:lnTo>
                <a:lnTo>
                  <a:pt x="16947" y="19320"/>
                </a:lnTo>
                <a:cubicBezTo>
                  <a:pt x="17351" y="21025"/>
                  <a:pt x="18147" y="21600"/>
                  <a:pt x="18955" y="21600"/>
                </a:cubicBezTo>
                <a:lnTo>
                  <a:pt x="19751" y="21600"/>
                </a:lnTo>
                <a:cubicBezTo>
                  <a:pt x="20547" y="21025"/>
                  <a:pt x="21355" y="19320"/>
                  <a:pt x="20951" y="17614"/>
                </a:cubicBezTo>
                <a:lnTo>
                  <a:pt x="16947" y="1706"/>
                </a:lnTo>
                <a:cubicBezTo>
                  <a:pt x="16947" y="1131"/>
                  <a:pt x="16555" y="557"/>
                  <a:pt x="15747" y="0"/>
                </a:cubicBezTo>
                <a:close/>
              </a:path>
            </a:pathLst>
          </a:custGeom>
          <a:solidFill>
            <a:srgbClr val="222831"/>
          </a:solidFill>
          <a:ln w="12700">
            <a:miter lim="400000"/>
          </a:ln>
        </p:spPr>
        <p:txBody>
          <a:bodyPr lIns="0" tIns="0" rIns="0" bIns="0" anchor="ctr"/>
          <a:lstStyle/>
          <a:p>
            <a:pPr>
              <a:defRPr sz="1400"/>
            </a:pPr>
          </a:p>
        </p:txBody>
      </p:sp>
      <p:sp>
        <p:nvSpPr>
          <p:cNvPr id="11175" name="Google Shape;3601;p36"/>
          <p:cNvSpPr/>
          <p:nvPr/>
        </p:nvSpPr>
        <p:spPr>
          <a:xfrm>
            <a:off x="5895279" y="2359641"/>
            <a:ext cx="317576" cy="186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04" y="0"/>
                </a:moveTo>
                <a:cubicBezTo>
                  <a:pt x="2338" y="3180"/>
                  <a:pt x="0" y="9213"/>
                  <a:pt x="0" y="16204"/>
                </a:cubicBezTo>
                <a:lnTo>
                  <a:pt x="0" y="21600"/>
                </a:lnTo>
                <a:lnTo>
                  <a:pt x="21600" y="21600"/>
                </a:lnTo>
                <a:lnTo>
                  <a:pt x="21600" y="16204"/>
                </a:lnTo>
                <a:cubicBezTo>
                  <a:pt x="21600" y="9213"/>
                  <a:pt x="19262" y="3180"/>
                  <a:pt x="15896" y="0"/>
                </a:cubicBezTo>
                <a:close/>
              </a:path>
            </a:pathLst>
          </a:custGeom>
          <a:solidFill>
            <a:srgbClr val="EEEEEE"/>
          </a:solidFill>
          <a:ln w="12700">
            <a:miter lim="400000"/>
          </a:ln>
        </p:spPr>
        <p:txBody>
          <a:bodyPr lIns="0" tIns="0" rIns="0" bIns="0" anchor="ctr"/>
          <a:lstStyle/>
          <a:p>
            <a:pPr>
              <a:defRPr sz="1400"/>
            </a:pPr>
          </a:p>
        </p:txBody>
      </p:sp>
      <p:sp>
        <p:nvSpPr>
          <p:cNvPr id="11176" name="Google Shape;3602;p36"/>
          <p:cNvSpPr/>
          <p:nvPr/>
        </p:nvSpPr>
        <p:spPr>
          <a:xfrm>
            <a:off x="5888421" y="2352782"/>
            <a:ext cx="331293" cy="1938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27" y="0"/>
                </a:moveTo>
                <a:cubicBezTo>
                  <a:pt x="5827" y="0"/>
                  <a:pt x="5737" y="0"/>
                  <a:pt x="5646" y="155"/>
                </a:cubicBezTo>
                <a:cubicBezTo>
                  <a:pt x="2151" y="3372"/>
                  <a:pt x="0" y="9501"/>
                  <a:pt x="0" y="16395"/>
                </a:cubicBezTo>
                <a:lnTo>
                  <a:pt x="0" y="21450"/>
                </a:lnTo>
                <a:lnTo>
                  <a:pt x="985" y="21450"/>
                </a:lnTo>
                <a:lnTo>
                  <a:pt x="985" y="16395"/>
                </a:lnTo>
                <a:cubicBezTo>
                  <a:pt x="985" y="10265"/>
                  <a:pt x="2870" y="4596"/>
                  <a:pt x="6006" y="1683"/>
                </a:cubicBezTo>
                <a:lnTo>
                  <a:pt x="15597" y="1683"/>
                </a:lnTo>
                <a:cubicBezTo>
                  <a:pt x="18733" y="4596"/>
                  <a:pt x="20615" y="10265"/>
                  <a:pt x="20615" y="16395"/>
                </a:cubicBezTo>
                <a:lnTo>
                  <a:pt x="20615" y="21600"/>
                </a:lnTo>
                <a:lnTo>
                  <a:pt x="21600" y="21600"/>
                </a:lnTo>
                <a:lnTo>
                  <a:pt x="21600" y="16395"/>
                </a:lnTo>
                <a:cubicBezTo>
                  <a:pt x="21600" y="9501"/>
                  <a:pt x="19449" y="3372"/>
                  <a:pt x="15954" y="155"/>
                </a:cubicBezTo>
                <a:cubicBezTo>
                  <a:pt x="15866" y="0"/>
                  <a:pt x="15775" y="0"/>
                  <a:pt x="15685" y="0"/>
                </a:cubicBezTo>
                <a:close/>
              </a:path>
            </a:pathLst>
          </a:custGeom>
          <a:solidFill>
            <a:srgbClr val="222831"/>
          </a:solidFill>
          <a:ln w="12700">
            <a:miter lim="400000"/>
          </a:ln>
        </p:spPr>
        <p:txBody>
          <a:bodyPr lIns="0" tIns="0" rIns="0" bIns="0" anchor="ctr"/>
          <a:lstStyle/>
          <a:p>
            <a:pPr>
              <a:defRPr sz="1400"/>
            </a:pPr>
          </a:p>
        </p:txBody>
      </p:sp>
      <p:sp>
        <p:nvSpPr>
          <p:cNvPr id="11177" name="Google Shape;3603;p36"/>
          <p:cNvSpPr/>
          <p:nvPr/>
        </p:nvSpPr>
        <p:spPr>
          <a:xfrm>
            <a:off x="5955791" y="2358295"/>
            <a:ext cx="199332" cy="72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4" y="0"/>
                </a:moveTo>
                <a:lnTo>
                  <a:pt x="0" y="21600"/>
                </a:lnTo>
                <a:lnTo>
                  <a:pt x="7300" y="15074"/>
                </a:lnTo>
                <a:lnTo>
                  <a:pt x="14300" y="15074"/>
                </a:lnTo>
                <a:lnTo>
                  <a:pt x="21600" y="21600"/>
                </a:lnTo>
                <a:lnTo>
                  <a:pt x="19366" y="0"/>
                </a:lnTo>
                <a:close/>
              </a:path>
            </a:pathLst>
          </a:custGeom>
          <a:solidFill>
            <a:srgbClr val="B69B6A"/>
          </a:solidFill>
          <a:ln w="12700">
            <a:miter lim="400000"/>
          </a:ln>
        </p:spPr>
        <p:txBody>
          <a:bodyPr lIns="0" tIns="0" rIns="0" bIns="0" anchor="ctr"/>
          <a:lstStyle/>
          <a:p>
            <a:pPr>
              <a:defRPr sz="1400"/>
            </a:pPr>
          </a:p>
        </p:txBody>
      </p:sp>
      <p:sp>
        <p:nvSpPr>
          <p:cNvPr id="11178" name="Google Shape;3604;p36"/>
          <p:cNvSpPr/>
          <p:nvPr/>
        </p:nvSpPr>
        <p:spPr>
          <a:xfrm>
            <a:off x="5942203" y="2361789"/>
            <a:ext cx="214202" cy="83085"/>
          </a:xfrm>
          <a:custGeom>
            <a:avLst/>
            <a:gdLst/>
            <a:ahLst/>
            <a:cxnLst>
              <a:cxn ang="0">
                <a:pos x="wd2" y="hd2"/>
              </a:cxn>
              <a:cxn ang="5400000">
                <a:pos x="wd2" y="hd2"/>
              </a:cxn>
              <a:cxn ang="10800000">
                <a:pos x="wd2" y="hd2"/>
              </a:cxn>
              <a:cxn ang="16200000">
                <a:pos x="wd2" y="hd2"/>
              </a:cxn>
            </a:cxnLst>
            <a:rect l="0" t="0" r="r" b="b"/>
            <a:pathLst>
              <a:path w="21437" h="21600" fill="norm" stroke="1" extrusionOk="0">
                <a:moveTo>
                  <a:pt x="1844" y="0"/>
                </a:moveTo>
                <a:lnTo>
                  <a:pt x="58" y="19298"/>
                </a:lnTo>
                <a:cubicBezTo>
                  <a:pt x="-81" y="20020"/>
                  <a:pt x="58" y="20731"/>
                  <a:pt x="193" y="21092"/>
                </a:cubicBezTo>
                <a:cubicBezTo>
                  <a:pt x="388" y="21340"/>
                  <a:pt x="584" y="21600"/>
                  <a:pt x="779" y="21600"/>
                </a:cubicBezTo>
                <a:cubicBezTo>
                  <a:pt x="857" y="21600"/>
                  <a:pt x="940" y="21555"/>
                  <a:pt x="1018" y="21453"/>
                </a:cubicBezTo>
                <a:lnTo>
                  <a:pt x="7621" y="15732"/>
                </a:lnTo>
                <a:lnTo>
                  <a:pt x="13812" y="15732"/>
                </a:lnTo>
                <a:lnTo>
                  <a:pt x="20555" y="21453"/>
                </a:lnTo>
                <a:lnTo>
                  <a:pt x="20694" y="21453"/>
                </a:lnTo>
                <a:cubicBezTo>
                  <a:pt x="20967" y="21453"/>
                  <a:pt x="21106" y="21453"/>
                  <a:pt x="21245" y="21092"/>
                </a:cubicBezTo>
                <a:cubicBezTo>
                  <a:pt x="21380" y="20731"/>
                  <a:pt x="21519" y="19659"/>
                  <a:pt x="21380" y="19298"/>
                </a:cubicBezTo>
                <a:lnTo>
                  <a:pt x="19316" y="0"/>
                </a:lnTo>
                <a:lnTo>
                  <a:pt x="17805" y="1072"/>
                </a:lnTo>
                <a:lnTo>
                  <a:pt x="19594" y="16804"/>
                </a:lnTo>
                <a:lnTo>
                  <a:pt x="14225" y="12154"/>
                </a:lnTo>
                <a:lnTo>
                  <a:pt x="7348" y="12154"/>
                </a:lnTo>
                <a:lnTo>
                  <a:pt x="1844" y="16804"/>
                </a:lnTo>
                <a:lnTo>
                  <a:pt x="3360" y="1072"/>
                </a:lnTo>
                <a:lnTo>
                  <a:pt x="1844" y="0"/>
                </a:lnTo>
                <a:close/>
              </a:path>
            </a:pathLst>
          </a:custGeom>
          <a:solidFill>
            <a:srgbClr val="232830"/>
          </a:solidFill>
          <a:ln w="12700">
            <a:miter lim="400000"/>
          </a:ln>
        </p:spPr>
        <p:txBody>
          <a:bodyPr lIns="0" tIns="0" rIns="0" bIns="0" anchor="ctr"/>
          <a:lstStyle/>
          <a:p>
            <a:pPr>
              <a:defRPr sz="1400"/>
            </a:pPr>
          </a:p>
        </p:txBody>
      </p:sp>
      <p:sp>
        <p:nvSpPr>
          <p:cNvPr id="11179" name="Google Shape;3605;p36"/>
          <p:cNvSpPr/>
          <p:nvPr/>
        </p:nvSpPr>
        <p:spPr>
          <a:xfrm>
            <a:off x="6027284" y="2407780"/>
            <a:ext cx="50832" cy="34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800"/>
                </a:lnTo>
                <a:cubicBezTo>
                  <a:pt x="0" y="18136"/>
                  <a:pt x="2324" y="21600"/>
                  <a:pt x="5257" y="21600"/>
                </a:cubicBezTo>
                <a:lnTo>
                  <a:pt x="16343" y="21600"/>
                </a:lnTo>
                <a:cubicBezTo>
                  <a:pt x="19276" y="21600"/>
                  <a:pt x="21600" y="18136"/>
                  <a:pt x="21600" y="13800"/>
                </a:cubicBezTo>
                <a:lnTo>
                  <a:pt x="21600" y="0"/>
                </a:lnTo>
                <a:close/>
              </a:path>
            </a:pathLst>
          </a:custGeom>
          <a:solidFill>
            <a:srgbClr val="AFAFAF"/>
          </a:solidFill>
          <a:ln w="12700">
            <a:miter lim="400000"/>
          </a:ln>
        </p:spPr>
        <p:txBody>
          <a:bodyPr lIns="0" tIns="0" rIns="0" bIns="0" anchor="ctr"/>
          <a:lstStyle/>
          <a:p>
            <a:pPr>
              <a:defRPr sz="1400"/>
            </a:pPr>
          </a:p>
        </p:txBody>
      </p:sp>
      <p:sp>
        <p:nvSpPr>
          <p:cNvPr id="11180" name="Google Shape;3606;p36"/>
          <p:cNvSpPr/>
          <p:nvPr/>
        </p:nvSpPr>
        <p:spPr>
          <a:xfrm>
            <a:off x="6019036" y="2407780"/>
            <a:ext cx="67328" cy="41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1505"/>
                </a:lnTo>
                <a:cubicBezTo>
                  <a:pt x="0" y="17280"/>
                  <a:pt x="3078" y="21600"/>
                  <a:pt x="6615" y="21600"/>
                </a:cubicBezTo>
                <a:lnTo>
                  <a:pt x="14985" y="21600"/>
                </a:lnTo>
                <a:cubicBezTo>
                  <a:pt x="18522" y="21600"/>
                  <a:pt x="21600" y="17280"/>
                  <a:pt x="21600" y="11505"/>
                </a:cubicBezTo>
                <a:lnTo>
                  <a:pt x="21600" y="0"/>
                </a:lnTo>
                <a:lnTo>
                  <a:pt x="16754" y="0"/>
                </a:lnTo>
                <a:lnTo>
                  <a:pt x="16754" y="11505"/>
                </a:lnTo>
                <a:cubicBezTo>
                  <a:pt x="16754" y="12960"/>
                  <a:pt x="15876" y="14392"/>
                  <a:pt x="14985" y="14392"/>
                </a:cubicBezTo>
                <a:lnTo>
                  <a:pt x="6615" y="14392"/>
                </a:lnTo>
                <a:cubicBezTo>
                  <a:pt x="5724" y="14392"/>
                  <a:pt x="4846" y="12960"/>
                  <a:pt x="4846" y="11505"/>
                </a:cubicBezTo>
                <a:lnTo>
                  <a:pt x="4846" y="0"/>
                </a:lnTo>
                <a:close/>
              </a:path>
            </a:pathLst>
          </a:custGeom>
          <a:solidFill>
            <a:srgbClr val="222831"/>
          </a:solidFill>
          <a:ln w="12700">
            <a:miter lim="400000"/>
          </a:ln>
        </p:spPr>
        <p:txBody>
          <a:bodyPr lIns="0" tIns="0" rIns="0" bIns="0" anchor="ctr"/>
          <a:lstStyle/>
          <a:p>
            <a:pPr>
              <a:defRPr sz="1400"/>
            </a:pPr>
          </a:p>
        </p:txBody>
      </p:sp>
      <p:sp>
        <p:nvSpPr>
          <p:cNvPr id="11181" name="Google Shape;3607;p36"/>
          <p:cNvSpPr/>
          <p:nvPr/>
        </p:nvSpPr>
        <p:spPr>
          <a:xfrm>
            <a:off x="6027284" y="2442160"/>
            <a:ext cx="53964" cy="139168"/>
          </a:xfrm>
          <a:custGeom>
            <a:avLst/>
            <a:gdLst/>
            <a:ahLst/>
            <a:cxnLst>
              <a:cxn ang="0">
                <a:pos x="wd2" y="hd2"/>
              </a:cxn>
              <a:cxn ang="5400000">
                <a:pos x="wd2" y="hd2"/>
              </a:cxn>
              <a:cxn ang="10800000">
                <a:pos x="wd2" y="hd2"/>
              </a:cxn>
              <a:cxn ang="16200000">
                <a:pos x="wd2" y="hd2"/>
              </a:cxn>
            </a:cxnLst>
            <a:rect l="0" t="0" r="r" b="b"/>
            <a:pathLst>
              <a:path w="21210" h="21600" fill="norm" stroke="1" extrusionOk="0">
                <a:moveTo>
                  <a:pt x="4863" y="0"/>
                </a:moveTo>
                <a:lnTo>
                  <a:pt x="0" y="17281"/>
                </a:lnTo>
                <a:cubicBezTo>
                  <a:pt x="0" y="17921"/>
                  <a:pt x="529" y="18561"/>
                  <a:pt x="1621" y="18986"/>
                </a:cubicBezTo>
                <a:lnTo>
                  <a:pt x="7012" y="21122"/>
                </a:lnTo>
                <a:cubicBezTo>
                  <a:pt x="8104" y="21438"/>
                  <a:pt x="9179" y="21600"/>
                  <a:pt x="10254" y="21600"/>
                </a:cubicBezTo>
                <a:cubicBezTo>
                  <a:pt x="11346" y="21600"/>
                  <a:pt x="12421" y="21438"/>
                  <a:pt x="13496" y="21122"/>
                </a:cubicBezTo>
                <a:lnTo>
                  <a:pt x="19450" y="18986"/>
                </a:lnTo>
                <a:cubicBezTo>
                  <a:pt x="20525" y="18561"/>
                  <a:pt x="21600" y="17921"/>
                  <a:pt x="21071" y="17281"/>
                </a:cubicBezTo>
                <a:lnTo>
                  <a:pt x="16209" y="0"/>
                </a:lnTo>
                <a:close/>
              </a:path>
            </a:pathLst>
          </a:custGeom>
          <a:solidFill>
            <a:srgbClr val="AFAFAF"/>
          </a:solidFill>
          <a:ln w="12700">
            <a:miter lim="400000"/>
          </a:ln>
        </p:spPr>
        <p:txBody>
          <a:bodyPr lIns="0" tIns="0" rIns="0" bIns="0" anchor="ctr"/>
          <a:lstStyle/>
          <a:p>
            <a:pPr>
              <a:defRPr sz="1400"/>
            </a:pPr>
          </a:p>
        </p:txBody>
      </p:sp>
      <p:sp>
        <p:nvSpPr>
          <p:cNvPr id="11182" name="Google Shape;3608;p36"/>
          <p:cNvSpPr/>
          <p:nvPr/>
        </p:nvSpPr>
        <p:spPr>
          <a:xfrm>
            <a:off x="6020043" y="2440771"/>
            <a:ext cx="68064" cy="147068"/>
          </a:xfrm>
          <a:custGeom>
            <a:avLst/>
            <a:gdLst/>
            <a:ahLst/>
            <a:cxnLst>
              <a:cxn ang="0">
                <a:pos x="wd2" y="hd2"/>
              </a:cxn>
              <a:cxn ang="5400000">
                <a:pos x="wd2" y="hd2"/>
              </a:cxn>
              <a:cxn ang="10800000">
                <a:pos x="wd2" y="hd2"/>
              </a:cxn>
              <a:cxn ang="16200000">
                <a:pos x="wd2" y="hd2"/>
              </a:cxn>
            </a:cxnLst>
            <a:rect l="0" t="0" r="r" b="b"/>
            <a:pathLst>
              <a:path w="20971" h="21600" fill="norm" stroke="1" extrusionOk="0">
                <a:moveTo>
                  <a:pt x="3916" y="0"/>
                </a:moveTo>
                <a:lnTo>
                  <a:pt x="105" y="16353"/>
                </a:lnTo>
                <a:cubicBezTo>
                  <a:pt x="-310" y="17360"/>
                  <a:pt x="533" y="18374"/>
                  <a:pt x="2231" y="18980"/>
                </a:cubicBezTo>
                <a:lnTo>
                  <a:pt x="6458" y="20994"/>
                </a:lnTo>
                <a:cubicBezTo>
                  <a:pt x="7728" y="21402"/>
                  <a:pt x="8999" y="21600"/>
                  <a:pt x="10269" y="21600"/>
                </a:cubicBezTo>
                <a:cubicBezTo>
                  <a:pt x="11540" y="21600"/>
                  <a:pt x="12810" y="21402"/>
                  <a:pt x="14081" y="20994"/>
                </a:cubicBezTo>
                <a:lnTo>
                  <a:pt x="18749" y="18980"/>
                </a:lnTo>
                <a:cubicBezTo>
                  <a:pt x="20434" y="18374"/>
                  <a:pt x="21290" y="17360"/>
                  <a:pt x="20862" y="16353"/>
                </a:cubicBezTo>
                <a:lnTo>
                  <a:pt x="17050" y="0"/>
                </a:lnTo>
                <a:lnTo>
                  <a:pt x="12396" y="402"/>
                </a:lnTo>
                <a:lnTo>
                  <a:pt x="16622" y="16557"/>
                </a:lnTo>
                <a:cubicBezTo>
                  <a:pt x="16622" y="16755"/>
                  <a:pt x="16208" y="17163"/>
                  <a:pt x="15780" y="17163"/>
                </a:cubicBezTo>
                <a:cubicBezTo>
                  <a:pt x="15780" y="17163"/>
                  <a:pt x="15780" y="17360"/>
                  <a:pt x="15780" y="17360"/>
                </a:cubicBezTo>
                <a:lnTo>
                  <a:pt x="11125" y="19381"/>
                </a:lnTo>
                <a:cubicBezTo>
                  <a:pt x="10911" y="19483"/>
                  <a:pt x="10590" y="19534"/>
                  <a:pt x="10269" y="19534"/>
                </a:cubicBezTo>
                <a:cubicBezTo>
                  <a:pt x="9962" y="19534"/>
                  <a:pt x="9641" y="19483"/>
                  <a:pt x="9427" y="19381"/>
                </a:cubicBezTo>
                <a:lnTo>
                  <a:pt x="5187" y="17360"/>
                </a:lnTo>
                <a:cubicBezTo>
                  <a:pt x="5187" y="17360"/>
                  <a:pt x="5187" y="17163"/>
                  <a:pt x="5187" y="17163"/>
                </a:cubicBezTo>
                <a:cubicBezTo>
                  <a:pt x="4772" y="17163"/>
                  <a:pt x="4344" y="16755"/>
                  <a:pt x="4344" y="16557"/>
                </a:cubicBezTo>
                <a:lnTo>
                  <a:pt x="8584" y="204"/>
                </a:lnTo>
                <a:lnTo>
                  <a:pt x="3916" y="0"/>
                </a:lnTo>
                <a:close/>
              </a:path>
            </a:pathLst>
          </a:custGeom>
          <a:solidFill>
            <a:srgbClr val="222831"/>
          </a:solidFill>
          <a:ln w="12700">
            <a:miter lim="400000"/>
          </a:ln>
        </p:spPr>
        <p:txBody>
          <a:bodyPr lIns="0" tIns="0" rIns="0" bIns="0" anchor="ctr"/>
          <a:lstStyle/>
          <a:p>
            <a:pPr>
              <a:defRPr sz="1400"/>
            </a:pPr>
          </a:p>
        </p:txBody>
      </p:sp>
      <p:sp>
        <p:nvSpPr>
          <p:cNvPr id="11183" name="Google Shape;3609;p36"/>
          <p:cNvSpPr/>
          <p:nvPr/>
        </p:nvSpPr>
        <p:spPr>
          <a:xfrm>
            <a:off x="5950278" y="2180929"/>
            <a:ext cx="204844" cy="230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29" y="0"/>
                </a:moveTo>
                <a:cubicBezTo>
                  <a:pt x="4783" y="0"/>
                  <a:pt x="0" y="4246"/>
                  <a:pt x="0" y="9645"/>
                </a:cubicBezTo>
                <a:cubicBezTo>
                  <a:pt x="0" y="14914"/>
                  <a:pt x="4783" y="21600"/>
                  <a:pt x="10729" y="21600"/>
                </a:cubicBezTo>
                <a:cubicBezTo>
                  <a:pt x="16817" y="21600"/>
                  <a:pt x="21600" y="14914"/>
                  <a:pt x="21600" y="9645"/>
                </a:cubicBezTo>
                <a:cubicBezTo>
                  <a:pt x="21600" y="4372"/>
                  <a:pt x="16817" y="0"/>
                  <a:pt x="10729" y="0"/>
                </a:cubicBezTo>
                <a:close/>
              </a:path>
            </a:pathLst>
          </a:custGeom>
          <a:solidFill>
            <a:srgbClr val="EEEEEE"/>
          </a:solidFill>
          <a:ln w="12700">
            <a:miter lim="400000"/>
          </a:ln>
        </p:spPr>
        <p:txBody>
          <a:bodyPr lIns="0" tIns="0" rIns="0" bIns="0" anchor="ctr"/>
          <a:lstStyle/>
          <a:p>
            <a:pPr>
              <a:defRPr sz="1400"/>
            </a:pPr>
          </a:p>
        </p:txBody>
      </p:sp>
      <p:sp>
        <p:nvSpPr>
          <p:cNvPr id="11184" name="Google Shape;3610;p36"/>
          <p:cNvSpPr/>
          <p:nvPr/>
        </p:nvSpPr>
        <p:spPr>
          <a:xfrm>
            <a:off x="5942030" y="2174070"/>
            <a:ext cx="221340" cy="2446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4" y="1333"/>
                </a:moveTo>
                <a:cubicBezTo>
                  <a:pt x="15966" y="1333"/>
                  <a:pt x="20126" y="5096"/>
                  <a:pt x="20126" y="9710"/>
                </a:cubicBezTo>
                <a:cubicBezTo>
                  <a:pt x="20126" y="14442"/>
                  <a:pt x="15830" y="20385"/>
                  <a:pt x="10734" y="20385"/>
                </a:cubicBezTo>
                <a:cubicBezTo>
                  <a:pt x="5770" y="20385"/>
                  <a:pt x="1478" y="14442"/>
                  <a:pt x="1478" y="9710"/>
                </a:cubicBezTo>
                <a:cubicBezTo>
                  <a:pt x="1478" y="5096"/>
                  <a:pt x="5634" y="1333"/>
                  <a:pt x="10734" y="1333"/>
                </a:cubicBezTo>
                <a:close/>
                <a:moveTo>
                  <a:pt x="10734" y="0"/>
                </a:moveTo>
                <a:cubicBezTo>
                  <a:pt x="4829" y="0"/>
                  <a:pt x="0" y="4368"/>
                  <a:pt x="0" y="9710"/>
                </a:cubicBezTo>
                <a:cubicBezTo>
                  <a:pt x="0" y="15170"/>
                  <a:pt x="4829" y="21600"/>
                  <a:pt x="10734" y="21600"/>
                </a:cubicBezTo>
                <a:cubicBezTo>
                  <a:pt x="16771" y="21600"/>
                  <a:pt x="21600" y="15048"/>
                  <a:pt x="21600" y="9710"/>
                </a:cubicBezTo>
                <a:cubicBezTo>
                  <a:pt x="21600" y="4368"/>
                  <a:pt x="16771" y="0"/>
                  <a:pt x="10734" y="0"/>
                </a:cubicBezTo>
                <a:close/>
              </a:path>
            </a:pathLst>
          </a:custGeom>
          <a:solidFill>
            <a:srgbClr val="222831"/>
          </a:solidFill>
          <a:ln w="12700">
            <a:miter lim="400000"/>
          </a:ln>
        </p:spPr>
        <p:txBody>
          <a:bodyPr lIns="0" tIns="0" rIns="0" bIns="0" anchor="ctr"/>
          <a:lstStyle/>
          <a:p>
            <a:pPr>
              <a:defRPr sz="1400"/>
            </a:pPr>
          </a:p>
        </p:txBody>
      </p:sp>
      <p:sp>
        <p:nvSpPr>
          <p:cNvPr id="11185" name="Google Shape;3611;p36"/>
          <p:cNvSpPr/>
          <p:nvPr/>
        </p:nvSpPr>
        <p:spPr>
          <a:xfrm>
            <a:off x="6412185" y="1865394"/>
            <a:ext cx="285998" cy="182229"/>
          </a:xfrm>
          <a:custGeom>
            <a:avLst/>
            <a:gdLst/>
            <a:ahLst/>
            <a:cxnLst>
              <a:cxn ang="0">
                <a:pos x="wd2" y="hd2"/>
              </a:cxn>
              <a:cxn ang="5400000">
                <a:pos x="wd2" y="hd2"/>
              </a:cxn>
              <a:cxn ang="10800000">
                <a:pos x="wd2" y="hd2"/>
              </a:cxn>
              <a:cxn ang="16200000">
                <a:pos x="wd2" y="hd2"/>
              </a:cxn>
            </a:cxnLst>
            <a:rect l="0" t="0" r="r" b="b"/>
            <a:pathLst>
              <a:path w="21397" h="21600" fill="norm" stroke="1" extrusionOk="0">
                <a:moveTo>
                  <a:pt x="16319" y="0"/>
                </a:moveTo>
                <a:cubicBezTo>
                  <a:pt x="14747" y="0"/>
                  <a:pt x="13010" y="334"/>
                  <a:pt x="11415" y="1394"/>
                </a:cubicBezTo>
                <a:cubicBezTo>
                  <a:pt x="10798" y="1883"/>
                  <a:pt x="10081" y="2372"/>
                  <a:pt x="9564" y="3020"/>
                </a:cubicBezTo>
                <a:cubicBezTo>
                  <a:pt x="4215" y="8562"/>
                  <a:pt x="0" y="11330"/>
                  <a:pt x="0" y="11330"/>
                </a:cubicBezTo>
                <a:lnTo>
                  <a:pt x="2468" y="18014"/>
                </a:lnTo>
                <a:cubicBezTo>
                  <a:pt x="2468" y="18014"/>
                  <a:pt x="3702" y="20947"/>
                  <a:pt x="5450" y="21111"/>
                </a:cubicBezTo>
                <a:cubicBezTo>
                  <a:pt x="5495" y="21111"/>
                  <a:pt x="5537" y="21116"/>
                  <a:pt x="5576" y="21116"/>
                </a:cubicBezTo>
                <a:cubicBezTo>
                  <a:pt x="7307" y="21116"/>
                  <a:pt x="7405" y="17849"/>
                  <a:pt x="7405" y="17849"/>
                </a:cubicBezTo>
                <a:cubicBezTo>
                  <a:pt x="7405" y="17849"/>
                  <a:pt x="8022" y="21435"/>
                  <a:pt x="10389" y="21600"/>
                </a:cubicBezTo>
                <a:lnTo>
                  <a:pt x="9977" y="18014"/>
                </a:lnTo>
                <a:cubicBezTo>
                  <a:pt x="9977" y="18014"/>
                  <a:pt x="11169" y="20123"/>
                  <a:pt x="12513" y="20123"/>
                </a:cubicBezTo>
                <a:cubicBezTo>
                  <a:pt x="12796" y="20123"/>
                  <a:pt x="13085" y="20031"/>
                  <a:pt x="13371" y="19804"/>
                </a:cubicBezTo>
                <a:lnTo>
                  <a:pt x="12445" y="16059"/>
                </a:lnTo>
                <a:cubicBezTo>
                  <a:pt x="12445" y="16059"/>
                  <a:pt x="14023" y="17937"/>
                  <a:pt x="15498" y="17937"/>
                </a:cubicBezTo>
                <a:cubicBezTo>
                  <a:pt x="15868" y="17937"/>
                  <a:pt x="16228" y="17818"/>
                  <a:pt x="16560" y="17525"/>
                </a:cubicBezTo>
                <a:lnTo>
                  <a:pt x="14709" y="13939"/>
                </a:lnTo>
                <a:cubicBezTo>
                  <a:pt x="14709" y="13939"/>
                  <a:pt x="16099" y="14716"/>
                  <a:pt x="17381" y="14716"/>
                </a:cubicBezTo>
                <a:cubicBezTo>
                  <a:pt x="18219" y="14716"/>
                  <a:pt x="19012" y="14381"/>
                  <a:pt x="19336" y="13285"/>
                </a:cubicBezTo>
                <a:lnTo>
                  <a:pt x="15426" y="10352"/>
                </a:lnTo>
                <a:cubicBezTo>
                  <a:pt x="15426" y="10352"/>
                  <a:pt x="15546" y="10363"/>
                  <a:pt x="15748" y="10363"/>
                </a:cubicBezTo>
                <a:cubicBezTo>
                  <a:pt x="16803" y="10363"/>
                  <a:pt x="20139" y="10131"/>
                  <a:pt x="20571" y="7260"/>
                </a:cubicBezTo>
                <a:lnTo>
                  <a:pt x="15222" y="6118"/>
                </a:lnTo>
                <a:cubicBezTo>
                  <a:pt x="15222" y="6118"/>
                  <a:pt x="21600" y="4976"/>
                  <a:pt x="21392" y="1065"/>
                </a:cubicBezTo>
                <a:cubicBezTo>
                  <a:pt x="21392" y="1065"/>
                  <a:pt x="19119" y="0"/>
                  <a:pt x="16319" y="0"/>
                </a:cubicBezTo>
                <a:close/>
              </a:path>
            </a:pathLst>
          </a:custGeom>
          <a:solidFill>
            <a:srgbClr val="CA8F8B"/>
          </a:solidFill>
          <a:ln w="12700">
            <a:miter lim="400000"/>
          </a:ln>
        </p:spPr>
        <p:txBody>
          <a:bodyPr lIns="0" tIns="0" rIns="0" bIns="0" anchor="ctr"/>
          <a:lstStyle/>
          <a:p>
            <a:pPr>
              <a:defRPr sz="1400"/>
            </a:pPr>
          </a:p>
        </p:txBody>
      </p:sp>
      <p:sp>
        <p:nvSpPr>
          <p:cNvPr id="11186" name="Google Shape;3612;p36"/>
          <p:cNvSpPr/>
          <p:nvPr/>
        </p:nvSpPr>
        <p:spPr>
          <a:xfrm>
            <a:off x="6403937" y="1858492"/>
            <a:ext cx="301427" cy="195990"/>
          </a:xfrm>
          <a:custGeom>
            <a:avLst/>
            <a:gdLst/>
            <a:ahLst/>
            <a:cxnLst>
              <a:cxn ang="0">
                <a:pos x="wd2" y="hd2"/>
              </a:cxn>
              <a:cxn ang="5400000">
                <a:pos x="wd2" y="hd2"/>
              </a:cxn>
              <a:cxn ang="10800000">
                <a:pos x="wd2" y="hd2"/>
              </a:cxn>
              <a:cxn ang="16200000">
                <a:pos x="wd2" y="hd2"/>
              </a:cxn>
            </a:cxnLst>
            <a:rect l="0" t="0" r="r" b="b"/>
            <a:pathLst>
              <a:path w="21529" h="21600" fill="norm" stroke="1" extrusionOk="0">
                <a:moveTo>
                  <a:pt x="16140" y="1598"/>
                </a:moveTo>
                <a:cubicBezTo>
                  <a:pt x="18013" y="1598"/>
                  <a:pt x="19644" y="2100"/>
                  <a:pt x="20422" y="2359"/>
                </a:cubicBezTo>
                <a:cubicBezTo>
                  <a:pt x="20323" y="2512"/>
                  <a:pt x="20323" y="2660"/>
                  <a:pt x="20227" y="2660"/>
                </a:cubicBezTo>
                <a:cubicBezTo>
                  <a:pt x="19343" y="4478"/>
                  <a:pt x="16199" y="5387"/>
                  <a:pt x="15021" y="5540"/>
                </a:cubicBezTo>
                <a:cubicBezTo>
                  <a:pt x="14826" y="5540"/>
                  <a:pt x="14531" y="5994"/>
                  <a:pt x="14531" y="6296"/>
                </a:cubicBezTo>
                <a:cubicBezTo>
                  <a:pt x="14531" y="6750"/>
                  <a:pt x="14727" y="7056"/>
                  <a:pt x="15021" y="7205"/>
                </a:cubicBezTo>
                <a:lnTo>
                  <a:pt x="19343" y="8114"/>
                </a:lnTo>
                <a:cubicBezTo>
                  <a:pt x="18630" y="9214"/>
                  <a:pt x="17024" y="9525"/>
                  <a:pt x="15964" y="9525"/>
                </a:cubicBezTo>
                <a:cubicBezTo>
                  <a:pt x="15709" y="9525"/>
                  <a:pt x="15489" y="9511"/>
                  <a:pt x="15316" y="9477"/>
                </a:cubicBezTo>
                <a:cubicBezTo>
                  <a:pt x="15120" y="9477"/>
                  <a:pt x="14826" y="9783"/>
                  <a:pt x="14826" y="10238"/>
                </a:cubicBezTo>
                <a:cubicBezTo>
                  <a:pt x="14727" y="10539"/>
                  <a:pt x="14826" y="10994"/>
                  <a:pt x="15120" y="11147"/>
                </a:cubicBezTo>
                <a:lnTo>
                  <a:pt x="18165" y="13266"/>
                </a:lnTo>
                <a:cubicBezTo>
                  <a:pt x="17898" y="13448"/>
                  <a:pt x="17570" y="13520"/>
                  <a:pt x="17216" y="13520"/>
                </a:cubicBezTo>
                <a:cubicBezTo>
                  <a:pt x="16398" y="13520"/>
                  <a:pt x="15443" y="13132"/>
                  <a:pt x="14826" y="12812"/>
                </a:cubicBezTo>
                <a:cubicBezTo>
                  <a:pt x="14630" y="12812"/>
                  <a:pt x="14336" y="12812"/>
                  <a:pt x="14237" y="13113"/>
                </a:cubicBezTo>
                <a:cubicBezTo>
                  <a:pt x="14041" y="13419"/>
                  <a:pt x="14138" y="13874"/>
                  <a:pt x="14237" y="14175"/>
                </a:cubicBezTo>
                <a:lnTo>
                  <a:pt x="15514" y="16601"/>
                </a:lnTo>
                <a:cubicBezTo>
                  <a:pt x="15455" y="16610"/>
                  <a:pt x="15399" y="16615"/>
                  <a:pt x="15340" y="16615"/>
                </a:cubicBezTo>
                <a:cubicBezTo>
                  <a:pt x="14386" y="16615"/>
                  <a:pt x="13226" y="15515"/>
                  <a:pt x="12764" y="15084"/>
                </a:cubicBezTo>
                <a:cubicBezTo>
                  <a:pt x="12714" y="14931"/>
                  <a:pt x="12615" y="14859"/>
                  <a:pt x="12507" y="14859"/>
                </a:cubicBezTo>
                <a:cubicBezTo>
                  <a:pt x="12395" y="14859"/>
                  <a:pt x="12274" y="14931"/>
                  <a:pt x="12175" y="15084"/>
                </a:cubicBezTo>
                <a:cubicBezTo>
                  <a:pt x="11980" y="15237"/>
                  <a:pt x="11880" y="15692"/>
                  <a:pt x="11980" y="15993"/>
                </a:cubicBezTo>
                <a:lnTo>
                  <a:pt x="12569" y="18720"/>
                </a:lnTo>
                <a:cubicBezTo>
                  <a:pt x="11586" y="18720"/>
                  <a:pt x="10507" y="17055"/>
                  <a:pt x="10507" y="17055"/>
                </a:cubicBezTo>
                <a:cubicBezTo>
                  <a:pt x="10433" y="16830"/>
                  <a:pt x="10256" y="16692"/>
                  <a:pt x="10088" y="16692"/>
                </a:cubicBezTo>
                <a:cubicBezTo>
                  <a:pt x="10030" y="16692"/>
                  <a:pt x="9971" y="16711"/>
                  <a:pt x="9918" y="16749"/>
                </a:cubicBezTo>
                <a:cubicBezTo>
                  <a:pt x="9720" y="16902"/>
                  <a:pt x="9623" y="17357"/>
                  <a:pt x="9623" y="17658"/>
                </a:cubicBezTo>
                <a:lnTo>
                  <a:pt x="9918" y="19782"/>
                </a:lnTo>
                <a:cubicBezTo>
                  <a:pt x="8641" y="19328"/>
                  <a:pt x="8151" y="17203"/>
                  <a:pt x="8151" y="17203"/>
                </a:cubicBezTo>
                <a:cubicBezTo>
                  <a:pt x="8052" y="16749"/>
                  <a:pt x="7856" y="16601"/>
                  <a:pt x="7658" y="16601"/>
                </a:cubicBezTo>
                <a:cubicBezTo>
                  <a:pt x="7658" y="16601"/>
                  <a:pt x="7562" y="16601"/>
                  <a:pt x="7562" y="16448"/>
                </a:cubicBezTo>
                <a:cubicBezTo>
                  <a:pt x="7267" y="16601"/>
                  <a:pt x="7069" y="16902"/>
                  <a:pt x="7069" y="17357"/>
                </a:cubicBezTo>
                <a:cubicBezTo>
                  <a:pt x="7069" y="17357"/>
                  <a:pt x="6970" y="19629"/>
                  <a:pt x="5891" y="19629"/>
                </a:cubicBezTo>
                <a:cubicBezTo>
                  <a:pt x="4418" y="19481"/>
                  <a:pt x="3435" y="17055"/>
                  <a:pt x="3435" y="17055"/>
                </a:cubicBezTo>
                <a:lnTo>
                  <a:pt x="1277" y="11601"/>
                </a:lnTo>
                <a:cubicBezTo>
                  <a:pt x="2651" y="10692"/>
                  <a:pt x="5990" y="8267"/>
                  <a:pt x="10014" y="4176"/>
                </a:cubicBezTo>
                <a:cubicBezTo>
                  <a:pt x="10408" y="3722"/>
                  <a:pt x="11096" y="3268"/>
                  <a:pt x="11685" y="2813"/>
                </a:cubicBezTo>
                <a:cubicBezTo>
                  <a:pt x="13130" y="1894"/>
                  <a:pt x="14708" y="1598"/>
                  <a:pt x="16140" y="1598"/>
                </a:cubicBezTo>
                <a:close/>
                <a:moveTo>
                  <a:pt x="16345" y="0"/>
                </a:moveTo>
                <a:cubicBezTo>
                  <a:pt x="14742" y="0"/>
                  <a:pt x="12944" y="349"/>
                  <a:pt x="11291" y="1450"/>
                </a:cubicBezTo>
                <a:cubicBezTo>
                  <a:pt x="10603" y="1904"/>
                  <a:pt x="9918" y="2359"/>
                  <a:pt x="9425" y="2813"/>
                </a:cubicBezTo>
                <a:cubicBezTo>
                  <a:pt x="4418" y="7965"/>
                  <a:pt x="394" y="10539"/>
                  <a:pt x="394" y="10539"/>
                </a:cubicBezTo>
                <a:cubicBezTo>
                  <a:pt x="195" y="10692"/>
                  <a:pt x="99" y="10841"/>
                  <a:pt x="0" y="10994"/>
                </a:cubicBezTo>
                <a:cubicBezTo>
                  <a:pt x="0" y="11295"/>
                  <a:pt x="0" y="11448"/>
                  <a:pt x="99" y="11750"/>
                </a:cubicBezTo>
                <a:lnTo>
                  <a:pt x="2552" y="17964"/>
                </a:lnTo>
                <a:cubicBezTo>
                  <a:pt x="2552" y="18117"/>
                  <a:pt x="3829" y="21146"/>
                  <a:pt x="5791" y="21299"/>
                </a:cubicBezTo>
                <a:cubicBezTo>
                  <a:pt x="6774" y="21299"/>
                  <a:pt x="7462" y="20538"/>
                  <a:pt x="7757" y="19481"/>
                </a:cubicBezTo>
                <a:cubicBezTo>
                  <a:pt x="8346" y="20538"/>
                  <a:pt x="9230" y="21600"/>
                  <a:pt x="10507" y="21600"/>
                </a:cubicBezTo>
                <a:cubicBezTo>
                  <a:pt x="10702" y="21600"/>
                  <a:pt x="10802" y="21447"/>
                  <a:pt x="10997" y="21299"/>
                </a:cubicBezTo>
                <a:cubicBezTo>
                  <a:pt x="11096" y="21146"/>
                  <a:pt x="11096" y="20992"/>
                  <a:pt x="11096" y="20691"/>
                </a:cubicBezTo>
                <a:lnTo>
                  <a:pt x="10898" y="19629"/>
                </a:lnTo>
                <a:cubicBezTo>
                  <a:pt x="11422" y="20036"/>
                  <a:pt x="11989" y="20370"/>
                  <a:pt x="12600" y="20370"/>
                </a:cubicBezTo>
                <a:cubicBezTo>
                  <a:pt x="12907" y="20370"/>
                  <a:pt x="13223" y="20284"/>
                  <a:pt x="13548" y="20083"/>
                </a:cubicBezTo>
                <a:cubicBezTo>
                  <a:pt x="13843" y="19935"/>
                  <a:pt x="13942" y="19481"/>
                  <a:pt x="13843" y="19026"/>
                </a:cubicBezTo>
                <a:lnTo>
                  <a:pt x="13452" y="17658"/>
                </a:lnTo>
                <a:cubicBezTo>
                  <a:pt x="14032" y="18022"/>
                  <a:pt x="14720" y="18328"/>
                  <a:pt x="15387" y="18328"/>
                </a:cubicBezTo>
                <a:cubicBezTo>
                  <a:pt x="15843" y="18328"/>
                  <a:pt x="16292" y="18179"/>
                  <a:pt x="16692" y="17811"/>
                </a:cubicBezTo>
                <a:cubicBezTo>
                  <a:pt x="16887" y="17658"/>
                  <a:pt x="16987" y="17510"/>
                  <a:pt x="16987" y="17203"/>
                </a:cubicBezTo>
                <a:cubicBezTo>
                  <a:pt x="16987" y="17055"/>
                  <a:pt x="16987" y="16749"/>
                  <a:pt x="16887" y="16601"/>
                </a:cubicBezTo>
                <a:lnTo>
                  <a:pt x="16103" y="15084"/>
                </a:lnTo>
                <a:cubicBezTo>
                  <a:pt x="16472" y="15218"/>
                  <a:pt x="16869" y="15299"/>
                  <a:pt x="17260" y="15299"/>
                </a:cubicBezTo>
                <a:cubicBezTo>
                  <a:pt x="18208" y="15299"/>
                  <a:pt x="19120" y="14816"/>
                  <a:pt x="19538" y="13419"/>
                </a:cubicBezTo>
                <a:cubicBezTo>
                  <a:pt x="19637" y="13113"/>
                  <a:pt x="19538" y="12659"/>
                  <a:pt x="19244" y="12357"/>
                </a:cubicBezTo>
                <a:lnTo>
                  <a:pt x="17477" y="11147"/>
                </a:lnTo>
                <a:cubicBezTo>
                  <a:pt x="18850" y="10692"/>
                  <a:pt x="20422" y="9932"/>
                  <a:pt x="20716" y="7659"/>
                </a:cubicBezTo>
                <a:cubicBezTo>
                  <a:pt x="20716" y="7511"/>
                  <a:pt x="20716" y="7205"/>
                  <a:pt x="20617" y="7056"/>
                </a:cubicBezTo>
                <a:cubicBezTo>
                  <a:pt x="20521" y="6903"/>
                  <a:pt x="20422" y="6750"/>
                  <a:pt x="20323" y="6750"/>
                </a:cubicBezTo>
                <a:lnTo>
                  <a:pt x="18261" y="6296"/>
                </a:lnTo>
                <a:cubicBezTo>
                  <a:pt x="19343" y="5693"/>
                  <a:pt x="20521" y="4932"/>
                  <a:pt x="21110" y="3875"/>
                </a:cubicBezTo>
                <a:cubicBezTo>
                  <a:pt x="21405" y="3114"/>
                  <a:pt x="21600" y="2512"/>
                  <a:pt x="21504" y="1751"/>
                </a:cubicBezTo>
                <a:cubicBezTo>
                  <a:pt x="21504" y="1450"/>
                  <a:pt x="21305" y="1148"/>
                  <a:pt x="21110" y="995"/>
                </a:cubicBezTo>
                <a:cubicBezTo>
                  <a:pt x="20989" y="899"/>
                  <a:pt x="18924" y="0"/>
                  <a:pt x="16345" y="0"/>
                </a:cubicBezTo>
                <a:close/>
              </a:path>
            </a:pathLst>
          </a:custGeom>
          <a:solidFill>
            <a:srgbClr val="222831"/>
          </a:solidFill>
          <a:ln w="12700">
            <a:miter lim="400000"/>
          </a:ln>
        </p:spPr>
        <p:txBody>
          <a:bodyPr lIns="0" tIns="0" rIns="0" bIns="0" anchor="ctr"/>
          <a:lstStyle/>
          <a:p>
            <a:pPr>
              <a:defRPr sz="1400"/>
            </a:pPr>
          </a:p>
        </p:txBody>
      </p:sp>
      <p:sp>
        <p:nvSpPr>
          <p:cNvPr id="11187" name="Google Shape;3613;p36"/>
          <p:cNvSpPr/>
          <p:nvPr/>
        </p:nvSpPr>
        <p:spPr>
          <a:xfrm>
            <a:off x="6116473" y="1865394"/>
            <a:ext cx="286076" cy="182229"/>
          </a:xfrm>
          <a:custGeom>
            <a:avLst/>
            <a:gdLst/>
            <a:ahLst/>
            <a:cxnLst>
              <a:cxn ang="0">
                <a:pos x="wd2" y="hd2"/>
              </a:cxn>
              <a:cxn ang="5400000">
                <a:pos x="wd2" y="hd2"/>
              </a:cxn>
              <a:cxn ang="10800000">
                <a:pos x="wd2" y="hd2"/>
              </a:cxn>
              <a:cxn ang="16200000">
                <a:pos x="wd2" y="hd2"/>
              </a:cxn>
            </a:cxnLst>
            <a:rect l="0" t="0" r="r" b="b"/>
            <a:pathLst>
              <a:path w="21304" h="21600" fill="norm" stroke="1" extrusionOk="0">
                <a:moveTo>
                  <a:pt x="4989" y="0"/>
                </a:moveTo>
                <a:cubicBezTo>
                  <a:pt x="2235" y="0"/>
                  <a:pt x="11" y="1065"/>
                  <a:pt x="11" y="1065"/>
                </a:cubicBezTo>
                <a:cubicBezTo>
                  <a:pt x="-296" y="4976"/>
                  <a:pt x="6053" y="6118"/>
                  <a:pt x="6053" y="6118"/>
                </a:cubicBezTo>
                <a:lnTo>
                  <a:pt x="832" y="7260"/>
                </a:lnTo>
                <a:cubicBezTo>
                  <a:pt x="1175" y="10131"/>
                  <a:pt x="4482" y="10363"/>
                  <a:pt x="5529" y="10363"/>
                </a:cubicBezTo>
                <a:cubicBezTo>
                  <a:pt x="5730" y="10363"/>
                  <a:pt x="5846" y="10352"/>
                  <a:pt x="5846" y="10352"/>
                </a:cubicBezTo>
                <a:lnTo>
                  <a:pt x="2061" y="13285"/>
                </a:lnTo>
                <a:cubicBezTo>
                  <a:pt x="2342" y="14381"/>
                  <a:pt x="3105" y="14716"/>
                  <a:pt x="3926" y="14716"/>
                </a:cubicBezTo>
                <a:cubicBezTo>
                  <a:pt x="5180" y="14716"/>
                  <a:pt x="6564" y="13939"/>
                  <a:pt x="6564" y="13939"/>
                </a:cubicBezTo>
                <a:lnTo>
                  <a:pt x="4721" y="17525"/>
                </a:lnTo>
                <a:cubicBezTo>
                  <a:pt x="5047" y="17818"/>
                  <a:pt x="5409" y="17937"/>
                  <a:pt x="5775" y="17937"/>
                </a:cubicBezTo>
                <a:cubicBezTo>
                  <a:pt x="7242" y="17937"/>
                  <a:pt x="8817" y="16059"/>
                  <a:pt x="8817" y="16059"/>
                </a:cubicBezTo>
                <a:lnTo>
                  <a:pt x="7996" y="19804"/>
                </a:lnTo>
                <a:cubicBezTo>
                  <a:pt x="8280" y="20031"/>
                  <a:pt x="8568" y="20123"/>
                  <a:pt x="8842" y="20123"/>
                </a:cubicBezTo>
                <a:cubicBezTo>
                  <a:pt x="10155" y="20123"/>
                  <a:pt x="11273" y="18014"/>
                  <a:pt x="11273" y="18014"/>
                </a:cubicBezTo>
                <a:lnTo>
                  <a:pt x="10863" y="21600"/>
                </a:lnTo>
                <a:cubicBezTo>
                  <a:pt x="13216" y="21435"/>
                  <a:pt x="13934" y="17849"/>
                  <a:pt x="13934" y="17849"/>
                </a:cubicBezTo>
                <a:cubicBezTo>
                  <a:pt x="13934" y="17849"/>
                  <a:pt x="14031" y="21116"/>
                  <a:pt x="15657" y="21116"/>
                </a:cubicBezTo>
                <a:cubicBezTo>
                  <a:pt x="15695" y="21116"/>
                  <a:pt x="15738" y="21111"/>
                  <a:pt x="15776" y="21111"/>
                </a:cubicBezTo>
                <a:cubicBezTo>
                  <a:pt x="17619" y="20947"/>
                  <a:pt x="18747" y="18014"/>
                  <a:pt x="18747" y="18014"/>
                </a:cubicBezTo>
                <a:lnTo>
                  <a:pt x="21304" y="11330"/>
                </a:lnTo>
                <a:cubicBezTo>
                  <a:pt x="21304" y="11330"/>
                  <a:pt x="17108" y="8562"/>
                  <a:pt x="11681" y="3020"/>
                </a:cubicBezTo>
                <a:cubicBezTo>
                  <a:pt x="11170" y="2372"/>
                  <a:pt x="10452" y="1883"/>
                  <a:pt x="9838" y="1394"/>
                </a:cubicBezTo>
                <a:cubicBezTo>
                  <a:pt x="8254" y="334"/>
                  <a:pt x="6538" y="0"/>
                  <a:pt x="4989" y="0"/>
                </a:cubicBezTo>
                <a:close/>
              </a:path>
            </a:pathLst>
          </a:custGeom>
          <a:solidFill>
            <a:srgbClr val="CA8F8B"/>
          </a:solidFill>
          <a:ln w="12700">
            <a:miter lim="400000"/>
          </a:ln>
        </p:spPr>
        <p:txBody>
          <a:bodyPr lIns="0" tIns="0" rIns="0" bIns="0" anchor="ctr"/>
          <a:lstStyle/>
          <a:p>
            <a:pPr>
              <a:defRPr sz="1400"/>
            </a:pPr>
          </a:p>
        </p:txBody>
      </p:sp>
      <p:sp>
        <p:nvSpPr>
          <p:cNvPr id="11188" name="Google Shape;3614;p36"/>
          <p:cNvSpPr/>
          <p:nvPr/>
        </p:nvSpPr>
        <p:spPr>
          <a:xfrm>
            <a:off x="6109257" y="1857537"/>
            <a:ext cx="301203" cy="196945"/>
          </a:xfrm>
          <a:custGeom>
            <a:avLst/>
            <a:gdLst/>
            <a:ahLst/>
            <a:cxnLst>
              <a:cxn ang="0">
                <a:pos x="wd2" y="hd2"/>
              </a:cxn>
              <a:cxn ang="5400000">
                <a:pos x="wd2" y="hd2"/>
              </a:cxn>
              <a:cxn ang="10800000">
                <a:pos x="wd2" y="hd2"/>
              </a:cxn>
              <a:cxn ang="16200000">
                <a:pos x="wd2" y="hd2"/>
              </a:cxn>
            </a:cxnLst>
            <a:rect l="0" t="0" r="r" b="b"/>
            <a:pathLst>
              <a:path w="21513" h="21600" fill="norm" stroke="1" extrusionOk="0">
                <a:moveTo>
                  <a:pt x="5158" y="1723"/>
                </a:moveTo>
                <a:cubicBezTo>
                  <a:pt x="6621" y="1723"/>
                  <a:pt x="8258" y="2042"/>
                  <a:pt x="9756" y="3056"/>
                </a:cubicBezTo>
                <a:cubicBezTo>
                  <a:pt x="10444" y="3356"/>
                  <a:pt x="11033" y="3961"/>
                  <a:pt x="11424" y="4413"/>
                </a:cubicBezTo>
                <a:cubicBezTo>
                  <a:pt x="15451" y="8331"/>
                  <a:pt x="18886" y="10893"/>
                  <a:pt x="20164" y="11797"/>
                </a:cubicBezTo>
                <a:lnTo>
                  <a:pt x="18003" y="17077"/>
                </a:lnTo>
                <a:cubicBezTo>
                  <a:pt x="18003" y="17077"/>
                  <a:pt x="17023" y="19491"/>
                  <a:pt x="15646" y="19639"/>
                </a:cubicBezTo>
                <a:cubicBezTo>
                  <a:pt x="15606" y="19643"/>
                  <a:pt x="15566" y="19648"/>
                  <a:pt x="15529" y="19648"/>
                </a:cubicBezTo>
                <a:cubicBezTo>
                  <a:pt x="14462" y="19648"/>
                  <a:pt x="14369" y="17668"/>
                  <a:pt x="14369" y="17377"/>
                </a:cubicBezTo>
                <a:cubicBezTo>
                  <a:pt x="14369" y="16925"/>
                  <a:pt x="14174" y="16625"/>
                  <a:pt x="13879" y="16625"/>
                </a:cubicBezTo>
                <a:cubicBezTo>
                  <a:pt x="13684" y="16625"/>
                  <a:pt x="13389" y="16772"/>
                  <a:pt x="13290" y="17225"/>
                </a:cubicBezTo>
                <a:cubicBezTo>
                  <a:pt x="13290" y="17225"/>
                  <a:pt x="12896" y="19339"/>
                  <a:pt x="11622" y="19791"/>
                </a:cubicBezTo>
                <a:lnTo>
                  <a:pt x="11817" y="17677"/>
                </a:lnTo>
                <a:cubicBezTo>
                  <a:pt x="11917" y="17377"/>
                  <a:pt x="11817" y="17077"/>
                  <a:pt x="11622" y="16925"/>
                </a:cubicBezTo>
                <a:cubicBezTo>
                  <a:pt x="11523" y="16772"/>
                  <a:pt x="11424" y="16772"/>
                  <a:pt x="11328" y="16772"/>
                </a:cubicBezTo>
                <a:cubicBezTo>
                  <a:pt x="11228" y="16772"/>
                  <a:pt x="11033" y="16925"/>
                  <a:pt x="10934" y="17077"/>
                </a:cubicBezTo>
                <a:cubicBezTo>
                  <a:pt x="10934" y="17077"/>
                  <a:pt x="10029" y="18743"/>
                  <a:pt x="9002" y="18743"/>
                </a:cubicBezTo>
                <a:cubicBezTo>
                  <a:pt x="8959" y="18743"/>
                  <a:pt x="8916" y="18739"/>
                  <a:pt x="8872" y="18734"/>
                </a:cubicBezTo>
                <a:lnTo>
                  <a:pt x="9461" y="16173"/>
                </a:lnTo>
                <a:cubicBezTo>
                  <a:pt x="9560" y="15720"/>
                  <a:pt x="9461" y="15416"/>
                  <a:pt x="9362" y="15116"/>
                </a:cubicBezTo>
                <a:cubicBezTo>
                  <a:pt x="9266" y="15040"/>
                  <a:pt x="9142" y="15001"/>
                  <a:pt x="9021" y="15001"/>
                </a:cubicBezTo>
                <a:cubicBezTo>
                  <a:pt x="8897" y="15001"/>
                  <a:pt x="8773" y="15040"/>
                  <a:pt x="8677" y="15116"/>
                </a:cubicBezTo>
                <a:cubicBezTo>
                  <a:pt x="8218" y="15682"/>
                  <a:pt x="7158" y="16639"/>
                  <a:pt x="6141" y="16639"/>
                </a:cubicBezTo>
                <a:cubicBezTo>
                  <a:pt x="6069" y="16639"/>
                  <a:pt x="5998" y="16634"/>
                  <a:pt x="5927" y="16625"/>
                </a:cubicBezTo>
                <a:lnTo>
                  <a:pt x="7204" y="14211"/>
                </a:lnTo>
                <a:cubicBezTo>
                  <a:pt x="7399" y="13911"/>
                  <a:pt x="7399" y="13607"/>
                  <a:pt x="7300" y="13307"/>
                </a:cubicBezTo>
                <a:cubicBezTo>
                  <a:pt x="7158" y="13088"/>
                  <a:pt x="7015" y="12945"/>
                  <a:pt x="6832" y="12945"/>
                </a:cubicBezTo>
                <a:cubicBezTo>
                  <a:pt x="6764" y="12945"/>
                  <a:pt x="6693" y="12964"/>
                  <a:pt x="6615" y="13007"/>
                </a:cubicBezTo>
                <a:cubicBezTo>
                  <a:pt x="6066" y="13321"/>
                  <a:pt x="5084" y="13711"/>
                  <a:pt x="4274" y="13711"/>
                </a:cubicBezTo>
                <a:cubicBezTo>
                  <a:pt x="3927" y="13711"/>
                  <a:pt x="3611" y="13640"/>
                  <a:pt x="3375" y="13459"/>
                </a:cubicBezTo>
                <a:lnTo>
                  <a:pt x="6417" y="11198"/>
                </a:lnTo>
                <a:cubicBezTo>
                  <a:pt x="6615" y="11045"/>
                  <a:pt x="6711" y="10593"/>
                  <a:pt x="6711" y="10293"/>
                </a:cubicBezTo>
                <a:cubicBezTo>
                  <a:pt x="6615" y="9841"/>
                  <a:pt x="6417" y="9688"/>
                  <a:pt x="6122" y="9688"/>
                </a:cubicBezTo>
                <a:cubicBezTo>
                  <a:pt x="5239" y="9688"/>
                  <a:pt x="2982" y="9536"/>
                  <a:pt x="2098" y="8331"/>
                </a:cubicBezTo>
                <a:lnTo>
                  <a:pt x="6417" y="7275"/>
                </a:lnTo>
                <a:cubicBezTo>
                  <a:pt x="6711" y="7275"/>
                  <a:pt x="6910" y="6975"/>
                  <a:pt x="6910" y="6522"/>
                </a:cubicBezTo>
                <a:cubicBezTo>
                  <a:pt x="6910" y="6070"/>
                  <a:pt x="6711" y="5770"/>
                  <a:pt x="6417" y="5618"/>
                </a:cubicBezTo>
                <a:cubicBezTo>
                  <a:pt x="5239" y="5465"/>
                  <a:pt x="2098" y="4561"/>
                  <a:pt x="1214" y="2904"/>
                </a:cubicBezTo>
                <a:cubicBezTo>
                  <a:pt x="1214" y="2752"/>
                  <a:pt x="1115" y="2604"/>
                  <a:pt x="1115" y="2452"/>
                </a:cubicBezTo>
                <a:cubicBezTo>
                  <a:pt x="1819" y="2204"/>
                  <a:pt x="3360" y="1723"/>
                  <a:pt x="5158" y="1723"/>
                </a:cubicBezTo>
                <a:close/>
                <a:moveTo>
                  <a:pt x="5328" y="0"/>
                </a:moveTo>
                <a:cubicBezTo>
                  <a:pt x="2662" y="0"/>
                  <a:pt x="517" y="1000"/>
                  <a:pt x="331" y="1095"/>
                </a:cubicBezTo>
                <a:cubicBezTo>
                  <a:pt x="132" y="1095"/>
                  <a:pt x="36" y="1395"/>
                  <a:pt x="36" y="1700"/>
                </a:cubicBezTo>
                <a:cubicBezTo>
                  <a:pt x="-63" y="2452"/>
                  <a:pt x="36" y="3204"/>
                  <a:pt x="427" y="3809"/>
                </a:cubicBezTo>
                <a:cubicBezTo>
                  <a:pt x="1019" y="5013"/>
                  <a:pt x="2098" y="5770"/>
                  <a:pt x="3276" y="6222"/>
                </a:cubicBezTo>
                <a:lnTo>
                  <a:pt x="1214" y="6675"/>
                </a:lnTo>
                <a:cubicBezTo>
                  <a:pt x="1115" y="6822"/>
                  <a:pt x="920" y="6822"/>
                  <a:pt x="920" y="7127"/>
                </a:cubicBezTo>
                <a:cubicBezTo>
                  <a:pt x="821" y="7275"/>
                  <a:pt x="721" y="7427"/>
                  <a:pt x="821" y="7727"/>
                </a:cubicBezTo>
                <a:cubicBezTo>
                  <a:pt x="1115" y="9841"/>
                  <a:pt x="2687" y="10745"/>
                  <a:pt x="4060" y="11045"/>
                </a:cubicBezTo>
                <a:lnTo>
                  <a:pt x="2197" y="12402"/>
                </a:lnTo>
                <a:cubicBezTo>
                  <a:pt x="1999" y="12554"/>
                  <a:pt x="1803" y="13007"/>
                  <a:pt x="1999" y="13459"/>
                </a:cubicBezTo>
                <a:cubicBezTo>
                  <a:pt x="2423" y="14863"/>
                  <a:pt x="3354" y="15263"/>
                  <a:pt x="4315" y="15263"/>
                </a:cubicBezTo>
                <a:cubicBezTo>
                  <a:pt x="4693" y="15263"/>
                  <a:pt x="5077" y="15201"/>
                  <a:pt x="5437" y="15116"/>
                </a:cubicBezTo>
                <a:lnTo>
                  <a:pt x="4650" y="16473"/>
                </a:lnTo>
                <a:cubicBezTo>
                  <a:pt x="4553" y="16772"/>
                  <a:pt x="4553" y="16925"/>
                  <a:pt x="4553" y="17225"/>
                </a:cubicBezTo>
                <a:cubicBezTo>
                  <a:pt x="4553" y="17377"/>
                  <a:pt x="4650" y="17677"/>
                  <a:pt x="4848" y="17677"/>
                </a:cubicBezTo>
                <a:cubicBezTo>
                  <a:pt x="5235" y="18101"/>
                  <a:pt x="5673" y="18258"/>
                  <a:pt x="6113" y="18258"/>
                </a:cubicBezTo>
                <a:cubicBezTo>
                  <a:pt x="6779" y="18258"/>
                  <a:pt x="7455" y="17891"/>
                  <a:pt x="7989" y="17529"/>
                </a:cubicBezTo>
                <a:lnTo>
                  <a:pt x="7694" y="18886"/>
                </a:lnTo>
                <a:cubicBezTo>
                  <a:pt x="7595" y="19339"/>
                  <a:pt x="7694" y="19791"/>
                  <a:pt x="7989" y="19943"/>
                </a:cubicBezTo>
                <a:cubicBezTo>
                  <a:pt x="8308" y="20215"/>
                  <a:pt x="8640" y="20329"/>
                  <a:pt x="8968" y="20329"/>
                </a:cubicBezTo>
                <a:cubicBezTo>
                  <a:pt x="9545" y="20329"/>
                  <a:pt x="10103" y="19972"/>
                  <a:pt x="10540" y="19491"/>
                </a:cubicBezTo>
                <a:lnTo>
                  <a:pt x="10444" y="20543"/>
                </a:lnTo>
                <a:cubicBezTo>
                  <a:pt x="10444" y="20848"/>
                  <a:pt x="10444" y="21148"/>
                  <a:pt x="10540" y="21300"/>
                </a:cubicBezTo>
                <a:cubicBezTo>
                  <a:pt x="10639" y="21448"/>
                  <a:pt x="10835" y="21600"/>
                  <a:pt x="10934" y="21600"/>
                </a:cubicBezTo>
                <a:cubicBezTo>
                  <a:pt x="12211" y="21600"/>
                  <a:pt x="13191" y="20543"/>
                  <a:pt x="13684" y="19491"/>
                </a:cubicBezTo>
                <a:cubicBezTo>
                  <a:pt x="14047" y="20324"/>
                  <a:pt x="14580" y="21162"/>
                  <a:pt x="15513" y="21162"/>
                </a:cubicBezTo>
                <a:cubicBezTo>
                  <a:pt x="15587" y="21162"/>
                  <a:pt x="15665" y="21157"/>
                  <a:pt x="15746" y="21148"/>
                </a:cubicBezTo>
                <a:cubicBezTo>
                  <a:pt x="17708" y="21148"/>
                  <a:pt x="18886" y="17982"/>
                  <a:pt x="18985" y="17829"/>
                </a:cubicBezTo>
                <a:lnTo>
                  <a:pt x="21441" y="11650"/>
                </a:lnTo>
                <a:cubicBezTo>
                  <a:pt x="21537" y="11497"/>
                  <a:pt x="21537" y="11198"/>
                  <a:pt x="21441" y="11045"/>
                </a:cubicBezTo>
                <a:cubicBezTo>
                  <a:pt x="21441" y="10745"/>
                  <a:pt x="21342" y="10593"/>
                  <a:pt x="21146" y="10441"/>
                </a:cubicBezTo>
                <a:cubicBezTo>
                  <a:pt x="21146" y="10441"/>
                  <a:pt x="17119" y="8032"/>
                  <a:pt x="12112" y="2904"/>
                </a:cubicBezTo>
                <a:cubicBezTo>
                  <a:pt x="11622" y="2452"/>
                  <a:pt x="10934" y="1847"/>
                  <a:pt x="10246" y="1395"/>
                </a:cubicBezTo>
                <a:cubicBezTo>
                  <a:pt x="8618" y="343"/>
                  <a:pt x="6885" y="0"/>
                  <a:pt x="5328" y="0"/>
                </a:cubicBezTo>
                <a:close/>
              </a:path>
            </a:pathLst>
          </a:custGeom>
          <a:solidFill>
            <a:srgbClr val="222831"/>
          </a:solidFill>
          <a:ln w="12700">
            <a:miter lim="400000"/>
          </a:ln>
        </p:spPr>
        <p:txBody>
          <a:bodyPr lIns="0" tIns="0" rIns="0" bIns="0" anchor="ctr"/>
          <a:lstStyle/>
          <a:p>
            <a:pPr>
              <a:defRPr sz="1400"/>
            </a:pPr>
          </a:p>
        </p:txBody>
      </p:sp>
      <p:sp>
        <p:nvSpPr>
          <p:cNvPr id="11189" name="Google Shape;3615;p36"/>
          <p:cNvSpPr/>
          <p:nvPr/>
        </p:nvSpPr>
        <p:spPr>
          <a:xfrm>
            <a:off x="6337957" y="1769896"/>
            <a:ext cx="129227" cy="129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6" y="2300"/>
                </a:moveTo>
                <a:cubicBezTo>
                  <a:pt x="15396" y="2300"/>
                  <a:pt x="19068" y="6204"/>
                  <a:pt x="19068" y="10804"/>
                </a:cubicBezTo>
                <a:cubicBezTo>
                  <a:pt x="19068" y="15396"/>
                  <a:pt x="15396" y="19075"/>
                  <a:pt x="10796" y="19075"/>
                </a:cubicBezTo>
                <a:cubicBezTo>
                  <a:pt x="6204" y="19075"/>
                  <a:pt x="2300" y="15396"/>
                  <a:pt x="2300" y="10804"/>
                </a:cubicBezTo>
                <a:cubicBezTo>
                  <a:pt x="2300" y="6204"/>
                  <a:pt x="6204" y="2300"/>
                  <a:pt x="10796" y="2300"/>
                </a:cubicBezTo>
                <a:close/>
                <a:moveTo>
                  <a:pt x="10796" y="0"/>
                </a:moveTo>
                <a:cubicBezTo>
                  <a:pt x="4825" y="0"/>
                  <a:pt x="0" y="4825"/>
                  <a:pt x="0" y="10804"/>
                </a:cubicBezTo>
                <a:cubicBezTo>
                  <a:pt x="0" y="16775"/>
                  <a:pt x="4825" y="21600"/>
                  <a:pt x="10796" y="21600"/>
                </a:cubicBezTo>
                <a:cubicBezTo>
                  <a:pt x="16775" y="21600"/>
                  <a:pt x="21600" y="16775"/>
                  <a:pt x="21600" y="10804"/>
                </a:cubicBezTo>
                <a:cubicBezTo>
                  <a:pt x="21600" y="4825"/>
                  <a:pt x="16775" y="0"/>
                  <a:pt x="10796" y="0"/>
                </a:cubicBezTo>
                <a:close/>
              </a:path>
            </a:pathLst>
          </a:custGeom>
          <a:solidFill>
            <a:srgbClr val="222831"/>
          </a:solidFill>
          <a:ln w="12700">
            <a:miter lim="400000"/>
          </a:ln>
        </p:spPr>
        <p:txBody>
          <a:bodyPr lIns="0" tIns="0" rIns="0" bIns="0" anchor="ctr"/>
          <a:lstStyle/>
          <a:p>
            <a:pPr>
              <a:defRPr sz="1400"/>
            </a:pPr>
          </a:p>
        </p:txBody>
      </p:sp>
      <p:sp>
        <p:nvSpPr>
          <p:cNvPr id="11190" name="Google Shape;3616;p36"/>
          <p:cNvSpPr/>
          <p:nvPr/>
        </p:nvSpPr>
        <p:spPr>
          <a:xfrm>
            <a:off x="6287082" y="1911494"/>
            <a:ext cx="237835" cy="489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93" y="0"/>
                </a:moveTo>
                <a:cubicBezTo>
                  <a:pt x="2748" y="0"/>
                  <a:pt x="0" y="1397"/>
                  <a:pt x="0" y="2973"/>
                </a:cubicBezTo>
                <a:lnTo>
                  <a:pt x="126" y="10195"/>
                </a:lnTo>
                <a:cubicBezTo>
                  <a:pt x="126" y="10800"/>
                  <a:pt x="1124" y="11287"/>
                  <a:pt x="2499" y="11287"/>
                </a:cubicBezTo>
                <a:cubicBezTo>
                  <a:pt x="3745" y="11287"/>
                  <a:pt x="4620" y="11105"/>
                  <a:pt x="4995" y="10741"/>
                </a:cubicBezTo>
                <a:lnTo>
                  <a:pt x="5243" y="20144"/>
                </a:lnTo>
                <a:cubicBezTo>
                  <a:pt x="5243" y="20933"/>
                  <a:pt x="6619" y="21600"/>
                  <a:pt x="8239" y="21600"/>
                </a:cubicBezTo>
                <a:cubicBezTo>
                  <a:pt x="9864" y="21600"/>
                  <a:pt x="11113" y="20933"/>
                  <a:pt x="11113" y="20144"/>
                </a:cubicBezTo>
                <a:cubicBezTo>
                  <a:pt x="11113" y="20933"/>
                  <a:pt x="12485" y="21600"/>
                  <a:pt x="14110" y="21600"/>
                </a:cubicBezTo>
                <a:cubicBezTo>
                  <a:pt x="15730" y="21600"/>
                  <a:pt x="17106" y="20933"/>
                  <a:pt x="17106" y="20144"/>
                </a:cubicBezTo>
                <a:lnTo>
                  <a:pt x="17106" y="10982"/>
                </a:lnTo>
                <a:cubicBezTo>
                  <a:pt x="17480" y="11225"/>
                  <a:pt x="18229" y="11346"/>
                  <a:pt x="18978" y="11346"/>
                </a:cubicBezTo>
                <a:cubicBezTo>
                  <a:pt x="20476" y="11346"/>
                  <a:pt x="21600" y="10861"/>
                  <a:pt x="21600" y="10254"/>
                </a:cubicBezTo>
                <a:lnTo>
                  <a:pt x="21474" y="2730"/>
                </a:lnTo>
                <a:cubicBezTo>
                  <a:pt x="21352" y="1397"/>
                  <a:pt x="18604" y="0"/>
                  <a:pt x="14484" y="0"/>
                </a:cubicBezTo>
                <a:close/>
              </a:path>
            </a:pathLst>
          </a:custGeom>
          <a:solidFill>
            <a:srgbClr val="EEEEEE"/>
          </a:solidFill>
          <a:ln w="12700">
            <a:miter lim="400000"/>
          </a:ln>
        </p:spPr>
        <p:txBody>
          <a:bodyPr lIns="0" tIns="0" rIns="0" bIns="0" anchor="ctr"/>
          <a:lstStyle/>
          <a:p>
            <a:pPr>
              <a:defRPr sz="1400"/>
            </a:pPr>
          </a:p>
        </p:txBody>
      </p:sp>
      <p:sp>
        <p:nvSpPr>
          <p:cNvPr id="11191" name="Google Shape;3617;p36"/>
          <p:cNvSpPr/>
          <p:nvPr/>
        </p:nvSpPr>
        <p:spPr>
          <a:xfrm>
            <a:off x="6280224" y="1903246"/>
            <a:ext cx="252941" cy="504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20" y="649"/>
                </a:moveTo>
                <a:cubicBezTo>
                  <a:pt x="17726" y="649"/>
                  <a:pt x="20073" y="1884"/>
                  <a:pt x="20191" y="3001"/>
                </a:cubicBezTo>
                <a:lnTo>
                  <a:pt x="20191" y="10299"/>
                </a:lnTo>
                <a:cubicBezTo>
                  <a:pt x="20191" y="10535"/>
                  <a:pt x="20073" y="10652"/>
                  <a:pt x="19839" y="10771"/>
                </a:cubicBezTo>
                <a:cubicBezTo>
                  <a:pt x="19487" y="10948"/>
                  <a:pt x="19016" y="11065"/>
                  <a:pt x="18431" y="11065"/>
                </a:cubicBezTo>
                <a:cubicBezTo>
                  <a:pt x="17841" y="11065"/>
                  <a:pt x="17374" y="10948"/>
                  <a:pt x="17022" y="10771"/>
                </a:cubicBezTo>
                <a:cubicBezTo>
                  <a:pt x="16937" y="10728"/>
                  <a:pt x="16737" y="10688"/>
                  <a:pt x="16544" y="10688"/>
                </a:cubicBezTo>
                <a:cubicBezTo>
                  <a:pt x="16466" y="10688"/>
                  <a:pt x="16384" y="10695"/>
                  <a:pt x="16318" y="10712"/>
                </a:cubicBezTo>
                <a:cubicBezTo>
                  <a:pt x="16080" y="10771"/>
                  <a:pt x="15966" y="10888"/>
                  <a:pt x="15966" y="11005"/>
                </a:cubicBezTo>
                <a:lnTo>
                  <a:pt x="15966" y="19892"/>
                </a:lnTo>
                <a:cubicBezTo>
                  <a:pt x="15966" y="20481"/>
                  <a:pt x="15024" y="20951"/>
                  <a:pt x="13853" y="20951"/>
                </a:cubicBezTo>
                <a:cubicBezTo>
                  <a:pt x="12678" y="20951"/>
                  <a:pt x="11740" y="20541"/>
                  <a:pt x="11740" y="19952"/>
                </a:cubicBezTo>
                <a:cubicBezTo>
                  <a:pt x="11740" y="19952"/>
                  <a:pt x="11740" y="19892"/>
                  <a:pt x="11621" y="19892"/>
                </a:cubicBezTo>
                <a:cubicBezTo>
                  <a:pt x="11621" y="19716"/>
                  <a:pt x="11388" y="19599"/>
                  <a:pt x="11035" y="19599"/>
                </a:cubicBezTo>
                <a:cubicBezTo>
                  <a:pt x="10683" y="19599"/>
                  <a:pt x="10446" y="19716"/>
                  <a:pt x="10446" y="19892"/>
                </a:cubicBezTo>
                <a:lnTo>
                  <a:pt x="10446" y="19952"/>
                </a:lnTo>
                <a:cubicBezTo>
                  <a:pt x="10331" y="20541"/>
                  <a:pt x="9390" y="20951"/>
                  <a:pt x="8333" y="20951"/>
                </a:cubicBezTo>
                <a:cubicBezTo>
                  <a:pt x="7162" y="20951"/>
                  <a:pt x="6105" y="20481"/>
                  <a:pt x="6105" y="19892"/>
                </a:cubicBezTo>
                <a:lnTo>
                  <a:pt x="5868" y="10771"/>
                </a:lnTo>
                <a:cubicBezTo>
                  <a:pt x="5868" y="10652"/>
                  <a:pt x="5753" y="10535"/>
                  <a:pt x="5516" y="10476"/>
                </a:cubicBezTo>
                <a:cubicBezTo>
                  <a:pt x="5164" y="10476"/>
                  <a:pt x="4930" y="10476"/>
                  <a:pt x="4812" y="10595"/>
                </a:cubicBezTo>
                <a:cubicBezTo>
                  <a:pt x="4459" y="10888"/>
                  <a:pt x="3755" y="11005"/>
                  <a:pt x="2936" y="11005"/>
                </a:cubicBezTo>
                <a:cubicBezTo>
                  <a:pt x="1994" y="11005"/>
                  <a:pt x="1409" y="10712"/>
                  <a:pt x="1409" y="10242"/>
                </a:cubicBezTo>
                <a:lnTo>
                  <a:pt x="1171" y="3237"/>
                </a:lnTo>
                <a:cubicBezTo>
                  <a:pt x="1171" y="1825"/>
                  <a:pt x="3640" y="706"/>
                  <a:pt x="6691" y="649"/>
                </a:cubicBezTo>
                <a:close/>
                <a:moveTo>
                  <a:pt x="6810" y="0"/>
                </a:moveTo>
                <a:cubicBezTo>
                  <a:pt x="2936" y="59"/>
                  <a:pt x="0" y="1472"/>
                  <a:pt x="0" y="3297"/>
                </a:cubicBezTo>
                <a:lnTo>
                  <a:pt x="115" y="10242"/>
                </a:lnTo>
                <a:cubicBezTo>
                  <a:pt x="115" y="11065"/>
                  <a:pt x="1290" y="11654"/>
                  <a:pt x="2936" y="11654"/>
                </a:cubicBezTo>
                <a:cubicBezTo>
                  <a:pt x="3640" y="11654"/>
                  <a:pt x="4226" y="11594"/>
                  <a:pt x="4697" y="11477"/>
                </a:cubicBezTo>
                <a:lnTo>
                  <a:pt x="4930" y="19892"/>
                </a:lnTo>
                <a:cubicBezTo>
                  <a:pt x="4930" y="20834"/>
                  <a:pt x="6457" y="21600"/>
                  <a:pt x="8333" y="21600"/>
                </a:cubicBezTo>
                <a:cubicBezTo>
                  <a:pt x="9508" y="21600"/>
                  <a:pt x="10446" y="21305"/>
                  <a:pt x="11035" y="20894"/>
                </a:cubicBezTo>
                <a:cubicBezTo>
                  <a:pt x="11740" y="21305"/>
                  <a:pt x="12678" y="21600"/>
                  <a:pt x="13853" y="21600"/>
                </a:cubicBezTo>
                <a:cubicBezTo>
                  <a:pt x="15728" y="21600"/>
                  <a:pt x="17256" y="20834"/>
                  <a:pt x="17256" y="19892"/>
                </a:cubicBezTo>
                <a:lnTo>
                  <a:pt x="17256" y="11594"/>
                </a:lnTo>
                <a:cubicBezTo>
                  <a:pt x="17608" y="11654"/>
                  <a:pt x="18078" y="11712"/>
                  <a:pt x="18546" y="11712"/>
                </a:cubicBezTo>
                <a:cubicBezTo>
                  <a:pt x="19368" y="11654"/>
                  <a:pt x="20191" y="11535"/>
                  <a:pt x="20777" y="11241"/>
                </a:cubicBezTo>
                <a:cubicBezTo>
                  <a:pt x="21248" y="10948"/>
                  <a:pt x="21600" y="10652"/>
                  <a:pt x="21600" y="10299"/>
                </a:cubicBezTo>
                <a:lnTo>
                  <a:pt x="21481" y="3001"/>
                </a:lnTo>
                <a:cubicBezTo>
                  <a:pt x="21366" y="1589"/>
                  <a:pt x="18546" y="59"/>
                  <a:pt x="14320" y="59"/>
                </a:cubicBezTo>
                <a:lnTo>
                  <a:pt x="14205" y="59"/>
                </a:lnTo>
                <a:lnTo>
                  <a:pt x="6924" y="0"/>
                </a:lnTo>
                <a:close/>
              </a:path>
            </a:pathLst>
          </a:custGeom>
          <a:solidFill>
            <a:srgbClr val="222831"/>
          </a:solidFill>
          <a:ln w="12700">
            <a:miter lim="400000"/>
          </a:ln>
        </p:spPr>
        <p:txBody>
          <a:bodyPr lIns="0" tIns="0" rIns="0" bIns="0" anchor="ctr"/>
          <a:lstStyle/>
          <a:p>
            <a:pPr>
              <a:defRPr sz="1400"/>
            </a:pPr>
          </a:p>
        </p:txBody>
      </p:sp>
      <p:grpSp>
        <p:nvGrpSpPr>
          <p:cNvPr id="11194" name="Google Shape;3618;p36"/>
          <p:cNvGrpSpPr/>
          <p:nvPr/>
        </p:nvGrpSpPr>
        <p:grpSpPr>
          <a:xfrm>
            <a:off x="6342081" y="1992624"/>
            <a:ext cx="1" cy="163563"/>
            <a:chOff x="0" y="0"/>
            <a:chExt cx="0" cy="163562"/>
          </a:xfrm>
        </p:grpSpPr>
        <p:sp>
          <p:nvSpPr>
            <p:cNvPr id="11192" name="Line"/>
            <p:cNvSpPr/>
            <p:nvPr/>
          </p:nvSpPr>
          <p:spPr>
            <a:xfrm flipH="1">
              <a:off x="-1" y="0"/>
              <a:ext cx="2" cy="163563"/>
            </a:xfrm>
            <a:prstGeom prst="line">
              <a:avLst/>
            </a:prstGeom>
            <a:noFill/>
            <a:ln w="12700" cap="flat">
              <a:noFill/>
              <a:miter lim="400000"/>
            </a:ln>
            <a:effectLst/>
          </p:spPr>
          <p:txBody>
            <a:bodyPr wrap="square" lIns="0" tIns="0" rIns="0" bIns="0" numCol="1" anchor="t">
              <a:noAutofit/>
            </a:bodyPr>
            <a:lstStyle/>
            <a:p>
              <a:pPr>
                <a:defRPr sz="1400"/>
              </a:pPr>
            </a:p>
          </p:txBody>
        </p:sp>
        <p:sp>
          <p:nvSpPr>
            <p:cNvPr id="11193" name="Line"/>
            <p:cNvSpPr/>
            <p:nvPr/>
          </p:nvSpPr>
          <p:spPr>
            <a:xfrm flipV="1">
              <a:off x="-1" y="-1"/>
              <a:ext cx="2" cy="163564"/>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195" name="Google Shape;3619;p36"/>
          <p:cNvSpPr/>
          <p:nvPr/>
        </p:nvSpPr>
        <p:spPr>
          <a:xfrm>
            <a:off x="6334200" y="1984376"/>
            <a:ext cx="17151" cy="178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07" y="0"/>
                </a:moveTo>
                <a:cubicBezTo>
                  <a:pt x="3910" y="0"/>
                  <a:pt x="0" y="498"/>
                  <a:pt x="0" y="997"/>
                </a:cubicBezTo>
                <a:lnTo>
                  <a:pt x="0" y="20603"/>
                </a:lnTo>
                <a:cubicBezTo>
                  <a:pt x="0" y="21102"/>
                  <a:pt x="3910" y="21600"/>
                  <a:pt x="9807" y="21600"/>
                </a:cubicBezTo>
                <a:cubicBezTo>
                  <a:pt x="15703" y="21600"/>
                  <a:pt x="21600" y="21264"/>
                  <a:pt x="21600" y="20603"/>
                </a:cubicBezTo>
                <a:lnTo>
                  <a:pt x="21600" y="997"/>
                </a:lnTo>
                <a:cubicBezTo>
                  <a:pt x="21600" y="498"/>
                  <a:pt x="15703" y="0"/>
                  <a:pt x="9807" y="0"/>
                </a:cubicBezTo>
                <a:close/>
              </a:path>
            </a:pathLst>
          </a:custGeom>
          <a:solidFill>
            <a:srgbClr val="222831"/>
          </a:solidFill>
          <a:ln w="12700">
            <a:miter lim="400000"/>
          </a:ln>
        </p:spPr>
        <p:txBody>
          <a:bodyPr lIns="0" tIns="0" rIns="0" bIns="0" anchor="ctr"/>
          <a:lstStyle/>
          <a:p>
            <a:pPr>
              <a:defRPr sz="1400"/>
            </a:pPr>
          </a:p>
        </p:txBody>
      </p:sp>
      <p:sp>
        <p:nvSpPr>
          <p:cNvPr id="11196" name="Google Shape;3620;p36"/>
          <p:cNvSpPr/>
          <p:nvPr/>
        </p:nvSpPr>
        <p:spPr>
          <a:xfrm>
            <a:off x="6466161" y="1985722"/>
            <a:ext cx="17151" cy="182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93" y="0"/>
                </a:moveTo>
                <a:cubicBezTo>
                  <a:pt x="5897" y="0"/>
                  <a:pt x="0" y="328"/>
                  <a:pt x="0" y="815"/>
                </a:cubicBezTo>
                <a:lnTo>
                  <a:pt x="0" y="20626"/>
                </a:lnTo>
                <a:cubicBezTo>
                  <a:pt x="0" y="21113"/>
                  <a:pt x="5897" y="21600"/>
                  <a:pt x="11793" y="21600"/>
                </a:cubicBezTo>
                <a:cubicBezTo>
                  <a:pt x="17690" y="21600"/>
                  <a:pt x="21600" y="21113"/>
                  <a:pt x="21600" y="20626"/>
                </a:cubicBezTo>
                <a:lnTo>
                  <a:pt x="21600" y="815"/>
                </a:lnTo>
                <a:cubicBezTo>
                  <a:pt x="21600" y="328"/>
                  <a:pt x="17690" y="0"/>
                  <a:pt x="11793" y="0"/>
                </a:cubicBezTo>
                <a:close/>
              </a:path>
            </a:pathLst>
          </a:custGeom>
          <a:solidFill>
            <a:srgbClr val="222831"/>
          </a:solidFill>
          <a:ln w="12700">
            <a:miter lim="400000"/>
          </a:ln>
        </p:spPr>
        <p:txBody>
          <a:bodyPr lIns="0" tIns="0" rIns="0" bIns="0" anchor="ctr"/>
          <a:lstStyle/>
          <a:p>
            <a:pPr>
              <a:defRPr sz="1400"/>
            </a:pPr>
          </a:p>
        </p:txBody>
      </p:sp>
      <p:sp>
        <p:nvSpPr>
          <p:cNvPr id="11197" name="Google Shape;3621;p36"/>
          <p:cNvSpPr/>
          <p:nvPr/>
        </p:nvSpPr>
        <p:spPr>
          <a:xfrm>
            <a:off x="6401548" y="2145204"/>
            <a:ext cx="17151" cy="230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41" y="0"/>
                </a:moveTo>
                <a:cubicBezTo>
                  <a:pt x="3961" y="0"/>
                  <a:pt x="0" y="386"/>
                  <a:pt x="0" y="771"/>
                </a:cubicBezTo>
                <a:lnTo>
                  <a:pt x="0" y="20958"/>
                </a:lnTo>
                <a:cubicBezTo>
                  <a:pt x="0" y="21344"/>
                  <a:pt x="3961" y="21600"/>
                  <a:pt x="9841" y="21600"/>
                </a:cubicBezTo>
                <a:cubicBezTo>
                  <a:pt x="15720" y="21600"/>
                  <a:pt x="21600" y="21344"/>
                  <a:pt x="21600" y="20958"/>
                </a:cubicBezTo>
                <a:lnTo>
                  <a:pt x="21600" y="771"/>
                </a:lnTo>
                <a:cubicBezTo>
                  <a:pt x="21600" y="386"/>
                  <a:pt x="15720" y="0"/>
                  <a:pt x="9841" y="0"/>
                </a:cubicBezTo>
                <a:close/>
              </a:path>
            </a:pathLst>
          </a:custGeom>
          <a:solidFill>
            <a:srgbClr val="222831"/>
          </a:solidFill>
          <a:ln w="12700">
            <a:miter lim="400000"/>
          </a:ln>
        </p:spPr>
        <p:txBody>
          <a:bodyPr lIns="0" tIns="0" rIns="0" bIns="0" anchor="ctr"/>
          <a:lstStyle/>
          <a:p>
            <a:pPr>
              <a:defRPr sz="1400"/>
            </a:pPr>
          </a:p>
        </p:txBody>
      </p:sp>
      <p:sp>
        <p:nvSpPr>
          <p:cNvPr id="11198" name="Google Shape;3622;p36"/>
          <p:cNvSpPr/>
          <p:nvPr/>
        </p:nvSpPr>
        <p:spPr>
          <a:xfrm>
            <a:off x="6434193" y="2165823"/>
            <a:ext cx="134697" cy="103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1" y="0"/>
                </a:moveTo>
                <a:cubicBezTo>
                  <a:pt x="439" y="0"/>
                  <a:pt x="0" y="291"/>
                  <a:pt x="0" y="864"/>
                </a:cubicBezTo>
                <a:lnTo>
                  <a:pt x="0" y="20736"/>
                </a:lnTo>
                <a:cubicBezTo>
                  <a:pt x="0" y="21027"/>
                  <a:pt x="439" y="21600"/>
                  <a:pt x="661" y="21600"/>
                </a:cubicBezTo>
                <a:lnTo>
                  <a:pt x="20939" y="21600"/>
                </a:lnTo>
                <a:cubicBezTo>
                  <a:pt x="21161" y="21600"/>
                  <a:pt x="21384" y="21027"/>
                  <a:pt x="21600" y="20736"/>
                </a:cubicBezTo>
                <a:lnTo>
                  <a:pt x="21600" y="864"/>
                </a:lnTo>
                <a:cubicBezTo>
                  <a:pt x="21600" y="291"/>
                  <a:pt x="21161" y="0"/>
                  <a:pt x="20939" y="0"/>
                </a:cubicBezTo>
                <a:close/>
              </a:path>
            </a:pathLst>
          </a:custGeom>
          <a:solidFill>
            <a:srgbClr val="AFAFAF"/>
          </a:solidFill>
          <a:ln w="12700">
            <a:miter lim="400000"/>
          </a:ln>
        </p:spPr>
        <p:txBody>
          <a:bodyPr lIns="0" tIns="0" rIns="0" bIns="0" anchor="ctr"/>
          <a:lstStyle/>
          <a:p>
            <a:pPr>
              <a:defRPr sz="1400"/>
            </a:pPr>
          </a:p>
        </p:txBody>
      </p:sp>
      <p:sp>
        <p:nvSpPr>
          <p:cNvPr id="11199" name="Google Shape;3623;p36"/>
          <p:cNvSpPr/>
          <p:nvPr/>
        </p:nvSpPr>
        <p:spPr>
          <a:xfrm>
            <a:off x="6427291" y="2158964"/>
            <a:ext cx="148501" cy="1168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96" y="2536"/>
                </a:moveTo>
                <a:lnTo>
                  <a:pt x="19396" y="18800"/>
                </a:lnTo>
                <a:lnTo>
                  <a:pt x="2204" y="18800"/>
                </a:lnTo>
                <a:lnTo>
                  <a:pt x="2204" y="2536"/>
                </a:lnTo>
                <a:close/>
                <a:moveTo>
                  <a:pt x="1604" y="0"/>
                </a:moveTo>
                <a:cubicBezTo>
                  <a:pt x="802" y="0"/>
                  <a:pt x="0" y="762"/>
                  <a:pt x="0" y="2030"/>
                </a:cubicBezTo>
                <a:lnTo>
                  <a:pt x="0" y="19562"/>
                </a:lnTo>
                <a:cubicBezTo>
                  <a:pt x="0" y="20581"/>
                  <a:pt x="802" y="21600"/>
                  <a:pt x="1604" y="21600"/>
                </a:cubicBezTo>
                <a:lnTo>
                  <a:pt x="19996" y="21600"/>
                </a:lnTo>
                <a:cubicBezTo>
                  <a:pt x="20798" y="21600"/>
                  <a:pt x="21600" y="20581"/>
                  <a:pt x="21600" y="19562"/>
                </a:cubicBezTo>
                <a:lnTo>
                  <a:pt x="21600" y="2030"/>
                </a:lnTo>
                <a:cubicBezTo>
                  <a:pt x="21600" y="762"/>
                  <a:pt x="20798" y="0"/>
                  <a:pt x="19996" y="0"/>
                </a:cubicBezTo>
                <a:close/>
              </a:path>
            </a:pathLst>
          </a:custGeom>
          <a:solidFill>
            <a:srgbClr val="222831"/>
          </a:solidFill>
          <a:ln w="12700">
            <a:miter lim="400000"/>
          </a:ln>
        </p:spPr>
        <p:txBody>
          <a:bodyPr lIns="0" tIns="0" rIns="0" bIns="0" anchor="ctr"/>
          <a:lstStyle/>
          <a:p>
            <a:pPr>
              <a:defRPr sz="1400"/>
            </a:pPr>
          </a:p>
        </p:txBody>
      </p:sp>
      <p:sp>
        <p:nvSpPr>
          <p:cNvPr id="11200" name="Google Shape;3624;p36"/>
          <p:cNvSpPr/>
          <p:nvPr/>
        </p:nvSpPr>
        <p:spPr>
          <a:xfrm>
            <a:off x="6426945" y="2176328"/>
            <a:ext cx="149193" cy="81608"/>
          </a:xfrm>
          <a:custGeom>
            <a:avLst/>
            <a:gdLst/>
            <a:ahLst/>
            <a:cxnLst>
              <a:cxn ang="0">
                <a:pos x="wd2" y="hd2"/>
              </a:cxn>
              <a:cxn ang="5400000">
                <a:pos x="wd2" y="hd2"/>
              </a:cxn>
              <a:cxn ang="10800000">
                <a:pos x="wd2" y="hd2"/>
              </a:cxn>
              <a:cxn ang="16200000">
                <a:pos x="wd2" y="hd2"/>
              </a:cxn>
            </a:cxnLst>
            <a:rect l="0" t="0" r="r" b="b"/>
            <a:pathLst>
              <a:path w="21314" h="21600" fill="norm" stroke="1" extrusionOk="0">
                <a:moveTo>
                  <a:pt x="1271" y="0"/>
                </a:moveTo>
                <a:cubicBezTo>
                  <a:pt x="1135" y="0"/>
                  <a:pt x="986" y="46"/>
                  <a:pt x="837" y="126"/>
                </a:cubicBezTo>
                <a:cubicBezTo>
                  <a:pt x="248" y="494"/>
                  <a:pt x="-143" y="1586"/>
                  <a:pt x="49" y="2677"/>
                </a:cubicBezTo>
                <a:lnTo>
                  <a:pt x="2015" y="12868"/>
                </a:lnTo>
                <a:lnTo>
                  <a:pt x="2406" y="15051"/>
                </a:lnTo>
                <a:cubicBezTo>
                  <a:pt x="3193" y="19049"/>
                  <a:pt x="4762" y="21600"/>
                  <a:pt x="6728" y="21600"/>
                </a:cubicBezTo>
                <a:lnTo>
                  <a:pt x="14586" y="21600"/>
                </a:lnTo>
                <a:cubicBezTo>
                  <a:pt x="16552" y="21600"/>
                  <a:pt x="18121" y="19049"/>
                  <a:pt x="18908" y="15051"/>
                </a:cubicBezTo>
                <a:lnTo>
                  <a:pt x="21265" y="2677"/>
                </a:lnTo>
                <a:cubicBezTo>
                  <a:pt x="21457" y="1586"/>
                  <a:pt x="21066" y="494"/>
                  <a:pt x="20477" y="126"/>
                </a:cubicBezTo>
                <a:cubicBezTo>
                  <a:pt x="20378" y="46"/>
                  <a:pt x="20254" y="0"/>
                  <a:pt x="20124" y="0"/>
                </a:cubicBezTo>
                <a:cubicBezTo>
                  <a:pt x="19727" y="0"/>
                  <a:pt x="19249" y="402"/>
                  <a:pt x="19100" y="1218"/>
                </a:cubicBezTo>
                <a:lnTo>
                  <a:pt x="17141" y="11409"/>
                </a:lnTo>
                <a:lnTo>
                  <a:pt x="16744" y="13592"/>
                </a:lnTo>
                <a:cubicBezTo>
                  <a:pt x="16353" y="16143"/>
                  <a:pt x="15566" y="17602"/>
                  <a:pt x="14586" y="17602"/>
                </a:cubicBezTo>
                <a:lnTo>
                  <a:pt x="6728" y="17602"/>
                </a:lnTo>
                <a:cubicBezTo>
                  <a:pt x="5748" y="17602"/>
                  <a:pt x="4961" y="16143"/>
                  <a:pt x="4570" y="13960"/>
                </a:cubicBezTo>
                <a:lnTo>
                  <a:pt x="2214" y="1218"/>
                </a:lnTo>
                <a:cubicBezTo>
                  <a:pt x="2065" y="402"/>
                  <a:pt x="1699" y="0"/>
                  <a:pt x="1271" y="0"/>
                </a:cubicBezTo>
                <a:close/>
              </a:path>
            </a:pathLst>
          </a:custGeom>
          <a:solidFill>
            <a:srgbClr val="222831"/>
          </a:solidFill>
          <a:ln w="12700">
            <a:miter lim="400000"/>
          </a:ln>
        </p:spPr>
        <p:txBody>
          <a:bodyPr lIns="0" tIns="0" rIns="0" bIns="0" anchor="ctr"/>
          <a:lstStyle/>
          <a:p>
            <a:pPr>
              <a:defRPr sz="1400"/>
            </a:pPr>
          </a:p>
        </p:txBody>
      </p:sp>
      <p:sp>
        <p:nvSpPr>
          <p:cNvPr id="11201" name="Google Shape;3625;p36"/>
          <p:cNvSpPr/>
          <p:nvPr/>
        </p:nvSpPr>
        <p:spPr>
          <a:xfrm>
            <a:off x="6476776" y="2138346"/>
            <a:ext cx="48141" cy="26089"/>
          </a:xfrm>
          <a:prstGeom prst="rect">
            <a:avLst/>
          </a:prstGeom>
          <a:solidFill>
            <a:srgbClr val="FFFFFF"/>
          </a:solidFill>
          <a:ln w="12700">
            <a:miter lim="400000"/>
          </a:ln>
        </p:spPr>
        <p:txBody>
          <a:bodyPr lIns="0" tIns="0" rIns="0" bIns="0" anchor="ctr"/>
          <a:lstStyle/>
          <a:p>
            <a:pPr>
              <a:defRPr sz="1400"/>
            </a:pPr>
          </a:p>
        </p:txBody>
      </p:sp>
      <p:sp>
        <p:nvSpPr>
          <p:cNvPr id="11202" name="Google Shape;3626;p36"/>
          <p:cNvSpPr/>
          <p:nvPr/>
        </p:nvSpPr>
        <p:spPr>
          <a:xfrm>
            <a:off x="6468529" y="2130098"/>
            <a:ext cx="64636" cy="42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52" y="7662"/>
                </a:moveTo>
                <a:lnTo>
                  <a:pt x="16552" y="13938"/>
                </a:lnTo>
                <a:lnTo>
                  <a:pt x="5063" y="13938"/>
                </a:lnTo>
                <a:lnTo>
                  <a:pt x="5063" y="7662"/>
                </a:lnTo>
                <a:close/>
                <a:moveTo>
                  <a:pt x="2756" y="0"/>
                </a:moveTo>
                <a:cubicBezTo>
                  <a:pt x="1378" y="0"/>
                  <a:pt x="0" y="2092"/>
                  <a:pt x="0" y="4183"/>
                </a:cubicBezTo>
                <a:lnTo>
                  <a:pt x="0" y="17417"/>
                </a:lnTo>
                <a:cubicBezTo>
                  <a:pt x="0" y="20213"/>
                  <a:pt x="1378" y="21600"/>
                  <a:pt x="2756" y="21600"/>
                </a:cubicBezTo>
                <a:lnTo>
                  <a:pt x="18844" y="21600"/>
                </a:lnTo>
                <a:cubicBezTo>
                  <a:pt x="20222" y="21600"/>
                  <a:pt x="21600" y="20213"/>
                  <a:pt x="21600" y="17417"/>
                </a:cubicBezTo>
                <a:lnTo>
                  <a:pt x="21600" y="4183"/>
                </a:lnTo>
                <a:cubicBezTo>
                  <a:pt x="21600" y="2092"/>
                  <a:pt x="20222" y="0"/>
                  <a:pt x="18844" y="0"/>
                </a:cubicBezTo>
                <a:close/>
              </a:path>
            </a:pathLst>
          </a:custGeom>
          <a:solidFill>
            <a:srgbClr val="222831"/>
          </a:solidFill>
          <a:ln w="12700">
            <a:miter lim="400000"/>
          </a:ln>
        </p:spPr>
        <p:txBody>
          <a:bodyPr lIns="0" tIns="0" rIns="0" bIns="0" anchor="ctr"/>
          <a:lstStyle/>
          <a:p>
            <a:pPr>
              <a:defRPr sz="1400"/>
            </a:pPr>
          </a:p>
        </p:txBody>
      </p:sp>
      <p:sp>
        <p:nvSpPr>
          <p:cNvPr id="11203" name="Google Shape;3627;p36"/>
          <p:cNvSpPr/>
          <p:nvPr/>
        </p:nvSpPr>
        <p:spPr>
          <a:xfrm>
            <a:off x="5584607" y="2008097"/>
            <a:ext cx="232322"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7" y="0"/>
                </a:moveTo>
                <a:cubicBezTo>
                  <a:pt x="383" y="0"/>
                  <a:pt x="0" y="5897"/>
                  <a:pt x="0" y="11793"/>
                </a:cubicBezTo>
                <a:cubicBezTo>
                  <a:pt x="0" y="17690"/>
                  <a:pt x="383" y="21600"/>
                  <a:pt x="767" y="21600"/>
                </a:cubicBezTo>
                <a:lnTo>
                  <a:pt x="20962" y="21600"/>
                </a:lnTo>
                <a:cubicBezTo>
                  <a:pt x="21346" y="21600"/>
                  <a:pt x="21600" y="17690"/>
                  <a:pt x="21600" y="11793"/>
                </a:cubicBezTo>
                <a:cubicBezTo>
                  <a:pt x="21600" y="5897"/>
                  <a:pt x="21346" y="0"/>
                  <a:pt x="20962" y="0"/>
                </a:cubicBezTo>
                <a:close/>
              </a:path>
            </a:pathLst>
          </a:custGeom>
          <a:solidFill>
            <a:srgbClr val="222831"/>
          </a:solidFill>
          <a:ln w="12700">
            <a:miter lim="400000"/>
          </a:ln>
        </p:spPr>
        <p:txBody>
          <a:bodyPr lIns="0" tIns="0" rIns="0" bIns="0" anchor="ctr"/>
          <a:lstStyle/>
          <a:p>
            <a:pPr>
              <a:defRPr sz="1400"/>
            </a:pPr>
          </a:p>
        </p:txBody>
      </p:sp>
      <p:sp>
        <p:nvSpPr>
          <p:cNvPr id="11204" name="Google Shape;3628;p36"/>
          <p:cNvSpPr/>
          <p:nvPr/>
        </p:nvSpPr>
        <p:spPr>
          <a:xfrm>
            <a:off x="5803210" y="1845513"/>
            <a:ext cx="232322" cy="178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 y="0"/>
                </a:moveTo>
                <a:cubicBezTo>
                  <a:pt x="892" y="0"/>
                  <a:pt x="0" y="1165"/>
                  <a:pt x="0" y="2660"/>
                </a:cubicBezTo>
                <a:lnTo>
                  <a:pt x="0" y="20771"/>
                </a:lnTo>
                <a:cubicBezTo>
                  <a:pt x="0" y="21269"/>
                  <a:pt x="254" y="21600"/>
                  <a:pt x="638" y="21600"/>
                </a:cubicBezTo>
                <a:cubicBezTo>
                  <a:pt x="1021" y="21600"/>
                  <a:pt x="1275" y="21269"/>
                  <a:pt x="1404" y="20771"/>
                </a:cubicBezTo>
                <a:lnTo>
                  <a:pt x="1404" y="2660"/>
                </a:lnTo>
                <a:cubicBezTo>
                  <a:pt x="1404" y="2162"/>
                  <a:pt x="1659" y="1663"/>
                  <a:pt x="2042" y="1663"/>
                </a:cubicBezTo>
                <a:lnTo>
                  <a:pt x="20958" y="1663"/>
                </a:lnTo>
                <a:cubicBezTo>
                  <a:pt x="21342" y="1663"/>
                  <a:pt x="21600" y="1333"/>
                  <a:pt x="21600" y="834"/>
                </a:cubicBezTo>
                <a:cubicBezTo>
                  <a:pt x="21600" y="336"/>
                  <a:pt x="21342" y="0"/>
                  <a:pt x="20958" y="0"/>
                </a:cubicBezTo>
                <a:close/>
              </a:path>
            </a:pathLst>
          </a:custGeom>
          <a:solidFill>
            <a:srgbClr val="222831"/>
          </a:solidFill>
          <a:ln w="12700">
            <a:miter lim="400000"/>
          </a:ln>
        </p:spPr>
        <p:txBody>
          <a:bodyPr lIns="0" tIns="0" rIns="0" bIns="0" anchor="ctr"/>
          <a:lstStyle/>
          <a:p>
            <a:pPr>
              <a:defRPr sz="1400"/>
            </a:pPr>
          </a:p>
        </p:txBody>
      </p:sp>
      <p:sp>
        <p:nvSpPr>
          <p:cNvPr id="11205" name="Google Shape;3629;p36"/>
          <p:cNvSpPr/>
          <p:nvPr/>
        </p:nvSpPr>
        <p:spPr>
          <a:xfrm>
            <a:off x="6020382" y="1680562"/>
            <a:ext cx="233711" cy="178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4" y="0"/>
                </a:moveTo>
                <a:cubicBezTo>
                  <a:pt x="891" y="0"/>
                  <a:pt x="0" y="1165"/>
                  <a:pt x="0" y="2660"/>
                </a:cubicBezTo>
                <a:lnTo>
                  <a:pt x="0" y="20771"/>
                </a:lnTo>
                <a:cubicBezTo>
                  <a:pt x="0" y="21269"/>
                  <a:pt x="381" y="21600"/>
                  <a:pt x="762" y="21600"/>
                </a:cubicBezTo>
                <a:cubicBezTo>
                  <a:pt x="1143" y="21600"/>
                  <a:pt x="1400" y="21269"/>
                  <a:pt x="1400" y="20771"/>
                </a:cubicBezTo>
                <a:lnTo>
                  <a:pt x="1400" y="2660"/>
                </a:lnTo>
                <a:cubicBezTo>
                  <a:pt x="1400" y="2162"/>
                  <a:pt x="1653" y="1826"/>
                  <a:pt x="2034" y="1826"/>
                </a:cubicBezTo>
                <a:lnTo>
                  <a:pt x="20838" y="1826"/>
                </a:lnTo>
                <a:cubicBezTo>
                  <a:pt x="21219" y="1826"/>
                  <a:pt x="21600" y="1327"/>
                  <a:pt x="21600" y="829"/>
                </a:cubicBezTo>
                <a:cubicBezTo>
                  <a:pt x="21600" y="331"/>
                  <a:pt x="21219" y="0"/>
                  <a:pt x="20838" y="0"/>
                </a:cubicBezTo>
                <a:close/>
              </a:path>
            </a:pathLst>
          </a:custGeom>
          <a:solidFill>
            <a:srgbClr val="222831"/>
          </a:solidFill>
          <a:ln w="12700">
            <a:miter lim="400000"/>
          </a:ln>
        </p:spPr>
        <p:txBody>
          <a:bodyPr lIns="0" tIns="0" rIns="0" bIns="0" anchor="ctr"/>
          <a:lstStyle/>
          <a:p>
            <a:pPr>
              <a:defRPr sz="1400"/>
            </a:pPr>
          </a:p>
        </p:txBody>
      </p:sp>
      <p:sp>
        <p:nvSpPr>
          <p:cNvPr id="11206" name="Google Shape;3630;p36"/>
          <p:cNvSpPr/>
          <p:nvPr/>
        </p:nvSpPr>
        <p:spPr>
          <a:xfrm>
            <a:off x="6217534" y="1641929"/>
            <a:ext cx="40336" cy="88119"/>
          </a:xfrm>
          <a:custGeom>
            <a:avLst/>
            <a:gdLst/>
            <a:ahLst/>
            <a:cxnLst>
              <a:cxn ang="0">
                <a:pos x="wd2" y="hd2"/>
              </a:cxn>
              <a:cxn ang="5400000">
                <a:pos x="wd2" y="hd2"/>
              </a:cxn>
              <a:cxn ang="10800000">
                <a:pos x="wd2" y="hd2"/>
              </a:cxn>
              <a:cxn ang="16200000">
                <a:pos x="wd2" y="hd2"/>
              </a:cxn>
            </a:cxnLst>
            <a:rect l="0" t="0" r="r" b="b"/>
            <a:pathLst>
              <a:path w="21127" h="21600" fill="norm" stroke="1" extrusionOk="0">
                <a:moveTo>
                  <a:pt x="3938" y="0"/>
                </a:moveTo>
                <a:cubicBezTo>
                  <a:pt x="3188" y="0"/>
                  <a:pt x="2415" y="117"/>
                  <a:pt x="1869" y="372"/>
                </a:cubicBezTo>
                <a:cubicBezTo>
                  <a:pt x="-291" y="1043"/>
                  <a:pt x="-291" y="2054"/>
                  <a:pt x="437" y="2735"/>
                </a:cubicBezTo>
                <a:lnTo>
                  <a:pt x="12669" y="11151"/>
                </a:lnTo>
                <a:lnTo>
                  <a:pt x="1869" y="18908"/>
                </a:lnTo>
                <a:cubicBezTo>
                  <a:pt x="437" y="19919"/>
                  <a:pt x="1141" y="20930"/>
                  <a:pt x="2597" y="21600"/>
                </a:cubicBezTo>
                <a:lnTo>
                  <a:pt x="4757" y="21600"/>
                </a:lnTo>
                <a:cubicBezTo>
                  <a:pt x="6189" y="21600"/>
                  <a:pt x="7621" y="21600"/>
                  <a:pt x="8349" y="20930"/>
                </a:cubicBezTo>
                <a:lnTo>
                  <a:pt x="20581" y="12162"/>
                </a:lnTo>
                <a:cubicBezTo>
                  <a:pt x="21309" y="11492"/>
                  <a:pt x="21309" y="10821"/>
                  <a:pt x="20581" y="10140"/>
                </a:cubicBezTo>
                <a:lnTo>
                  <a:pt x="6917" y="713"/>
                </a:lnTo>
                <a:cubicBezTo>
                  <a:pt x="6462" y="287"/>
                  <a:pt x="5189" y="0"/>
                  <a:pt x="3938" y="0"/>
                </a:cubicBezTo>
                <a:close/>
              </a:path>
            </a:pathLst>
          </a:custGeom>
          <a:solidFill>
            <a:srgbClr val="222831"/>
          </a:solidFill>
          <a:ln w="12700">
            <a:miter lim="400000"/>
          </a:ln>
        </p:spPr>
        <p:txBody>
          <a:bodyPr lIns="0" tIns="0" rIns="0" bIns="0" anchor="ctr"/>
          <a:lstStyle/>
          <a:p>
            <a:pPr>
              <a:defRPr sz="1400"/>
            </a:pPr>
          </a:p>
        </p:txBody>
      </p:sp>
      <p:sp>
        <p:nvSpPr>
          <p:cNvPr id="11207" name="Google Shape;3631;p36"/>
          <p:cNvSpPr/>
          <p:nvPr/>
        </p:nvSpPr>
        <p:spPr>
          <a:xfrm>
            <a:off x="5867802" y="1614582"/>
            <a:ext cx="78353" cy="81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15" y="0"/>
                </a:moveTo>
                <a:cubicBezTo>
                  <a:pt x="4547" y="0"/>
                  <a:pt x="0" y="4764"/>
                  <a:pt x="0" y="10985"/>
                </a:cubicBezTo>
                <a:cubicBezTo>
                  <a:pt x="0" y="16848"/>
                  <a:pt x="4547" y="21600"/>
                  <a:pt x="10615" y="21600"/>
                </a:cubicBezTo>
                <a:cubicBezTo>
                  <a:pt x="16670" y="21600"/>
                  <a:pt x="21600" y="16848"/>
                  <a:pt x="21600" y="10985"/>
                </a:cubicBezTo>
                <a:cubicBezTo>
                  <a:pt x="21600" y="4764"/>
                  <a:pt x="16670" y="0"/>
                  <a:pt x="10615" y="0"/>
                </a:cubicBezTo>
                <a:close/>
              </a:path>
            </a:pathLst>
          </a:custGeom>
          <a:solidFill>
            <a:srgbClr val="AFAFAF"/>
          </a:solidFill>
          <a:ln w="12700">
            <a:miter lim="400000"/>
          </a:ln>
        </p:spPr>
        <p:txBody>
          <a:bodyPr lIns="0" tIns="0" rIns="0" bIns="0" anchor="ctr"/>
          <a:lstStyle/>
          <a:p>
            <a:pPr>
              <a:defRPr sz="1400"/>
            </a:pPr>
          </a:p>
        </p:txBody>
      </p:sp>
      <p:sp>
        <p:nvSpPr>
          <p:cNvPr id="11208" name="Google Shape;3632;p36"/>
          <p:cNvSpPr/>
          <p:nvPr/>
        </p:nvSpPr>
        <p:spPr>
          <a:xfrm>
            <a:off x="5859554" y="1607723"/>
            <a:ext cx="93503" cy="96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080"/>
                </a:moveTo>
                <a:cubicBezTo>
                  <a:pt x="14921" y="3080"/>
                  <a:pt x="18100" y="6482"/>
                  <a:pt x="18100" y="10800"/>
                </a:cubicBezTo>
                <a:cubicBezTo>
                  <a:pt x="18100" y="14816"/>
                  <a:pt x="14921" y="18208"/>
                  <a:pt x="10800" y="18208"/>
                </a:cubicBezTo>
                <a:cubicBezTo>
                  <a:pt x="6669" y="18208"/>
                  <a:pt x="3490" y="14816"/>
                  <a:pt x="3490" y="10800"/>
                </a:cubicBezTo>
                <a:cubicBezTo>
                  <a:pt x="3490" y="6482"/>
                  <a:pt x="6669" y="3080"/>
                  <a:pt x="10800" y="3080"/>
                </a:cubicBezTo>
                <a:close/>
                <a:moveTo>
                  <a:pt x="10800" y="0"/>
                </a:moveTo>
                <a:cubicBezTo>
                  <a:pt x="4763" y="0"/>
                  <a:pt x="0" y="4630"/>
                  <a:pt x="0" y="10800"/>
                </a:cubicBezTo>
                <a:cubicBezTo>
                  <a:pt x="0" y="16668"/>
                  <a:pt x="4763" y="21600"/>
                  <a:pt x="10800" y="21600"/>
                </a:cubicBezTo>
                <a:cubicBezTo>
                  <a:pt x="16837" y="21600"/>
                  <a:pt x="21600" y="16668"/>
                  <a:pt x="21600" y="10800"/>
                </a:cubicBezTo>
                <a:cubicBezTo>
                  <a:pt x="21600" y="4630"/>
                  <a:pt x="16837" y="0"/>
                  <a:pt x="10800" y="0"/>
                </a:cubicBezTo>
                <a:close/>
              </a:path>
            </a:pathLst>
          </a:custGeom>
          <a:solidFill>
            <a:srgbClr val="222831"/>
          </a:solidFill>
          <a:ln w="12700">
            <a:miter lim="400000"/>
          </a:ln>
        </p:spPr>
        <p:txBody>
          <a:bodyPr lIns="0" tIns="0" rIns="0" bIns="0" anchor="ctr"/>
          <a:lstStyle/>
          <a:p>
            <a:pPr>
              <a:defRPr sz="1400"/>
            </a:pPr>
          </a:p>
        </p:txBody>
      </p:sp>
      <p:sp>
        <p:nvSpPr>
          <p:cNvPr id="11209" name="Google Shape;3633;p36"/>
          <p:cNvSpPr/>
          <p:nvPr/>
        </p:nvSpPr>
        <p:spPr>
          <a:xfrm>
            <a:off x="5834808" y="1716287"/>
            <a:ext cx="147115" cy="93502"/>
          </a:xfrm>
          <a:custGeom>
            <a:avLst/>
            <a:gdLst/>
            <a:ahLst/>
            <a:cxnLst>
              <a:cxn ang="0">
                <a:pos x="wd2" y="hd2"/>
              </a:cxn>
              <a:cxn ang="5400000">
                <a:pos x="wd2" y="hd2"/>
              </a:cxn>
              <a:cxn ang="10800000">
                <a:pos x="wd2" y="hd2"/>
              </a:cxn>
              <a:cxn ang="16200000">
                <a:pos x="wd2" y="hd2"/>
              </a:cxn>
            </a:cxnLst>
            <a:rect l="0" t="0" r="r" b="b"/>
            <a:pathLst>
              <a:path w="21399" h="21600" fill="norm" stroke="1" extrusionOk="0">
                <a:moveTo>
                  <a:pt x="6801" y="0"/>
                </a:moveTo>
                <a:cubicBezTo>
                  <a:pt x="-201" y="321"/>
                  <a:pt x="1" y="18742"/>
                  <a:pt x="1" y="18742"/>
                </a:cubicBezTo>
                <a:cubicBezTo>
                  <a:pt x="1" y="20326"/>
                  <a:pt x="4800" y="21600"/>
                  <a:pt x="10596" y="21600"/>
                </a:cubicBezTo>
                <a:cubicBezTo>
                  <a:pt x="16600" y="21600"/>
                  <a:pt x="21399" y="20326"/>
                  <a:pt x="21399" y="18742"/>
                </a:cubicBezTo>
                <a:cubicBezTo>
                  <a:pt x="21399" y="18742"/>
                  <a:pt x="20799" y="321"/>
                  <a:pt x="13999" y="0"/>
                </a:cubicBezTo>
                <a:close/>
              </a:path>
            </a:pathLst>
          </a:custGeom>
          <a:solidFill>
            <a:srgbClr val="AFAFAF"/>
          </a:solidFill>
          <a:ln w="12700">
            <a:miter lim="400000"/>
          </a:ln>
        </p:spPr>
        <p:txBody>
          <a:bodyPr lIns="0" tIns="0" rIns="0" bIns="0" anchor="ctr"/>
          <a:lstStyle/>
          <a:p>
            <a:pPr>
              <a:defRPr sz="1400"/>
            </a:pPr>
          </a:p>
        </p:txBody>
      </p:sp>
      <p:sp>
        <p:nvSpPr>
          <p:cNvPr id="11210" name="Google Shape;3634;p36"/>
          <p:cNvSpPr/>
          <p:nvPr/>
        </p:nvSpPr>
        <p:spPr>
          <a:xfrm>
            <a:off x="5826564" y="1708821"/>
            <a:ext cx="162218" cy="109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02" y="2910"/>
                </a:moveTo>
                <a:cubicBezTo>
                  <a:pt x="11577" y="2910"/>
                  <a:pt x="12722" y="2979"/>
                  <a:pt x="13913" y="3108"/>
                </a:cubicBezTo>
                <a:cubicBezTo>
                  <a:pt x="18670" y="3108"/>
                  <a:pt x="19589" y="14801"/>
                  <a:pt x="19589" y="16973"/>
                </a:cubicBezTo>
                <a:cubicBezTo>
                  <a:pt x="18854" y="17788"/>
                  <a:pt x="15745" y="18604"/>
                  <a:pt x="10797" y="18604"/>
                </a:cubicBezTo>
                <a:cubicBezTo>
                  <a:pt x="5855" y="18604"/>
                  <a:pt x="2746" y="17788"/>
                  <a:pt x="2011" y="16973"/>
                </a:cubicBezTo>
                <a:cubicBezTo>
                  <a:pt x="2011" y="14526"/>
                  <a:pt x="2561" y="3108"/>
                  <a:pt x="7502" y="3108"/>
                </a:cubicBezTo>
                <a:cubicBezTo>
                  <a:pt x="8422" y="2979"/>
                  <a:pt x="9427" y="2910"/>
                  <a:pt x="10502" y="2910"/>
                </a:cubicBezTo>
                <a:close/>
                <a:moveTo>
                  <a:pt x="11595" y="0"/>
                </a:moveTo>
                <a:cubicBezTo>
                  <a:pt x="10086" y="0"/>
                  <a:pt x="8664" y="120"/>
                  <a:pt x="7323" y="120"/>
                </a:cubicBezTo>
                <a:cubicBezTo>
                  <a:pt x="0" y="395"/>
                  <a:pt x="0" y="16707"/>
                  <a:pt x="0" y="17522"/>
                </a:cubicBezTo>
                <a:cubicBezTo>
                  <a:pt x="0" y="21059"/>
                  <a:pt x="6774" y="21600"/>
                  <a:pt x="10797" y="21600"/>
                </a:cubicBezTo>
                <a:cubicBezTo>
                  <a:pt x="14826" y="21600"/>
                  <a:pt x="21600" y="21059"/>
                  <a:pt x="21600" y="17522"/>
                </a:cubicBezTo>
                <a:cubicBezTo>
                  <a:pt x="21600" y="16707"/>
                  <a:pt x="21051" y="395"/>
                  <a:pt x="13913" y="120"/>
                </a:cubicBezTo>
                <a:cubicBezTo>
                  <a:pt x="13121" y="26"/>
                  <a:pt x="12346" y="0"/>
                  <a:pt x="11595" y="0"/>
                </a:cubicBezTo>
                <a:close/>
              </a:path>
            </a:pathLst>
          </a:custGeom>
          <a:solidFill>
            <a:srgbClr val="222831"/>
          </a:solidFill>
          <a:ln w="12700">
            <a:miter lim="400000"/>
          </a:ln>
        </p:spPr>
        <p:txBody>
          <a:bodyPr lIns="0" tIns="0" rIns="0" bIns="0" anchor="ctr"/>
          <a:lstStyle/>
          <a:p>
            <a:pPr>
              <a:defRPr sz="1400"/>
            </a:pPr>
          </a:p>
        </p:txBody>
      </p:sp>
      <p:sp>
        <p:nvSpPr>
          <p:cNvPr id="11211" name="Google Shape;3635;p36"/>
          <p:cNvSpPr/>
          <p:nvPr/>
        </p:nvSpPr>
        <p:spPr>
          <a:xfrm>
            <a:off x="5649241" y="1785046"/>
            <a:ext cx="78353" cy="81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85" y="0"/>
                </a:moveTo>
                <a:cubicBezTo>
                  <a:pt x="4918" y="0"/>
                  <a:pt x="0" y="5122"/>
                  <a:pt x="0" y="10985"/>
                </a:cubicBezTo>
                <a:cubicBezTo>
                  <a:pt x="0" y="16848"/>
                  <a:pt x="4918" y="21600"/>
                  <a:pt x="10985" y="21600"/>
                </a:cubicBezTo>
                <a:cubicBezTo>
                  <a:pt x="16670" y="21600"/>
                  <a:pt x="21600" y="16848"/>
                  <a:pt x="21600" y="10985"/>
                </a:cubicBezTo>
                <a:cubicBezTo>
                  <a:pt x="21600" y="5122"/>
                  <a:pt x="16670" y="0"/>
                  <a:pt x="10985" y="0"/>
                </a:cubicBezTo>
                <a:close/>
              </a:path>
            </a:pathLst>
          </a:custGeom>
          <a:solidFill>
            <a:srgbClr val="AFAFAF"/>
          </a:solidFill>
          <a:ln w="12700">
            <a:miter lim="400000"/>
          </a:ln>
        </p:spPr>
        <p:txBody>
          <a:bodyPr lIns="0" tIns="0" rIns="0" bIns="0" anchor="ctr"/>
          <a:lstStyle/>
          <a:p>
            <a:pPr>
              <a:defRPr sz="1400"/>
            </a:pPr>
          </a:p>
        </p:txBody>
      </p:sp>
      <p:sp>
        <p:nvSpPr>
          <p:cNvPr id="11212" name="Google Shape;3636;p36"/>
          <p:cNvSpPr/>
          <p:nvPr/>
        </p:nvSpPr>
        <p:spPr>
          <a:xfrm>
            <a:off x="5642340" y="1778144"/>
            <a:ext cx="93502" cy="962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400"/>
                </a:moveTo>
                <a:cubicBezTo>
                  <a:pt x="14611" y="3400"/>
                  <a:pt x="18100" y="6791"/>
                  <a:pt x="18100" y="10805"/>
                </a:cubicBezTo>
                <a:cubicBezTo>
                  <a:pt x="18100" y="14819"/>
                  <a:pt x="14611" y="18209"/>
                  <a:pt x="10800" y="18209"/>
                </a:cubicBezTo>
                <a:cubicBezTo>
                  <a:pt x="6669" y="18209"/>
                  <a:pt x="3179" y="14819"/>
                  <a:pt x="3179" y="10805"/>
                </a:cubicBezTo>
                <a:cubicBezTo>
                  <a:pt x="3179" y="6791"/>
                  <a:pt x="6669" y="3400"/>
                  <a:pt x="10800" y="3400"/>
                </a:cubicBezTo>
                <a:close/>
                <a:moveTo>
                  <a:pt x="10800" y="0"/>
                </a:moveTo>
                <a:cubicBezTo>
                  <a:pt x="4763" y="0"/>
                  <a:pt x="0" y="4628"/>
                  <a:pt x="0" y="10805"/>
                </a:cubicBezTo>
                <a:cubicBezTo>
                  <a:pt x="0" y="16670"/>
                  <a:pt x="4763" y="21600"/>
                  <a:pt x="10800" y="21600"/>
                </a:cubicBezTo>
                <a:cubicBezTo>
                  <a:pt x="16516" y="21600"/>
                  <a:pt x="21600" y="16670"/>
                  <a:pt x="21600" y="10805"/>
                </a:cubicBezTo>
                <a:cubicBezTo>
                  <a:pt x="21600" y="4628"/>
                  <a:pt x="16516" y="0"/>
                  <a:pt x="10800" y="0"/>
                </a:cubicBezTo>
                <a:close/>
              </a:path>
            </a:pathLst>
          </a:custGeom>
          <a:solidFill>
            <a:srgbClr val="222831"/>
          </a:solidFill>
          <a:ln w="12700">
            <a:miter lim="400000"/>
          </a:ln>
        </p:spPr>
        <p:txBody>
          <a:bodyPr lIns="0" tIns="0" rIns="0" bIns="0" anchor="ctr"/>
          <a:lstStyle/>
          <a:p>
            <a:pPr>
              <a:defRPr sz="1400"/>
            </a:pPr>
          </a:p>
        </p:txBody>
      </p:sp>
      <p:sp>
        <p:nvSpPr>
          <p:cNvPr id="11213" name="Google Shape;3637;p36"/>
          <p:cNvSpPr/>
          <p:nvPr/>
        </p:nvSpPr>
        <p:spPr>
          <a:xfrm>
            <a:off x="5616251" y="1886751"/>
            <a:ext cx="147068" cy="94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64" y="0"/>
                </a:moveTo>
                <a:cubicBezTo>
                  <a:pt x="0" y="316"/>
                  <a:pt x="0" y="18476"/>
                  <a:pt x="0" y="18476"/>
                </a:cubicBezTo>
                <a:cubicBezTo>
                  <a:pt x="0" y="20354"/>
                  <a:pt x="4845" y="21600"/>
                  <a:pt x="10902" y="21600"/>
                </a:cubicBezTo>
                <a:cubicBezTo>
                  <a:pt x="16755" y="21600"/>
                  <a:pt x="21600" y="20038"/>
                  <a:pt x="21600" y="18476"/>
                </a:cubicBezTo>
                <a:cubicBezTo>
                  <a:pt x="21600" y="18476"/>
                  <a:pt x="21198" y="633"/>
                  <a:pt x="14332" y="316"/>
                </a:cubicBezTo>
                <a:cubicBezTo>
                  <a:pt x="11508" y="0"/>
                  <a:pt x="9085" y="0"/>
                  <a:pt x="7064" y="0"/>
                </a:cubicBezTo>
                <a:close/>
              </a:path>
            </a:pathLst>
          </a:custGeom>
          <a:solidFill>
            <a:srgbClr val="AFAFAF"/>
          </a:solidFill>
          <a:ln w="12700">
            <a:miter lim="400000"/>
          </a:ln>
        </p:spPr>
        <p:txBody>
          <a:bodyPr lIns="0" tIns="0" rIns="0" bIns="0" anchor="ctr"/>
          <a:lstStyle/>
          <a:p>
            <a:pPr>
              <a:defRPr sz="1400"/>
            </a:pPr>
          </a:p>
        </p:txBody>
      </p:sp>
      <p:sp>
        <p:nvSpPr>
          <p:cNvPr id="11214" name="Google Shape;3638;p36"/>
          <p:cNvSpPr/>
          <p:nvPr/>
        </p:nvSpPr>
        <p:spPr>
          <a:xfrm>
            <a:off x="5608004" y="1879893"/>
            <a:ext cx="163563" cy="108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76" y="3004"/>
                </a:moveTo>
                <a:cubicBezTo>
                  <a:pt x="18516" y="3281"/>
                  <a:pt x="19422" y="14763"/>
                  <a:pt x="19605" y="17223"/>
                </a:cubicBezTo>
                <a:cubicBezTo>
                  <a:pt x="18699" y="17767"/>
                  <a:pt x="15793" y="18587"/>
                  <a:pt x="10892" y="18587"/>
                </a:cubicBezTo>
                <a:cubicBezTo>
                  <a:pt x="5807" y="18587"/>
                  <a:pt x="2901" y="17767"/>
                  <a:pt x="1995" y="17223"/>
                </a:cubicBezTo>
                <a:cubicBezTo>
                  <a:pt x="2178" y="14763"/>
                  <a:pt x="2539" y="3004"/>
                  <a:pt x="7441" y="3004"/>
                </a:cubicBezTo>
                <a:close/>
                <a:moveTo>
                  <a:pt x="7441" y="0"/>
                </a:moveTo>
                <a:cubicBezTo>
                  <a:pt x="178" y="276"/>
                  <a:pt x="0" y="16947"/>
                  <a:pt x="0" y="17499"/>
                </a:cubicBezTo>
                <a:cubicBezTo>
                  <a:pt x="0" y="21047"/>
                  <a:pt x="6713" y="21600"/>
                  <a:pt x="10892" y="21600"/>
                </a:cubicBezTo>
                <a:cubicBezTo>
                  <a:pt x="14882" y="21600"/>
                  <a:pt x="21600" y="21047"/>
                  <a:pt x="21600" y="17499"/>
                </a:cubicBezTo>
                <a:cubicBezTo>
                  <a:pt x="21600" y="16679"/>
                  <a:pt x="20878" y="276"/>
                  <a:pt x="13976" y="0"/>
                </a:cubicBezTo>
                <a:close/>
              </a:path>
            </a:pathLst>
          </a:custGeom>
          <a:solidFill>
            <a:srgbClr val="222831"/>
          </a:solidFill>
          <a:ln w="12700">
            <a:miter lim="400000"/>
          </a:ln>
        </p:spPr>
        <p:txBody>
          <a:bodyPr lIns="0" tIns="0" rIns="0" bIns="0" anchor="ctr"/>
          <a:lstStyle/>
          <a:p>
            <a:pPr>
              <a:defRPr sz="1400"/>
            </a:pPr>
          </a:p>
        </p:txBody>
      </p:sp>
      <p:sp>
        <p:nvSpPr>
          <p:cNvPr id="11215" name="Google Shape;3639;p36"/>
          <p:cNvSpPr/>
          <p:nvPr/>
        </p:nvSpPr>
        <p:spPr>
          <a:xfrm>
            <a:off x="6085017" y="1444117"/>
            <a:ext cx="78353" cy="81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85" y="0"/>
                </a:moveTo>
                <a:cubicBezTo>
                  <a:pt x="4918" y="0"/>
                  <a:pt x="0" y="4764"/>
                  <a:pt x="0" y="10615"/>
                </a:cubicBezTo>
                <a:cubicBezTo>
                  <a:pt x="0" y="16848"/>
                  <a:pt x="4918" y="21600"/>
                  <a:pt x="10985" y="21600"/>
                </a:cubicBezTo>
                <a:cubicBezTo>
                  <a:pt x="16670" y="21600"/>
                  <a:pt x="21600" y="16848"/>
                  <a:pt x="21600" y="10615"/>
                </a:cubicBezTo>
                <a:cubicBezTo>
                  <a:pt x="21600" y="4764"/>
                  <a:pt x="16670" y="0"/>
                  <a:pt x="10985" y="0"/>
                </a:cubicBezTo>
                <a:close/>
              </a:path>
            </a:pathLst>
          </a:custGeom>
          <a:solidFill>
            <a:srgbClr val="AFAFAF"/>
          </a:solidFill>
          <a:ln w="12700">
            <a:miter lim="400000"/>
          </a:ln>
        </p:spPr>
        <p:txBody>
          <a:bodyPr lIns="0" tIns="0" rIns="0" bIns="0" anchor="ctr"/>
          <a:lstStyle/>
          <a:p>
            <a:pPr>
              <a:defRPr sz="1400"/>
            </a:pPr>
          </a:p>
        </p:txBody>
      </p:sp>
      <p:sp>
        <p:nvSpPr>
          <p:cNvPr id="11216" name="Google Shape;3640;p36"/>
          <p:cNvSpPr/>
          <p:nvPr/>
        </p:nvSpPr>
        <p:spPr>
          <a:xfrm>
            <a:off x="6078115" y="1435870"/>
            <a:ext cx="93502" cy="962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391"/>
                </a:moveTo>
                <a:cubicBezTo>
                  <a:pt x="14611" y="3391"/>
                  <a:pt x="18110" y="6791"/>
                  <a:pt x="18110" y="10795"/>
                </a:cubicBezTo>
                <a:cubicBezTo>
                  <a:pt x="18110" y="15121"/>
                  <a:pt x="14611" y="18200"/>
                  <a:pt x="10800" y="18200"/>
                </a:cubicBezTo>
                <a:cubicBezTo>
                  <a:pt x="6669" y="18200"/>
                  <a:pt x="3500" y="15121"/>
                  <a:pt x="3500" y="10795"/>
                </a:cubicBezTo>
                <a:cubicBezTo>
                  <a:pt x="3500" y="6791"/>
                  <a:pt x="6669" y="3391"/>
                  <a:pt x="10800" y="3391"/>
                </a:cubicBezTo>
                <a:close/>
                <a:moveTo>
                  <a:pt x="10800" y="0"/>
                </a:moveTo>
                <a:cubicBezTo>
                  <a:pt x="4763" y="0"/>
                  <a:pt x="0" y="4940"/>
                  <a:pt x="0" y="10795"/>
                </a:cubicBezTo>
                <a:cubicBezTo>
                  <a:pt x="0" y="16972"/>
                  <a:pt x="4763" y="21600"/>
                  <a:pt x="10800" y="21600"/>
                </a:cubicBezTo>
                <a:cubicBezTo>
                  <a:pt x="16516" y="21600"/>
                  <a:pt x="21600" y="16972"/>
                  <a:pt x="21600" y="10795"/>
                </a:cubicBezTo>
                <a:cubicBezTo>
                  <a:pt x="21600" y="4940"/>
                  <a:pt x="16516" y="0"/>
                  <a:pt x="10800" y="0"/>
                </a:cubicBezTo>
                <a:close/>
              </a:path>
            </a:pathLst>
          </a:custGeom>
          <a:solidFill>
            <a:srgbClr val="222831"/>
          </a:solidFill>
          <a:ln w="12700">
            <a:miter lim="400000"/>
          </a:ln>
        </p:spPr>
        <p:txBody>
          <a:bodyPr lIns="0" tIns="0" rIns="0" bIns="0" anchor="ctr"/>
          <a:lstStyle/>
          <a:p>
            <a:pPr>
              <a:defRPr sz="1400"/>
            </a:pPr>
          </a:p>
        </p:txBody>
      </p:sp>
      <p:sp>
        <p:nvSpPr>
          <p:cNvPr id="11217" name="Google Shape;3641;p36"/>
          <p:cNvSpPr/>
          <p:nvPr/>
        </p:nvSpPr>
        <p:spPr>
          <a:xfrm>
            <a:off x="6052027" y="1545823"/>
            <a:ext cx="148457" cy="93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98" y="0"/>
                </a:moveTo>
                <a:cubicBezTo>
                  <a:pt x="0" y="0"/>
                  <a:pt x="0" y="18742"/>
                  <a:pt x="0" y="18742"/>
                </a:cubicBezTo>
                <a:cubicBezTo>
                  <a:pt x="0" y="20326"/>
                  <a:pt x="4800" y="21600"/>
                  <a:pt x="10800" y="21600"/>
                </a:cubicBezTo>
                <a:cubicBezTo>
                  <a:pt x="16598" y="21600"/>
                  <a:pt x="21600" y="20326"/>
                  <a:pt x="21600" y="18742"/>
                </a:cubicBezTo>
                <a:cubicBezTo>
                  <a:pt x="21398" y="18742"/>
                  <a:pt x="21398" y="18742"/>
                  <a:pt x="21398" y="18421"/>
                </a:cubicBezTo>
                <a:cubicBezTo>
                  <a:pt x="21398" y="18421"/>
                  <a:pt x="21000" y="321"/>
                  <a:pt x="14198" y="0"/>
                </a:cubicBezTo>
                <a:close/>
              </a:path>
            </a:pathLst>
          </a:custGeom>
          <a:solidFill>
            <a:srgbClr val="AFAFAF"/>
          </a:solidFill>
          <a:ln w="12700">
            <a:miter lim="400000"/>
          </a:ln>
        </p:spPr>
        <p:txBody>
          <a:bodyPr lIns="0" tIns="0" rIns="0" bIns="0" anchor="ctr"/>
          <a:lstStyle/>
          <a:p>
            <a:pPr>
              <a:defRPr sz="1400"/>
            </a:pPr>
          </a:p>
        </p:txBody>
      </p:sp>
      <p:sp>
        <p:nvSpPr>
          <p:cNvPr id="11218" name="Google Shape;3642;p36"/>
          <p:cNvSpPr/>
          <p:nvPr/>
        </p:nvSpPr>
        <p:spPr>
          <a:xfrm>
            <a:off x="6045125" y="1537575"/>
            <a:ext cx="162217" cy="10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13" y="2975"/>
                </a:moveTo>
                <a:cubicBezTo>
                  <a:pt x="18490" y="3239"/>
                  <a:pt x="19404" y="14585"/>
                  <a:pt x="19589" y="17014"/>
                </a:cubicBezTo>
                <a:cubicBezTo>
                  <a:pt x="18675" y="17551"/>
                  <a:pt x="15745" y="18634"/>
                  <a:pt x="10803" y="18634"/>
                </a:cubicBezTo>
                <a:cubicBezTo>
                  <a:pt x="5676" y="18634"/>
                  <a:pt x="2746" y="17551"/>
                  <a:pt x="1832" y="17014"/>
                </a:cubicBezTo>
                <a:cubicBezTo>
                  <a:pt x="2017" y="14585"/>
                  <a:pt x="2566" y="3239"/>
                  <a:pt x="7323" y="2975"/>
                </a:cubicBezTo>
                <a:close/>
                <a:moveTo>
                  <a:pt x="7323" y="0"/>
                </a:moveTo>
                <a:cubicBezTo>
                  <a:pt x="0" y="273"/>
                  <a:pt x="0" y="16741"/>
                  <a:pt x="0" y="17551"/>
                </a:cubicBezTo>
                <a:cubicBezTo>
                  <a:pt x="0" y="21063"/>
                  <a:pt x="6774" y="21600"/>
                  <a:pt x="10803" y="21600"/>
                </a:cubicBezTo>
                <a:cubicBezTo>
                  <a:pt x="14832" y="21600"/>
                  <a:pt x="21600" y="21063"/>
                  <a:pt x="21600" y="17551"/>
                </a:cubicBezTo>
                <a:lnTo>
                  <a:pt x="21600" y="17278"/>
                </a:lnTo>
                <a:cubicBezTo>
                  <a:pt x="21600" y="16741"/>
                  <a:pt x="21051" y="546"/>
                  <a:pt x="13913" y="273"/>
                </a:cubicBezTo>
                <a:cubicBezTo>
                  <a:pt x="11537" y="0"/>
                  <a:pt x="9335" y="0"/>
                  <a:pt x="7323" y="0"/>
                </a:cubicBezTo>
                <a:close/>
              </a:path>
            </a:pathLst>
          </a:custGeom>
          <a:solidFill>
            <a:srgbClr val="222831"/>
          </a:solidFill>
          <a:ln w="12700">
            <a:miter lim="400000"/>
          </a:ln>
        </p:spPr>
        <p:txBody>
          <a:bodyPr lIns="0" tIns="0" rIns="0" bIns="0" anchor="ctr"/>
          <a:lstStyle/>
          <a:p>
            <a:pPr>
              <a:defRPr sz="1400"/>
            </a:pPr>
          </a:p>
        </p:txBody>
      </p:sp>
      <p:sp>
        <p:nvSpPr>
          <p:cNvPr id="11219" name="Google Shape;3643;p36"/>
          <p:cNvSpPr/>
          <p:nvPr/>
        </p:nvSpPr>
        <p:spPr>
          <a:xfrm>
            <a:off x="1039850" y="2273215"/>
            <a:ext cx="246633" cy="835653"/>
          </a:xfrm>
          <a:custGeom>
            <a:avLst/>
            <a:gdLst/>
            <a:ahLst/>
            <a:cxnLst>
              <a:cxn ang="0">
                <a:pos x="wd2" y="hd2"/>
              </a:cxn>
              <a:cxn ang="5400000">
                <a:pos x="wd2" y="hd2"/>
              </a:cxn>
              <a:cxn ang="10800000">
                <a:pos x="wd2" y="hd2"/>
              </a:cxn>
              <a:cxn ang="16200000">
                <a:pos x="wd2" y="hd2"/>
              </a:cxn>
            </a:cxnLst>
            <a:rect l="0" t="0" r="r" b="b"/>
            <a:pathLst>
              <a:path w="21527" h="21600" fill="norm" stroke="1" extrusionOk="0">
                <a:moveTo>
                  <a:pt x="20827" y="0"/>
                </a:moveTo>
                <a:cubicBezTo>
                  <a:pt x="20664" y="0"/>
                  <a:pt x="20509" y="19"/>
                  <a:pt x="20399" y="67"/>
                </a:cubicBezTo>
                <a:cubicBezTo>
                  <a:pt x="18478" y="494"/>
                  <a:pt x="16678" y="991"/>
                  <a:pt x="15121" y="1524"/>
                </a:cubicBezTo>
                <a:cubicBezTo>
                  <a:pt x="14761" y="1630"/>
                  <a:pt x="14761" y="1737"/>
                  <a:pt x="15121" y="1843"/>
                </a:cubicBezTo>
                <a:cubicBezTo>
                  <a:pt x="15239" y="1879"/>
                  <a:pt x="15360" y="1879"/>
                  <a:pt x="15599" y="1879"/>
                </a:cubicBezTo>
                <a:cubicBezTo>
                  <a:pt x="15841" y="1879"/>
                  <a:pt x="15958" y="1879"/>
                  <a:pt x="16080" y="1808"/>
                </a:cubicBezTo>
                <a:cubicBezTo>
                  <a:pt x="17758" y="1311"/>
                  <a:pt x="19440" y="813"/>
                  <a:pt x="21240" y="387"/>
                </a:cubicBezTo>
                <a:cubicBezTo>
                  <a:pt x="21600" y="315"/>
                  <a:pt x="21600" y="174"/>
                  <a:pt x="21358" y="67"/>
                </a:cubicBezTo>
                <a:cubicBezTo>
                  <a:pt x="21229" y="28"/>
                  <a:pt x="21024" y="0"/>
                  <a:pt x="20827" y="0"/>
                </a:cubicBezTo>
                <a:close/>
                <a:moveTo>
                  <a:pt x="10976" y="3109"/>
                </a:moveTo>
                <a:cubicBezTo>
                  <a:pt x="10775" y="3109"/>
                  <a:pt x="10571" y="3135"/>
                  <a:pt x="10438" y="3193"/>
                </a:cubicBezTo>
                <a:cubicBezTo>
                  <a:pt x="8998" y="3798"/>
                  <a:pt x="7801" y="4402"/>
                  <a:pt x="6600" y="5041"/>
                </a:cubicBezTo>
                <a:cubicBezTo>
                  <a:pt x="6479" y="5148"/>
                  <a:pt x="6600" y="5254"/>
                  <a:pt x="6960" y="5326"/>
                </a:cubicBezTo>
                <a:cubicBezTo>
                  <a:pt x="7081" y="5326"/>
                  <a:pt x="7081" y="5361"/>
                  <a:pt x="7199" y="5361"/>
                </a:cubicBezTo>
                <a:cubicBezTo>
                  <a:pt x="7441" y="5361"/>
                  <a:pt x="7801" y="5290"/>
                  <a:pt x="7919" y="5220"/>
                </a:cubicBezTo>
                <a:cubicBezTo>
                  <a:pt x="8998" y="4615"/>
                  <a:pt x="10199" y="4011"/>
                  <a:pt x="11639" y="3442"/>
                </a:cubicBezTo>
                <a:cubicBezTo>
                  <a:pt x="11882" y="3336"/>
                  <a:pt x="11760" y="3229"/>
                  <a:pt x="11401" y="3158"/>
                </a:cubicBezTo>
                <a:cubicBezTo>
                  <a:pt x="11291" y="3126"/>
                  <a:pt x="11135" y="3109"/>
                  <a:pt x="10976" y="3109"/>
                </a:cubicBezTo>
                <a:close/>
                <a:moveTo>
                  <a:pt x="4361" y="6844"/>
                </a:moveTo>
                <a:cubicBezTo>
                  <a:pt x="4043" y="6844"/>
                  <a:pt x="3698" y="6908"/>
                  <a:pt x="3599" y="6996"/>
                </a:cubicBezTo>
                <a:cubicBezTo>
                  <a:pt x="2762" y="7671"/>
                  <a:pt x="2042" y="8381"/>
                  <a:pt x="1440" y="9057"/>
                </a:cubicBezTo>
                <a:cubicBezTo>
                  <a:pt x="1440" y="9164"/>
                  <a:pt x="1682" y="9305"/>
                  <a:pt x="2042" y="9305"/>
                </a:cubicBezTo>
                <a:cubicBezTo>
                  <a:pt x="2042" y="9341"/>
                  <a:pt x="2160" y="9341"/>
                  <a:pt x="2160" y="9341"/>
                </a:cubicBezTo>
                <a:cubicBezTo>
                  <a:pt x="2520" y="9341"/>
                  <a:pt x="2879" y="9270"/>
                  <a:pt x="2879" y="9164"/>
                </a:cubicBezTo>
                <a:cubicBezTo>
                  <a:pt x="3482" y="8488"/>
                  <a:pt x="4081" y="7813"/>
                  <a:pt x="4922" y="7138"/>
                </a:cubicBezTo>
                <a:cubicBezTo>
                  <a:pt x="5039" y="7032"/>
                  <a:pt x="4922" y="6925"/>
                  <a:pt x="4562" y="6853"/>
                </a:cubicBezTo>
                <a:cubicBezTo>
                  <a:pt x="4497" y="6848"/>
                  <a:pt x="4429" y="6844"/>
                  <a:pt x="4361" y="6844"/>
                </a:cubicBezTo>
                <a:close/>
                <a:moveTo>
                  <a:pt x="936" y="11004"/>
                </a:moveTo>
                <a:cubicBezTo>
                  <a:pt x="633" y="11004"/>
                  <a:pt x="360" y="11097"/>
                  <a:pt x="360" y="11189"/>
                </a:cubicBezTo>
                <a:cubicBezTo>
                  <a:pt x="121" y="11722"/>
                  <a:pt x="0" y="12255"/>
                  <a:pt x="0" y="12824"/>
                </a:cubicBezTo>
                <a:cubicBezTo>
                  <a:pt x="0" y="13001"/>
                  <a:pt x="0" y="13178"/>
                  <a:pt x="121" y="13357"/>
                </a:cubicBezTo>
                <a:cubicBezTo>
                  <a:pt x="121" y="13463"/>
                  <a:pt x="360" y="13570"/>
                  <a:pt x="841" y="13570"/>
                </a:cubicBezTo>
                <a:cubicBezTo>
                  <a:pt x="1201" y="13570"/>
                  <a:pt x="1561" y="13463"/>
                  <a:pt x="1561" y="13321"/>
                </a:cubicBezTo>
                <a:cubicBezTo>
                  <a:pt x="1561" y="13178"/>
                  <a:pt x="1440" y="13001"/>
                  <a:pt x="1440" y="12824"/>
                </a:cubicBezTo>
                <a:cubicBezTo>
                  <a:pt x="1440" y="12291"/>
                  <a:pt x="1561" y="11758"/>
                  <a:pt x="1800" y="11225"/>
                </a:cubicBezTo>
                <a:cubicBezTo>
                  <a:pt x="1800" y="11118"/>
                  <a:pt x="1440" y="11012"/>
                  <a:pt x="1080" y="11012"/>
                </a:cubicBezTo>
                <a:cubicBezTo>
                  <a:pt x="1034" y="11006"/>
                  <a:pt x="985" y="11004"/>
                  <a:pt x="936" y="11004"/>
                </a:cubicBezTo>
                <a:close/>
                <a:moveTo>
                  <a:pt x="1440" y="15239"/>
                </a:moveTo>
                <a:cubicBezTo>
                  <a:pt x="962" y="15275"/>
                  <a:pt x="720" y="15382"/>
                  <a:pt x="841" y="15488"/>
                </a:cubicBezTo>
                <a:cubicBezTo>
                  <a:pt x="1201" y="16199"/>
                  <a:pt x="1800" y="16910"/>
                  <a:pt x="2402" y="17584"/>
                </a:cubicBezTo>
                <a:cubicBezTo>
                  <a:pt x="2520" y="17691"/>
                  <a:pt x="2879" y="17763"/>
                  <a:pt x="3122" y="17763"/>
                </a:cubicBezTo>
                <a:cubicBezTo>
                  <a:pt x="3239" y="17763"/>
                  <a:pt x="3239" y="17727"/>
                  <a:pt x="3361" y="17727"/>
                </a:cubicBezTo>
                <a:cubicBezTo>
                  <a:pt x="3721" y="17691"/>
                  <a:pt x="3959" y="17584"/>
                  <a:pt x="3842" y="17478"/>
                </a:cubicBezTo>
                <a:cubicBezTo>
                  <a:pt x="3122" y="16803"/>
                  <a:pt x="2641" y="16128"/>
                  <a:pt x="2281" y="15418"/>
                </a:cubicBezTo>
                <a:cubicBezTo>
                  <a:pt x="2160" y="15311"/>
                  <a:pt x="1800" y="15239"/>
                  <a:pt x="1440" y="15239"/>
                </a:cubicBezTo>
                <a:close/>
                <a:moveTo>
                  <a:pt x="5668" y="19312"/>
                </a:moveTo>
                <a:cubicBezTo>
                  <a:pt x="5581" y="19312"/>
                  <a:pt x="5490" y="19317"/>
                  <a:pt x="5399" y="19326"/>
                </a:cubicBezTo>
                <a:cubicBezTo>
                  <a:pt x="5039" y="19362"/>
                  <a:pt x="4800" y="19503"/>
                  <a:pt x="5039" y="19610"/>
                </a:cubicBezTo>
                <a:cubicBezTo>
                  <a:pt x="6001" y="20250"/>
                  <a:pt x="7199" y="20890"/>
                  <a:pt x="8400" y="21529"/>
                </a:cubicBezTo>
                <a:cubicBezTo>
                  <a:pt x="8521" y="21564"/>
                  <a:pt x="8760" y="21600"/>
                  <a:pt x="8998" y="21600"/>
                </a:cubicBezTo>
                <a:cubicBezTo>
                  <a:pt x="9241" y="21600"/>
                  <a:pt x="9358" y="21600"/>
                  <a:pt x="9358" y="21564"/>
                </a:cubicBezTo>
                <a:cubicBezTo>
                  <a:pt x="9718" y="21529"/>
                  <a:pt x="9840" y="21387"/>
                  <a:pt x="9601" y="21280"/>
                </a:cubicBezTo>
                <a:cubicBezTo>
                  <a:pt x="8400" y="20677"/>
                  <a:pt x="7320" y="20072"/>
                  <a:pt x="6240" y="19432"/>
                </a:cubicBezTo>
                <a:cubicBezTo>
                  <a:pt x="6149" y="19353"/>
                  <a:pt x="5926" y="19312"/>
                  <a:pt x="5668" y="19312"/>
                </a:cubicBezTo>
                <a:close/>
              </a:path>
            </a:pathLst>
          </a:custGeom>
          <a:solidFill>
            <a:srgbClr val="222831"/>
          </a:solidFill>
          <a:ln w="12700">
            <a:miter lim="400000"/>
          </a:ln>
        </p:spPr>
        <p:txBody>
          <a:bodyPr lIns="0" tIns="0" rIns="0" bIns="0" anchor="ctr"/>
          <a:lstStyle/>
          <a:p>
            <a:pPr>
              <a:defRPr sz="1400"/>
            </a:pPr>
          </a:p>
        </p:txBody>
      </p:sp>
      <p:sp>
        <p:nvSpPr>
          <p:cNvPr id="11220" name="Google Shape;3644;p36"/>
          <p:cNvSpPr/>
          <p:nvPr/>
        </p:nvSpPr>
        <p:spPr>
          <a:xfrm>
            <a:off x="1864328" y="2976385"/>
            <a:ext cx="418759" cy="401918"/>
          </a:xfrm>
          <a:custGeom>
            <a:avLst/>
            <a:gdLst/>
            <a:ahLst/>
            <a:cxnLst>
              <a:cxn ang="0">
                <a:pos x="wd2" y="hd2"/>
              </a:cxn>
              <a:cxn ang="5400000">
                <a:pos x="wd2" y="hd2"/>
              </a:cxn>
              <a:cxn ang="10800000">
                <a:pos x="wd2" y="hd2"/>
              </a:cxn>
              <a:cxn ang="16200000">
                <a:pos x="wd2" y="hd2"/>
              </a:cxn>
            </a:cxnLst>
            <a:rect l="0" t="0" r="r" b="b"/>
            <a:pathLst>
              <a:path w="21502" h="21600" fill="norm" stroke="1" extrusionOk="0">
                <a:moveTo>
                  <a:pt x="21037" y="0"/>
                </a:moveTo>
                <a:cubicBezTo>
                  <a:pt x="20885" y="0"/>
                  <a:pt x="20754" y="82"/>
                  <a:pt x="20700" y="250"/>
                </a:cubicBezTo>
                <a:cubicBezTo>
                  <a:pt x="20205" y="1652"/>
                  <a:pt x="19641" y="2981"/>
                  <a:pt x="19006" y="4313"/>
                </a:cubicBezTo>
                <a:cubicBezTo>
                  <a:pt x="18863" y="4535"/>
                  <a:pt x="18935" y="4757"/>
                  <a:pt x="19147" y="4904"/>
                </a:cubicBezTo>
                <a:lnTo>
                  <a:pt x="19358" y="4904"/>
                </a:lnTo>
                <a:cubicBezTo>
                  <a:pt x="19499" y="4904"/>
                  <a:pt x="19641" y="4829"/>
                  <a:pt x="19782" y="4682"/>
                </a:cubicBezTo>
                <a:cubicBezTo>
                  <a:pt x="20417" y="3352"/>
                  <a:pt x="20981" y="1948"/>
                  <a:pt x="21476" y="618"/>
                </a:cubicBezTo>
                <a:cubicBezTo>
                  <a:pt x="21547" y="322"/>
                  <a:pt x="21476" y="100"/>
                  <a:pt x="21193" y="28"/>
                </a:cubicBezTo>
                <a:cubicBezTo>
                  <a:pt x="21141" y="9"/>
                  <a:pt x="21088" y="0"/>
                  <a:pt x="21037" y="0"/>
                </a:cubicBezTo>
                <a:close/>
                <a:moveTo>
                  <a:pt x="17132" y="7829"/>
                </a:moveTo>
                <a:cubicBezTo>
                  <a:pt x="17016" y="7829"/>
                  <a:pt x="16895" y="7885"/>
                  <a:pt x="16817" y="8006"/>
                </a:cubicBezTo>
                <a:cubicBezTo>
                  <a:pt x="16042" y="9189"/>
                  <a:pt x="15123" y="10370"/>
                  <a:pt x="14205" y="11405"/>
                </a:cubicBezTo>
                <a:cubicBezTo>
                  <a:pt x="14065" y="11627"/>
                  <a:pt x="14065" y="11849"/>
                  <a:pt x="14205" y="12070"/>
                </a:cubicBezTo>
                <a:cubicBezTo>
                  <a:pt x="14348" y="12143"/>
                  <a:pt x="14417" y="12143"/>
                  <a:pt x="14488" y="12143"/>
                </a:cubicBezTo>
                <a:cubicBezTo>
                  <a:pt x="14629" y="12143"/>
                  <a:pt x="14771" y="12143"/>
                  <a:pt x="14840" y="11996"/>
                </a:cubicBezTo>
                <a:cubicBezTo>
                  <a:pt x="15830" y="10887"/>
                  <a:pt x="16677" y="9705"/>
                  <a:pt x="17524" y="8524"/>
                </a:cubicBezTo>
                <a:cubicBezTo>
                  <a:pt x="17664" y="8303"/>
                  <a:pt x="17593" y="8006"/>
                  <a:pt x="17381" y="7932"/>
                </a:cubicBezTo>
                <a:cubicBezTo>
                  <a:pt x="17319" y="7866"/>
                  <a:pt x="17227" y="7829"/>
                  <a:pt x="17132" y="7829"/>
                </a:cubicBezTo>
                <a:close/>
                <a:moveTo>
                  <a:pt x="11479" y="14331"/>
                </a:moveTo>
                <a:cubicBezTo>
                  <a:pt x="11374" y="14331"/>
                  <a:pt x="11265" y="14368"/>
                  <a:pt x="11169" y="14433"/>
                </a:cubicBezTo>
                <a:cubicBezTo>
                  <a:pt x="10111" y="15395"/>
                  <a:pt x="8983" y="16281"/>
                  <a:pt x="7853" y="17021"/>
                </a:cubicBezTo>
                <a:cubicBezTo>
                  <a:pt x="7641" y="17168"/>
                  <a:pt x="7570" y="17464"/>
                  <a:pt x="7712" y="17685"/>
                </a:cubicBezTo>
                <a:cubicBezTo>
                  <a:pt x="7781" y="17758"/>
                  <a:pt x="7924" y="17832"/>
                  <a:pt x="8065" y="17832"/>
                </a:cubicBezTo>
                <a:lnTo>
                  <a:pt x="8276" y="17832"/>
                </a:lnTo>
                <a:cubicBezTo>
                  <a:pt x="9475" y="17021"/>
                  <a:pt x="10677" y="16134"/>
                  <a:pt x="11736" y="15173"/>
                </a:cubicBezTo>
                <a:cubicBezTo>
                  <a:pt x="11947" y="14951"/>
                  <a:pt x="11947" y="14730"/>
                  <a:pt x="11805" y="14508"/>
                </a:cubicBezTo>
                <a:cubicBezTo>
                  <a:pt x="11729" y="14387"/>
                  <a:pt x="11608" y="14331"/>
                  <a:pt x="11479" y="14331"/>
                </a:cubicBezTo>
                <a:close/>
                <a:moveTo>
                  <a:pt x="4349" y="19134"/>
                </a:moveTo>
                <a:cubicBezTo>
                  <a:pt x="4293" y="19134"/>
                  <a:pt x="4235" y="19143"/>
                  <a:pt x="4182" y="19162"/>
                </a:cubicBezTo>
                <a:cubicBezTo>
                  <a:pt x="2911" y="19827"/>
                  <a:pt x="1641" y="20345"/>
                  <a:pt x="299" y="20788"/>
                </a:cubicBezTo>
                <a:cubicBezTo>
                  <a:pt x="87" y="20860"/>
                  <a:pt x="-53" y="21082"/>
                  <a:pt x="18" y="21304"/>
                </a:cubicBezTo>
                <a:cubicBezTo>
                  <a:pt x="87" y="21525"/>
                  <a:pt x="230" y="21600"/>
                  <a:pt x="442" y="21600"/>
                </a:cubicBezTo>
                <a:lnTo>
                  <a:pt x="582" y="21600"/>
                </a:lnTo>
                <a:cubicBezTo>
                  <a:pt x="1924" y="21157"/>
                  <a:pt x="3266" y="20639"/>
                  <a:pt x="4536" y="19974"/>
                </a:cubicBezTo>
                <a:cubicBezTo>
                  <a:pt x="4748" y="19902"/>
                  <a:pt x="4817" y="19605"/>
                  <a:pt x="4748" y="19384"/>
                </a:cubicBezTo>
                <a:cubicBezTo>
                  <a:pt x="4694" y="19218"/>
                  <a:pt x="4523" y="19134"/>
                  <a:pt x="4349" y="19134"/>
                </a:cubicBezTo>
                <a:close/>
              </a:path>
            </a:pathLst>
          </a:custGeom>
          <a:solidFill>
            <a:srgbClr val="222831"/>
          </a:solidFill>
          <a:ln w="12700">
            <a:miter lim="400000"/>
          </a:ln>
        </p:spPr>
        <p:txBody>
          <a:bodyPr lIns="0" tIns="0" rIns="0" bIns="0" anchor="ctr"/>
          <a:lstStyle/>
          <a:p>
            <a:pPr>
              <a:defRPr sz="1400"/>
            </a:pPr>
          </a:p>
        </p:txBody>
      </p:sp>
      <p:sp>
        <p:nvSpPr>
          <p:cNvPr id="11221" name="Google Shape;3645;p36"/>
          <p:cNvSpPr/>
          <p:nvPr/>
        </p:nvSpPr>
        <p:spPr>
          <a:xfrm>
            <a:off x="1887685" y="2166083"/>
            <a:ext cx="226487" cy="144073"/>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729" y="0"/>
                </a:moveTo>
                <a:cubicBezTo>
                  <a:pt x="425" y="0"/>
                  <a:pt x="129" y="338"/>
                  <a:pt x="34" y="787"/>
                </a:cubicBezTo>
                <a:cubicBezTo>
                  <a:pt x="-97" y="1406"/>
                  <a:pt x="166" y="2226"/>
                  <a:pt x="556" y="2434"/>
                </a:cubicBezTo>
                <a:cubicBezTo>
                  <a:pt x="2898" y="3879"/>
                  <a:pt x="5240" y="5525"/>
                  <a:pt x="7582" y="7380"/>
                </a:cubicBezTo>
                <a:lnTo>
                  <a:pt x="7973" y="7380"/>
                </a:lnTo>
                <a:cubicBezTo>
                  <a:pt x="8232" y="7380"/>
                  <a:pt x="8495" y="7172"/>
                  <a:pt x="8622" y="6762"/>
                </a:cubicBezTo>
                <a:cubicBezTo>
                  <a:pt x="8885" y="6144"/>
                  <a:pt x="8622" y="5317"/>
                  <a:pt x="8232" y="5115"/>
                </a:cubicBezTo>
                <a:cubicBezTo>
                  <a:pt x="5890" y="3260"/>
                  <a:pt x="3548" y="1607"/>
                  <a:pt x="1074" y="169"/>
                </a:cubicBezTo>
                <a:cubicBezTo>
                  <a:pt x="967" y="52"/>
                  <a:pt x="848" y="0"/>
                  <a:pt x="729" y="0"/>
                </a:cubicBezTo>
                <a:close/>
                <a:moveTo>
                  <a:pt x="14650" y="11291"/>
                </a:moveTo>
                <a:cubicBezTo>
                  <a:pt x="14403" y="11291"/>
                  <a:pt x="14128" y="11519"/>
                  <a:pt x="13959" y="11916"/>
                </a:cubicBezTo>
                <a:cubicBezTo>
                  <a:pt x="13696" y="12534"/>
                  <a:pt x="13828" y="13153"/>
                  <a:pt x="14218" y="13563"/>
                </a:cubicBezTo>
                <a:cubicBezTo>
                  <a:pt x="16301" y="15834"/>
                  <a:pt x="18253" y="18509"/>
                  <a:pt x="20205" y="21190"/>
                </a:cubicBezTo>
                <a:cubicBezTo>
                  <a:pt x="20332" y="21398"/>
                  <a:pt x="20463" y="21600"/>
                  <a:pt x="20722" y="21600"/>
                </a:cubicBezTo>
                <a:cubicBezTo>
                  <a:pt x="20854" y="21600"/>
                  <a:pt x="21113" y="21398"/>
                  <a:pt x="21244" y="21190"/>
                </a:cubicBezTo>
                <a:cubicBezTo>
                  <a:pt x="21503" y="20572"/>
                  <a:pt x="21503" y="19745"/>
                  <a:pt x="21244" y="19335"/>
                </a:cubicBezTo>
                <a:cubicBezTo>
                  <a:pt x="19292" y="16654"/>
                  <a:pt x="17209" y="13979"/>
                  <a:pt x="14999" y="11506"/>
                </a:cubicBezTo>
                <a:cubicBezTo>
                  <a:pt x="14908" y="11356"/>
                  <a:pt x="14781" y="11291"/>
                  <a:pt x="14650" y="11291"/>
                </a:cubicBezTo>
                <a:close/>
              </a:path>
            </a:pathLst>
          </a:custGeom>
          <a:solidFill>
            <a:srgbClr val="222831"/>
          </a:solidFill>
          <a:ln w="12700">
            <a:miter lim="400000"/>
          </a:ln>
        </p:spPr>
        <p:txBody>
          <a:bodyPr lIns="0" tIns="0" rIns="0" bIns="0" anchor="ctr"/>
          <a:lstStyle/>
          <a:p>
            <a:pPr>
              <a:defRPr sz="1400"/>
            </a:pPr>
          </a:p>
        </p:txBody>
      </p:sp>
      <p:sp>
        <p:nvSpPr>
          <p:cNvPr id="11222" name="Google Shape;3646;p36"/>
          <p:cNvSpPr/>
          <p:nvPr/>
        </p:nvSpPr>
        <p:spPr>
          <a:xfrm>
            <a:off x="1288333" y="2341496"/>
            <a:ext cx="83186" cy="81392"/>
          </a:xfrm>
          <a:custGeom>
            <a:avLst/>
            <a:gdLst/>
            <a:ahLst/>
            <a:cxnLst>
              <a:cxn ang="0">
                <a:pos x="wd2" y="hd2"/>
              </a:cxn>
              <a:cxn ang="5400000">
                <a:pos x="wd2" y="hd2"/>
              </a:cxn>
              <a:cxn ang="10800000">
                <a:pos x="wd2" y="hd2"/>
              </a:cxn>
              <a:cxn ang="16200000">
                <a:pos x="wd2" y="hd2"/>
              </a:cxn>
            </a:cxnLst>
            <a:rect l="0" t="0" r="r" b="b"/>
            <a:pathLst>
              <a:path w="21086" h="21600" fill="norm" stroke="1" extrusionOk="0">
                <a:moveTo>
                  <a:pt x="10582" y="4424"/>
                </a:moveTo>
                <a:cubicBezTo>
                  <a:pt x="10802" y="4424"/>
                  <a:pt x="11022" y="4435"/>
                  <a:pt x="11242" y="4458"/>
                </a:cubicBezTo>
                <a:cubicBezTo>
                  <a:pt x="12980" y="4458"/>
                  <a:pt x="14378" y="5184"/>
                  <a:pt x="15423" y="6647"/>
                </a:cubicBezTo>
                <a:cubicBezTo>
                  <a:pt x="16468" y="8099"/>
                  <a:pt x="17162" y="9562"/>
                  <a:pt x="16821" y="11382"/>
                </a:cubicBezTo>
                <a:cubicBezTo>
                  <a:pt x="16821" y="14481"/>
                  <a:pt x="14026" y="17257"/>
                  <a:pt x="10493" y="17257"/>
                </a:cubicBezTo>
                <a:cubicBezTo>
                  <a:pt x="10284" y="17257"/>
                  <a:pt x="10064" y="17245"/>
                  <a:pt x="9844" y="17222"/>
                </a:cubicBezTo>
                <a:cubicBezTo>
                  <a:pt x="8106" y="16854"/>
                  <a:pt x="6708" y="16128"/>
                  <a:pt x="5663" y="14665"/>
                </a:cubicBezTo>
                <a:cubicBezTo>
                  <a:pt x="4618" y="13571"/>
                  <a:pt x="3924" y="11750"/>
                  <a:pt x="4265" y="10287"/>
                </a:cubicBezTo>
                <a:cubicBezTo>
                  <a:pt x="4596" y="6877"/>
                  <a:pt x="7368" y="4424"/>
                  <a:pt x="10582" y="4424"/>
                </a:cubicBezTo>
                <a:close/>
                <a:moveTo>
                  <a:pt x="10295" y="0"/>
                </a:moveTo>
                <a:cubicBezTo>
                  <a:pt x="4926" y="0"/>
                  <a:pt x="414" y="4159"/>
                  <a:pt x="84" y="9562"/>
                </a:cubicBezTo>
                <a:cubicBezTo>
                  <a:pt x="-257" y="12476"/>
                  <a:pt x="436" y="15402"/>
                  <a:pt x="2175" y="17591"/>
                </a:cubicBezTo>
                <a:cubicBezTo>
                  <a:pt x="4265" y="19780"/>
                  <a:pt x="6708" y="21231"/>
                  <a:pt x="9492" y="21600"/>
                </a:cubicBezTo>
                <a:lnTo>
                  <a:pt x="10537" y="21600"/>
                </a:lnTo>
                <a:cubicBezTo>
                  <a:pt x="16116" y="21600"/>
                  <a:pt x="20650" y="17222"/>
                  <a:pt x="21002" y="11750"/>
                </a:cubicBezTo>
                <a:cubicBezTo>
                  <a:pt x="21343" y="8836"/>
                  <a:pt x="20650" y="5910"/>
                  <a:pt x="18911" y="3721"/>
                </a:cubicBezTo>
                <a:cubicBezTo>
                  <a:pt x="16821" y="1532"/>
                  <a:pt x="14378" y="81"/>
                  <a:pt x="11583" y="81"/>
                </a:cubicBezTo>
                <a:cubicBezTo>
                  <a:pt x="11154" y="23"/>
                  <a:pt x="10725" y="0"/>
                  <a:pt x="10295" y="0"/>
                </a:cubicBezTo>
                <a:close/>
              </a:path>
            </a:pathLst>
          </a:custGeom>
          <a:solidFill>
            <a:srgbClr val="222831"/>
          </a:solidFill>
          <a:ln w="12700">
            <a:miter lim="400000"/>
          </a:ln>
        </p:spPr>
        <p:txBody>
          <a:bodyPr lIns="0" tIns="0" rIns="0" bIns="0" anchor="ctr"/>
          <a:lstStyle/>
          <a:p>
            <a:pPr>
              <a:defRPr sz="1400"/>
            </a:pPr>
          </a:p>
        </p:txBody>
      </p:sp>
      <p:sp>
        <p:nvSpPr>
          <p:cNvPr id="11223" name="Google Shape;3647;p36"/>
          <p:cNvSpPr/>
          <p:nvPr/>
        </p:nvSpPr>
        <p:spPr>
          <a:xfrm>
            <a:off x="1182728" y="2552634"/>
            <a:ext cx="103204" cy="171333"/>
          </a:xfrm>
          <a:custGeom>
            <a:avLst/>
            <a:gdLst/>
            <a:ahLst/>
            <a:cxnLst>
              <a:cxn ang="0">
                <a:pos x="wd2" y="hd2"/>
              </a:cxn>
              <a:cxn ang="5400000">
                <a:pos x="wd2" y="hd2"/>
              </a:cxn>
              <a:cxn ang="10800000">
                <a:pos x="wd2" y="hd2"/>
              </a:cxn>
              <a:cxn ang="16200000">
                <a:pos x="wd2" y="hd2"/>
              </a:cxn>
            </a:cxnLst>
            <a:rect l="0" t="0" r="r" b="b"/>
            <a:pathLst>
              <a:path w="20533" h="21600" fill="norm" stroke="1" extrusionOk="0">
                <a:moveTo>
                  <a:pt x="16881" y="0"/>
                </a:moveTo>
                <a:cubicBezTo>
                  <a:pt x="15317" y="0"/>
                  <a:pt x="13806" y="531"/>
                  <a:pt x="13150" y="1494"/>
                </a:cubicBezTo>
                <a:lnTo>
                  <a:pt x="6586" y="12067"/>
                </a:lnTo>
                <a:cubicBezTo>
                  <a:pt x="4124" y="14491"/>
                  <a:pt x="1387" y="17266"/>
                  <a:pt x="843" y="17786"/>
                </a:cubicBezTo>
                <a:cubicBezTo>
                  <a:pt x="566" y="17786"/>
                  <a:pt x="566" y="17961"/>
                  <a:pt x="566" y="18130"/>
                </a:cubicBezTo>
                <a:cubicBezTo>
                  <a:pt x="-522" y="19170"/>
                  <a:pt x="22" y="20560"/>
                  <a:pt x="1663" y="21250"/>
                </a:cubicBezTo>
                <a:cubicBezTo>
                  <a:pt x="1939" y="21250"/>
                  <a:pt x="2484" y="21600"/>
                  <a:pt x="3304" y="21600"/>
                </a:cubicBezTo>
                <a:cubicBezTo>
                  <a:pt x="4401" y="21600"/>
                  <a:pt x="6042" y="21425"/>
                  <a:pt x="7130" y="20385"/>
                </a:cubicBezTo>
                <a:cubicBezTo>
                  <a:pt x="7406" y="20210"/>
                  <a:pt x="7683" y="19865"/>
                  <a:pt x="7950" y="19520"/>
                </a:cubicBezTo>
                <a:cubicBezTo>
                  <a:pt x="8503" y="19001"/>
                  <a:pt x="9324" y="18306"/>
                  <a:pt x="10144" y="17441"/>
                </a:cubicBezTo>
                <a:lnTo>
                  <a:pt x="13150" y="14322"/>
                </a:lnTo>
                <a:lnTo>
                  <a:pt x="13426" y="14146"/>
                </a:lnTo>
                <a:lnTo>
                  <a:pt x="20258" y="3229"/>
                </a:lnTo>
                <a:cubicBezTo>
                  <a:pt x="21078" y="2014"/>
                  <a:pt x="19990" y="629"/>
                  <a:pt x="18072" y="109"/>
                </a:cubicBezTo>
                <a:cubicBezTo>
                  <a:pt x="17684" y="38"/>
                  <a:pt x="17278" y="0"/>
                  <a:pt x="16881" y="0"/>
                </a:cubicBezTo>
                <a:close/>
              </a:path>
            </a:pathLst>
          </a:custGeom>
          <a:solidFill>
            <a:srgbClr val="BBA46D"/>
          </a:solidFill>
          <a:ln w="12700">
            <a:miter lim="400000"/>
          </a:ln>
        </p:spPr>
        <p:txBody>
          <a:bodyPr lIns="0" tIns="0" rIns="0" bIns="0" anchor="ctr"/>
          <a:lstStyle/>
          <a:p>
            <a:pPr>
              <a:defRPr sz="1400"/>
            </a:pPr>
          </a:p>
        </p:txBody>
      </p:sp>
      <p:sp>
        <p:nvSpPr>
          <p:cNvPr id="11224" name="Google Shape;3648;p36"/>
          <p:cNvSpPr/>
          <p:nvPr/>
        </p:nvSpPr>
        <p:spPr>
          <a:xfrm>
            <a:off x="1173986" y="2538808"/>
            <a:ext cx="120688" cy="187482"/>
          </a:xfrm>
          <a:custGeom>
            <a:avLst/>
            <a:gdLst/>
            <a:ahLst/>
            <a:cxnLst>
              <a:cxn ang="0">
                <a:pos x="wd2" y="hd2"/>
              </a:cxn>
              <a:cxn ang="5400000">
                <a:pos x="wd2" y="hd2"/>
              </a:cxn>
              <a:cxn ang="10800000">
                <a:pos x="wd2" y="hd2"/>
              </a:cxn>
              <a:cxn ang="16200000">
                <a:pos x="wd2" y="hd2"/>
              </a:cxn>
            </a:cxnLst>
            <a:rect l="0" t="0" r="r" b="b"/>
            <a:pathLst>
              <a:path w="21303" h="21600" fill="norm" stroke="1" extrusionOk="0">
                <a:moveTo>
                  <a:pt x="16356" y="1800"/>
                </a:moveTo>
                <a:cubicBezTo>
                  <a:pt x="16593" y="1800"/>
                  <a:pt x="16838" y="1960"/>
                  <a:pt x="17083" y="1960"/>
                </a:cubicBezTo>
                <a:cubicBezTo>
                  <a:pt x="17566" y="2115"/>
                  <a:pt x="18049" y="2276"/>
                  <a:pt x="18294" y="2591"/>
                </a:cubicBezTo>
                <a:cubicBezTo>
                  <a:pt x="18294" y="2911"/>
                  <a:pt x="18539" y="3226"/>
                  <a:pt x="18294" y="3386"/>
                </a:cubicBezTo>
                <a:lnTo>
                  <a:pt x="12226" y="13363"/>
                </a:lnTo>
                <a:lnTo>
                  <a:pt x="12226" y="13523"/>
                </a:lnTo>
                <a:lnTo>
                  <a:pt x="9314" y="16374"/>
                </a:lnTo>
                <a:cubicBezTo>
                  <a:pt x="8586" y="17004"/>
                  <a:pt x="7858" y="17799"/>
                  <a:pt x="7375" y="18274"/>
                </a:cubicBezTo>
                <a:cubicBezTo>
                  <a:pt x="7130" y="18589"/>
                  <a:pt x="6893" y="18749"/>
                  <a:pt x="6647" y="18904"/>
                </a:cubicBezTo>
                <a:cubicBezTo>
                  <a:pt x="6165" y="19540"/>
                  <a:pt x="5437" y="19700"/>
                  <a:pt x="4709" y="19700"/>
                </a:cubicBezTo>
                <a:cubicBezTo>
                  <a:pt x="4219" y="19700"/>
                  <a:pt x="3736" y="19540"/>
                  <a:pt x="3736" y="19540"/>
                </a:cubicBezTo>
                <a:cubicBezTo>
                  <a:pt x="3491" y="19379"/>
                  <a:pt x="3008" y="19064"/>
                  <a:pt x="3008" y="18749"/>
                </a:cubicBezTo>
                <a:cubicBezTo>
                  <a:pt x="2763" y="18429"/>
                  <a:pt x="3008" y="18114"/>
                  <a:pt x="3253" y="17954"/>
                </a:cubicBezTo>
                <a:cubicBezTo>
                  <a:pt x="3253" y="17799"/>
                  <a:pt x="3253" y="17799"/>
                  <a:pt x="3491" y="17799"/>
                </a:cubicBezTo>
                <a:cubicBezTo>
                  <a:pt x="3491" y="17639"/>
                  <a:pt x="3491" y="17639"/>
                  <a:pt x="3491" y="17639"/>
                </a:cubicBezTo>
                <a:cubicBezTo>
                  <a:pt x="3981" y="17164"/>
                  <a:pt x="6402" y="14628"/>
                  <a:pt x="8586" y="12413"/>
                </a:cubicBezTo>
                <a:cubicBezTo>
                  <a:pt x="8586" y="12413"/>
                  <a:pt x="8831" y="12413"/>
                  <a:pt x="8831" y="12253"/>
                </a:cubicBezTo>
                <a:lnTo>
                  <a:pt x="14655" y="2591"/>
                </a:lnTo>
                <a:cubicBezTo>
                  <a:pt x="14900" y="2115"/>
                  <a:pt x="15628" y="1800"/>
                  <a:pt x="16356" y="1800"/>
                </a:cubicBezTo>
                <a:close/>
                <a:moveTo>
                  <a:pt x="16333" y="0"/>
                </a:moveTo>
                <a:cubicBezTo>
                  <a:pt x="14471" y="0"/>
                  <a:pt x="12731" y="745"/>
                  <a:pt x="11988" y="1960"/>
                </a:cubicBezTo>
                <a:lnTo>
                  <a:pt x="6165" y="11463"/>
                </a:lnTo>
                <a:cubicBezTo>
                  <a:pt x="3736" y="13838"/>
                  <a:pt x="1552" y="16054"/>
                  <a:pt x="1069" y="16529"/>
                </a:cubicBezTo>
                <a:cubicBezTo>
                  <a:pt x="824" y="16689"/>
                  <a:pt x="824" y="16849"/>
                  <a:pt x="579" y="16849"/>
                </a:cubicBezTo>
                <a:cubicBezTo>
                  <a:pt x="96" y="17639"/>
                  <a:pt x="-149" y="18429"/>
                  <a:pt x="96" y="19224"/>
                </a:cubicBezTo>
                <a:cubicBezTo>
                  <a:pt x="341" y="20015"/>
                  <a:pt x="1307" y="20650"/>
                  <a:pt x="2280" y="21125"/>
                </a:cubicBezTo>
                <a:cubicBezTo>
                  <a:pt x="2525" y="21280"/>
                  <a:pt x="3253" y="21440"/>
                  <a:pt x="4464" y="21600"/>
                </a:cubicBezTo>
                <a:lnTo>
                  <a:pt x="4946" y="21600"/>
                </a:lnTo>
                <a:cubicBezTo>
                  <a:pt x="6402" y="21600"/>
                  <a:pt x="8103" y="20965"/>
                  <a:pt x="9076" y="20015"/>
                </a:cubicBezTo>
                <a:cubicBezTo>
                  <a:pt x="9076" y="19855"/>
                  <a:pt x="9314" y="19540"/>
                  <a:pt x="9804" y="19379"/>
                </a:cubicBezTo>
                <a:cubicBezTo>
                  <a:pt x="10287" y="18749"/>
                  <a:pt x="11015" y="18114"/>
                  <a:pt x="11743" y="17324"/>
                </a:cubicBezTo>
                <a:cubicBezTo>
                  <a:pt x="13199" y="15899"/>
                  <a:pt x="14409" y="14473"/>
                  <a:pt x="14409" y="14473"/>
                </a:cubicBezTo>
                <a:lnTo>
                  <a:pt x="14655" y="14313"/>
                </a:lnTo>
                <a:cubicBezTo>
                  <a:pt x="14655" y="14313"/>
                  <a:pt x="14655" y="14313"/>
                  <a:pt x="14900" y="14153"/>
                </a:cubicBezTo>
                <a:lnTo>
                  <a:pt x="20961" y="4176"/>
                </a:lnTo>
                <a:cubicBezTo>
                  <a:pt x="21451" y="3386"/>
                  <a:pt x="21451" y="2591"/>
                  <a:pt x="20723" y="1800"/>
                </a:cubicBezTo>
                <a:cubicBezTo>
                  <a:pt x="20233" y="1010"/>
                  <a:pt x="19267" y="535"/>
                  <a:pt x="18049" y="215"/>
                </a:cubicBezTo>
                <a:cubicBezTo>
                  <a:pt x="17482" y="70"/>
                  <a:pt x="16900" y="0"/>
                  <a:pt x="16333" y="0"/>
                </a:cubicBezTo>
                <a:close/>
              </a:path>
            </a:pathLst>
          </a:custGeom>
          <a:solidFill>
            <a:srgbClr val="162645"/>
          </a:solidFill>
          <a:ln w="12700">
            <a:miter lim="400000"/>
          </a:ln>
        </p:spPr>
        <p:txBody>
          <a:bodyPr lIns="0" tIns="0" rIns="0" bIns="0" anchor="ctr"/>
          <a:lstStyle/>
          <a:p>
            <a:pPr>
              <a:defRPr sz="1400"/>
            </a:pPr>
          </a:p>
        </p:txBody>
      </p:sp>
      <p:sp>
        <p:nvSpPr>
          <p:cNvPr id="11225" name="Google Shape;3649;p36"/>
          <p:cNvSpPr/>
          <p:nvPr/>
        </p:nvSpPr>
        <p:spPr>
          <a:xfrm>
            <a:off x="1236840" y="2409473"/>
            <a:ext cx="220576" cy="278726"/>
          </a:xfrm>
          <a:custGeom>
            <a:avLst/>
            <a:gdLst/>
            <a:ahLst/>
            <a:cxnLst>
              <a:cxn ang="0">
                <a:pos x="wd2" y="hd2"/>
              </a:cxn>
              <a:cxn ang="5400000">
                <a:pos x="wd2" y="hd2"/>
              </a:cxn>
              <a:cxn ang="10800000">
                <a:pos x="wd2" y="hd2"/>
              </a:cxn>
              <a:cxn ang="16200000">
                <a:pos x="wd2" y="hd2"/>
              </a:cxn>
            </a:cxnLst>
            <a:rect l="0" t="0" r="r" b="b"/>
            <a:pathLst>
              <a:path w="20879" h="21600" fill="norm" stroke="1" extrusionOk="0">
                <a:moveTo>
                  <a:pt x="19204" y="0"/>
                </a:moveTo>
                <a:cubicBezTo>
                  <a:pt x="18765" y="0"/>
                  <a:pt x="18309" y="135"/>
                  <a:pt x="17918" y="400"/>
                </a:cubicBezTo>
                <a:lnTo>
                  <a:pt x="13625" y="3596"/>
                </a:lnTo>
                <a:lnTo>
                  <a:pt x="11936" y="3492"/>
                </a:lnTo>
                <a:cubicBezTo>
                  <a:pt x="11673" y="2533"/>
                  <a:pt x="10892" y="1786"/>
                  <a:pt x="9853" y="1359"/>
                </a:cubicBezTo>
                <a:cubicBezTo>
                  <a:pt x="9302" y="1161"/>
                  <a:pt x="8731" y="1070"/>
                  <a:pt x="8172" y="1070"/>
                </a:cubicBezTo>
                <a:cubicBezTo>
                  <a:pt x="6627" y="1070"/>
                  <a:pt x="5185" y="1783"/>
                  <a:pt x="4515" y="2957"/>
                </a:cubicBezTo>
                <a:lnTo>
                  <a:pt x="3217" y="5194"/>
                </a:lnTo>
                <a:lnTo>
                  <a:pt x="353" y="10203"/>
                </a:lnTo>
                <a:cubicBezTo>
                  <a:pt x="-559" y="11801"/>
                  <a:pt x="353" y="13718"/>
                  <a:pt x="2436" y="14357"/>
                </a:cubicBezTo>
                <a:cubicBezTo>
                  <a:pt x="2954" y="14569"/>
                  <a:pt x="3476" y="14677"/>
                  <a:pt x="3998" y="14677"/>
                </a:cubicBezTo>
                <a:lnTo>
                  <a:pt x="8941" y="15316"/>
                </a:lnTo>
                <a:lnTo>
                  <a:pt x="7638" y="19790"/>
                </a:lnTo>
                <a:cubicBezTo>
                  <a:pt x="7379" y="20537"/>
                  <a:pt x="8028" y="21388"/>
                  <a:pt x="8941" y="21496"/>
                </a:cubicBezTo>
                <a:cubicBezTo>
                  <a:pt x="9072" y="21600"/>
                  <a:pt x="9199" y="21600"/>
                  <a:pt x="9331" y="21600"/>
                </a:cubicBezTo>
                <a:cubicBezTo>
                  <a:pt x="10243" y="21600"/>
                  <a:pt x="10892" y="21068"/>
                  <a:pt x="11155" y="20429"/>
                </a:cubicBezTo>
                <a:lnTo>
                  <a:pt x="12585" y="15208"/>
                </a:lnTo>
                <a:cubicBezTo>
                  <a:pt x="12975" y="14250"/>
                  <a:pt x="12326" y="13183"/>
                  <a:pt x="11155" y="12864"/>
                </a:cubicBezTo>
                <a:lnTo>
                  <a:pt x="10892" y="12760"/>
                </a:lnTo>
                <a:lnTo>
                  <a:pt x="8028" y="12332"/>
                </a:lnTo>
                <a:lnTo>
                  <a:pt x="10502" y="7858"/>
                </a:lnTo>
                <a:lnTo>
                  <a:pt x="11546" y="6153"/>
                </a:lnTo>
                <a:lnTo>
                  <a:pt x="14146" y="6368"/>
                </a:lnTo>
                <a:lnTo>
                  <a:pt x="14278" y="6368"/>
                </a:lnTo>
                <a:cubicBezTo>
                  <a:pt x="14668" y="6368"/>
                  <a:pt x="15186" y="6260"/>
                  <a:pt x="15449" y="5941"/>
                </a:cubicBezTo>
                <a:lnTo>
                  <a:pt x="20392" y="2318"/>
                </a:lnTo>
                <a:cubicBezTo>
                  <a:pt x="21041" y="1786"/>
                  <a:pt x="21041" y="932"/>
                  <a:pt x="20392" y="400"/>
                </a:cubicBezTo>
                <a:cubicBezTo>
                  <a:pt x="20067" y="135"/>
                  <a:pt x="19644" y="0"/>
                  <a:pt x="19204" y="0"/>
                </a:cubicBezTo>
                <a:close/>
              </a:path>
            </a:pathLst>
          </a:custGeom>
          <a:solidFill>
            <a:srgbClr val="BBA46D"/>
          </a:solidFill>
          <a:ln w="12700">
            <a:miter lim="400000"/>
          </a:ln>
        </p:spPr>
        <p:txBody>
          <a:bodyPr lIns="0" tIns="0" rIns="0" bIns="0" anchor="ctr"/>
          <a:lstStyle/>
          <a:p>
            <a:pPr>
              <a:defRPr sz="1400"/>
            </a:pPr>
          </a:p>
        </p:txBody>
      </p:sp>
      <p:sp>
        <p:nvSpPr>
          <p:cNvPr id="11226" name="Google Shape;3650;p36"/>
          <p:cNvSpPr/>
          <p:nvPr/>
        </p:nvSpPr>
        <p:spPr>
          <a:xfrm>
            <a:off x="1228817" y="2401226"/>
            <a:ext cx="237216" cy="295220"/>
          </a:xfrm>
          <a:custGeom>
            <a:avLst/>
            <a:gdLst/>
            <a:ahLst/>
            <a:cxnLst>
              <a:cxn ang="0">
                <a:pos x="wd2" y="hd2"/>
              </a:cxn>
              <a:cxn ang="5400000">
                <a:pos x="wd2" y="hd2"/>
              </a:cxn>
              <a:cxn ang="10800000">
                <a:pos x="wd2" y="hd2"/>
              </a:cxn>
              <a:cxn ang="16200000">
                <a:pos x="wd2" y="hd2"/>
              </a:cxn>
            </a:cxnLst>
            <a:rect l="0" t="0" r="r" b="b"/>
            <a:pathLst>
              <a:path w="21419" h="21600" fill="norm" stroke="1" extrusionOk="0">
                <a:moveTo>
                  <a:pt x="18914" y="1194"/>
                </a:moveTo>
                <a:cubicBezTo>
                  <a:pt x="19173" y="1194"/>
                  <a:pt x="19420" y="1274"/>
                  <a:pt x="19557" y="1385"/>
                </a:cubicBezTo>
                <a:cubicBezTo>
                  <a:pt x="19804" y="1585"/>
                  <a:pt x="19804" y="1686"/>
                  <a:pt x="19804" y="1887"/>
                </a:cubicBezTo>
                <a:cubicBezTo>
                  <a:pt x="19804" y="2087"/>
                  <a:pt x="19804" y="2188"/>
                  <a:pt x="19557" y="2392"/>
                </a:cubicBezTo>
                <a:lnTo>
                  <a:pt x="14964" y="5809"/>
                </a:lnTo>
                <a:cubicBezTo>
                  <a:pt x="14717" y="5911"/>
                  <a:pt x="14591" y="6012"/>
                  <a:pt x="14344" y="6012"/>
                </a:cubicBezTo>
                <a:lnTo>
                  <a:pt x="14219" y="6012"/>
                </a:lnTo>
                <a:lnTo>
                  <a:pt x="11738" y="5809"/>
                </a:lnTo>
                <a:cubicBezTo>
                  <a:pt x="11667" y="5790"/>
                  <a:pt x="11605" y="5784"/>
                  <a:pt x="11542" y="5784"/>
                </a:cubicBezTo>
                <a:cubicBezTo>
                  <a:pt x="11276" y="5784"/>
                  <a:pt x="11091" y="5949"/>
                  <a:pt x="10989" y="6111"/>
                </a:cubicBezTo>
                <a:lnTo>
                  <a:pt x="9998" y="7721"/>
                </a:lnTo>
                <a:lnTo>
                  <a:pt x="7638" y="11945"/>
                </a:lnTo>
                <a:cubicBezTo>
                  <a:pt x="7517" y="12145"/>
                  <a:pt x="7517" y="12348"/>
                  <a:pt x="7638" y="12548"/>
                </a:cubicBezTo>
                <a:cubicBezTo>
                  <a:pt x="7764" y="12650"/>
                  <a:pt x="7889" y="12748"/>
                  <a:pt x="8136" y="12850"/>
                </a:cubicBezTo>
                <a:lnTo>
                  <a:pt x="10868" y="13253"/>
                </a:lnTo>
                <a:lnTo>
                  <a:pt x="10989" y="13253"/>
                </a:lnTo>
                <a:cubicBezTo>
                  <a:pt x="11738" y="13555"/>
                  <a:pt x="12232" y="14159"/>
                  <a:pt x="11985" y="14861"/>
                </a:cubicBezTo>
                <a:lnTo>
                  <a:pt x="10617" y="19790"/>
                </a:lnTo>
                <a:cubicBezTo>
                  <a:pt x="10496" y="20091"/>
                  <a:pt x="10123" y="20393"/>
                  <a:pt x="9625" y="20393"/>
                </a:cubicBezTo>
                <a:cubicBezTo>
                  <a:pt x="9625" y="20393"/>
                  <a:pt x="9500" y="20295"/>
                  <a:pt x="9378" y="20295"/>
                </a:cubicBezTo>
                <a:cubicBezTo>
                  <a:pt x="9128" y="20295"/>
                  <a:pt x="9006" y="20091"/>
                  <a:pt x="8755" y="19993"/>
                </a:cubicBezTo>
                <a:cubicBezTo>
                  <a:pt x="8634" y="19790"/>
                  <a:pt x="8634" y="19590"/>
                  <a:pt x="8755" y="19390"/>
                </a:cubicBezTo>
                <a:lnTo>
                  <a:pt x="9872" y="15264"/>
                </a:lnTo>
                <a:cubicBezTo>
                  <a:pt x="9998" y="15064"/>
                  <a:pt x="9872" y="14861"/>
                  <a:pt x="9751" y="14762"/>
                </a:cubicBezTo>
                <a:cubicBezTo>
                  <a:pt x="9751" y="14660"/>
                  <a:pt x="9500" y="14559"/>
                  <a:pt x="9253" y="14460"/>
                </a:cubicBezTo>
                <a:lnTo>
                  <a:pt x="4660" y="13857"/>
                </a:lnTo>
                <a:lnTo>
                  <a:pt x="4538" y="13857"/>
                </a:lnTo>
                <a:cubicBezTo>
                  <a:pt x="4040" y="13857"/>
                  <a:pt x="3668" y="13755"/>
                  <a:pt x="3296" y="13654"/>
                </a:cubicBezTo>
                <a:cubicBezTo>
                  <a:pt x="2551" y="13352"/>
                  <a:pt x="1932" y="12850"/>
                  <a:pt x="1681" y="12247"/>
                </a:cubicBezTo>
                <a:cubicBezTo>
                  <a:pt x="1308" y="11643"/>
                  <a:pt x="1434" y="11040"/>
                  <a:pt x="1681" y="10436"/>
                </a:cubicBezTo>
                <a:lnTo>
                  <a:pt x="4413" y="5710"/>
                </a:lnTo>
                <a:lnTo>
                  <a:pt x="5655" y="3697"/>
                </a:lnTo>
                <a:cubicBezTo>
                  <a:pt x="6149" y="2792"/>
                  <a:pt x="7266" y="2290"/>
                  <a:pt x="8508" y="2290"/>
                </a:cubicBezTo>
                <a:cubicBezTo>
                  <a:pt x="8881" y="2290"/>
                  <a:pt x="9378" y="2290"/>
                  <a:pt x="9751" y="2490"/>
                </a:cubicBezTo>
                <a:cubicBezTo>
                  <a:pt x="10496" y="2792"/>
                  <a:pt x="11115" y="3297"/>
                  <a:pt x="11366" y="3999"/>
                </a:cubicBezTo>
                <a:cubicBezTo>
                  <a:pt x="11487" y="4202"/>
                  <a:pt x="11738" y="4402"/>
                  <a:pt x="11985" y="4402"/>
                </a:cubicBezTo>
                <a:lnTo>
                  <a:pt x="13600" y="4602"/>
                </a:lnTo>
                <a:cubicBezTo>
                  <a:pt x="13847" y="4602"/>
                  <a:pt x="14094" y="4504"/>
                  <a:pt x="14219" y="4402"/>
                </a:cubicBezTo>
                <a:lnTo>
                  <a:pt x="18315" y="1385"/>
                </a:lnTo>
                <a:cubicBezTo>
                  <a:pt x="18483" y="1248"/>
                  <a:pt x="18703" y="1194"/>
                  <a:pt x="18914" y="1194"/>
                </a:cubicBezTo>
                <a:close/>
                <a:moveTo>
                  <a:pt x="18934" y="0"/>
                </a:moveTo>
                <a:cubicBezTo>
                  <a:pt x="18385" y="0"/>
                  <a:pt x="17848" y="152"/>
                  <a:pt x="17445" y="480"/>
                </a:cubicBezTo>
                <a:lnTo>
                  <a:pt x="13474" y="3395"/>
                </a:lnTo>
                <a:lnTo>
                  <a:pt x="12730" y="3297"/>
                </a:lnTo>
                <a:cubicBezTo>
                  <a:pt x="12232" y="2490"/>
                  <a:pt x="11487" y="1785"/>
                  <a:pt x="10370" y="1385"/>
                </a:cubicBezTo>
                <a:cubicBezTo>
                  <a:pt x="9751" y="1162"/>
                  <a:pt x="9096" y="1054"/>
                  <a:pt x="8446" y="1054"/>
                </a:cubicBezTo>
                <a:cubicBezTo>
                  <a:pt x="6749" y="1054"/>
                  <a:pt x="5095" y="1785"/>
                  <a:pt x="4287" y="3093"/>
                </a:cubicBezTo>
                <a:lnTo>
                  <a:pt x="3049" y="5205"/>
                </a:lnTo>
                <a:lnTo>
                  <a:pt x="442" y="9935"/>
                </a:lnTo>
                <a:cubicBezTo>
                  <a:pt x="-56" y="10840"/>
                  <a:pt x="-181" y="11843"/>
                  <a:pt x="317" y="12748"/>
                </a:cubicBezTo>
                <a:cubicBezTo>
                  <a:pt x="689" y="13654"/>
                  <a:pt x="1559" y="14359"/>
                  <a:pt x="2676" y="14762"/>
                </a:cubicBezTo>
                <a:cubicBezTo>
                  <a:pt x="3296" y="14962"/>
                  <a:pt x="3915" y="15064"/>
                  <a:pt x="4538" y="15064"/>
                </a:cubicBezTo>
                <a:lnTo>
                  <a:pt x="8261" y="15566"/>
                </a:lnTo>
                <a:lnTo>
                  <a:pt x="7266" y="19186"/>
                </a:lnTo>
                <a:cubicBezTo>
                  <a:pt x="7144" y="19691"/>
                  <a:pt x="7266" y="20193"/>
                  <a:pt x="7517" y="20596"/>
                </a:cubicBezTo>
                <a:cubicBezTo>
                  <a:pt x="7889" y="21098"/>
                  <a:pt x="8508" y="21400"/>
                  <a:pt x="9128" y="21502"/>
                </a:cubicBezTo>
                <a:cubicBezTo>
                  <a:pt x="9253" y="21502"/>
                  <a:pt x="9500" y="21600"/>
                  <a:pt x="9625" y="21600"/>
                </a:cubicBezTo>
                <a:cubicBezTo>
                  <a:pt x="10868" y="21600"/>
                  <a:pt x="11860" y="20898"/>
                  <a:pt x="12110" y="19993"/>
                </a:cubicBezTo>
                <a:lnTo>
                  <a:pt x="13474" y="15162"/>
                </a:lnTo>
                <a:cubicBezTo>
                  <a:pt x="13847" y="13857"/>
                  <a:pt x="13102" y="12650"/>
                  <a:pt x="11613" y="12145"/>
                </a:cubicBezTo>
                <a:lnTo>
                  <a:pt x="11366" y="12047"/>
                </a:lnTo>
                <a:lnTo>
                  <a:pt x="11240" y="12047"/>
                </a:lnTo>
                <a:lnTo>
                  <a:pt x="9378" y="11745"/>
                </a:lnTo>
                <a:lnTo>
                  <a:pt x="11366" y="8324"/>
                </a:lnTo>
                <a:lnTo>
                  <a:pt x="12110" y="7016"/>
                </a:lnTo>
                <a:lnTo>
                  <a:pt x="14094" y="7219"/>
                </a:lnTo>
                <a:lnTo>
                  <a:pt x="14344" y="7219"/>
                </a:lnTo>
                <a:cubicBezTo>
                  <a:pt x="14964" y="7219"/>
                  <a:pt x="15583" y="7016"/>
                  <a:pt x="15955" y="6714"/>
                </a:cubicBezTo>
                <a:lnTo>
                  <a:pt x="20674" y="3297"/>
                </a:lnTo>
                <a:cubicBezTo>
                  <a:pt x="21047" y="2893"/>
                  <a:pt x="21419" y="2490"/>
                  <a:pt x="21419" y="1988"/>
                </a:cubicBezTo>
                <a:cubicBezTo>
                  <a:pt x="21419" y="1385"/>
                  <a:pt x="21168" y="981"/>
                  <a:pt x="20674" y="578"/>
                </a:cubicBezTo>
                <a:cubicBezTo>
                  <a:pt x="20208" y="203"/>
                  <a:pt x="19565" y="0"/>
                  <a:pt x="18934" y="0"/>
                </a:cubicBezTo>
                <a:close/>
              </a:path>
            </a:pathLst>
          </a:custGeom>
          <a:solidFill>
            <a:srgbClr val="222831"/>
          </a:solidFill>
          <a:ln w="12700">
            <a:miter lim="400000"/>
          </a:ln>
        </p:spPr>
        <p:txBody>
          <a:bodyPr lIns="0" tIns="0" rIns="0" bIns="0" anchor="ctr"/>
          <a:lstStyle/>
          <a:p>
            <a:pPr>
              <a:defRPr sz="1400"/>
            </a:pPr>
          </a:p>
        </p:txBody>
      </p:sp>
      <p:sp>
        <p:nvSpPr>
          <p:cNvPr id="11227" name="Google Shape;3651;p36"/>
          <p:cNvSpPr/>
          <p:nvPr/>
        </p:nvSpPr>
        <p:spPr>
          <a:xfrm>
            <a:off x="1434568" y="2259324"/>
            <a:ext cx="231654" cy="310674"/>
          </a:xfrm>
          <a:custGeom>
            <a:avLst/>
            <a:gdLst/>
            <a:ahLst/>
            <a:cxnLst>
              <a:cxn ang="0">
                <a:pos x="wd2" y="hd2"/>
              </a:cxn>
              <a:cxn ang="5400000">
                <a:pos x="wd2" y="hd2"/>
              </a:cxn>
              <a:cxn ang="10800000">
                <a:pos x="wd2" y="hd2"/>
              </a:cxn>
              <a:cxn ang="16200000">
                <a:pos x="wd2" y="hd2"/>
              </a:cxn>
            </a:cxnLst>
            <a:rect l="0" t="0" r="r" b="b"/>
            <a:pathLst>
              <a:path w="21287" h="21600" fill="norm" stroke="1" extrusionOk="0">
                <a:moveTo>
                  <a:pt x="15903" y="0"/>
                </a:moveTo>
                <a:cubicBezTo>
                  <a:pt x="13502" y="94"/>
                  <a:pt x="9964" y="190"/>
                  <a:pt x="8576" y="190"/>
                </a:cubicBezTo>
                <a:cubicBezTo>
                  <a:pt x="8440" y="172"/>
                  <a:pt x="8305" y="166"/>
                  <a:pt x="8173" y="166"/>
                </a:cubicBezTo>
                <a:cubicBezTo>
                  <a:pt x="7547" y="166"/>
                  <a:pt x="6924" y="335"/>
                  <a:pt x="6302" y="573"/>
                </a:cubicBezTo>
                <a:cubicBezTo>
                  <a:pt x="5417" y="954"/>
                  <a:pt x="5038" y="1434"/>
                  <a:pt x="4659" y="2007"/>
                </a:cubicBezTo>
                <a:cubicBezTo>
                  <a:pt x="4280" y="2674"/>
                  <a:pt x="4028" y="3441"/>
                  <a:pt x="3901" y="4204"/>
                </a:cubicBezTo>
                <a:lnTo>
                  <a:pt x="3143" y="7741"/>
                </a:lnTo>
                <a:lnTo>
                  <a:pt x="363" y="10415"/>
                </a:lnTo>
                <a:cubicBezTo>
                  <a:pt x="-140" y="10895"/>
                  <a:pt x="-140" y="11562"/>
                  <a:pt x="490" y="12042"/>
                </a:cubicBezTo>
                <a:cubicBezTo>
                  <a:pt x="742" y="12329"/>
                  <a:pt x="1248" y="12425"/>
                  <a:pt x="1627" y="12425"/>
                </a:cubicBezTo>
                <a:cubicBezTo>
                  <a:pt x="2134" y="12425"/>
                  <a:pt x="2636" y="12232"/>
                  <a:pt x="2892" y="11945"/>
                </a:cubicBezTo>
                <a:lnTo>
                  <a:pt x="6047" y="8982"/>
                </a:lnTo>
                <a:cubicBezTo>
                  <a:pt x="6174" y="8888"/>
                  <a:pt x="6302" y="8695"/>
                  <a:pt x="6426" y="8505"/>
                </a:cubicBezTo>
                <a:lnTo>
                  <a:pt x="6805" y="6975"/>
                </a:lnTo>
                <a:lnTo>
                  <a:pt x="9206" y="10225"/>
                </a:lnTo>
                <a:cubicBezTo>
                  <a:pt x="9334" y="10322"/>
                  <a:pt x="9457" y="10512"/>
                  <a:pt x="9585" y="10608"/>
                </a:cubicBezTo>
                <a:lnTo>
                  <a:pt x="6681" y="15006"/>
                </a:lnTo>
                <a:lnTo>
                  <a:pt x="9964" y="20833"/>
                </a:lnTo>
                <a:cubicBezTo>
                  <a:pt x="10219" y="21313"/>
                  <a:pt x="10849" y="21600"/>
                  <a:pt x="11607" y="21600"/>
                </a:cubicBezTo>
                <a:cubicBezTo>
                  <a:pt x="11859" y="21600"/>
                  <a:pt x="12238" y="21503"/>
                  <a:pt x="12617" y="21407"/>
                </a:cubicBezTo>
                <a:cubicBezTo>
                  <a:pt x="13251" y="21027"/>
                  <a:pt x="13502" y="20357"/>
                  <a:pt x="13123" y="19783"/>
                </a:cubicBezTo>
                <a:lnTo>
                  <a:pt x="10598" y="15099"/>
                </a:lnTo>
                <a:lnTo>
                  <a:pt x="12744" y="11659"/>
                </a:lnTo>
                <a:cubicBezTo>
                  <a:pt x="13123" y="11659"/>
                  <a:pt x="13502" y="11659"/>
                  <a:pt x="13881" y="11562"/>
                </a:cubicBezTo>
                <a:lnTo>
                  <a:pt x="15269" y="15482"/>
                </a:lnTo>
                <a:lnTo>
                  <a:pt x="18049" y="19496"/>
                </a:lnTo>
                <a:cubicBezTo>
                  <a:pt x="18301" y="19973"/>
                  <a:pt x="18935" y="20260"/>
                  <a:pt x="19565" y="20260"/>
                </a:cubicBezTo>
                <a:cubicBezTo>
                  <a:pt x="19944" y="20260"/>
                  <a:pt x="20323" y="20166"/>
                  <a:pt x="20574" y="19973"/>
                </a:cubicBezTo>
                <a:cubicBezTo>
                  <a:pt x="21332" y="19593"/>
                  <a:pt x="21460" y="18923"/>
                  <a:pt x="21081" y="18350"/>
                </a:cubicBezTo>
                <a:lnTo>
                  <a:pt x="18680" y="14526"/>
                </a:lnTo>
                <a:cubicBezTo>
                  <a:pt x="18680" y="14526"/>
                  <a:pt x="16406" y="7835"/>
                  <a:pt x="16027" y="7455"/>
                </a:cubicBezTo>
                <a:lnTo>
                  <a:pt x="12365" y="2580"/>
                </a:lnTo>
                <a:cubicBezTo>
                  <a:pt x="12996" y="2484"/>
                  <a:pt x="13753" y="2484"/>
                  <a:pt x="14511" y="2484"/>
                </a:cubicBezTo>
                <a:lnTo>
                  <a:pt x="15146" y="5541"/>
                </a:lnTo>
                <a:cubicBezTo>
                  <a:pt x="15261" y="6154"/>
                  <a:pt x="16007" y="6606"/>
                  <a:pt x="16813" y="6606"/>
                </a:cubicBezTo>
                <a:cubicBezTo>
                  <a:pt x="16889" y="6606"/>
                  <a:pt x="16964" y="6600"/>
                  <a:pt x="17040" y="6594"/>
                </a:cubicBezTo>
                <a:cubicBezTo>
                  <a:pt x="17922" y="6498"/>
                  <a:pt x="18556" y="5828"/>
                  <a:pt x="18428" y="5254"/>
                </a:cubicBezTo>
                <a:lnTo>
                  <a:pt x="17543" y="1050"/>
                </a:lnTo>
                <a:cubicBezTo>
                  <a:pt x="17419" y="477"/>
                  <a:pt x="16785" y="0"/>
                  <a:pt x="15903" y="0"/>
                </a:cubicBezTo>
                <a:close/>
              </a:path>
            </a:pathLst>
          </a:custGeom>
          <a:solidFill>
            <a:srgbClr val="AFAFAF"/>
          </a:solidFill>
          <a:ln w="12700">
            <a:miter lim="400000"/>
          </a:ln>
        </p:spPr>
        <p:txBody>
          <a:bodyPr lIns="0" tIns="0" rIns="0" bIns="0" anchor="ctr"/>
          <a:lstStyle/>
          <a:p>
            <a:pPr>
              <a:defRPr sz="1400"/>
            </a:pPr>
          </a:p>
        </p:txBody>
      </p:sp>
      <p:sp>
        <p:nvSpPr>
          <p:cNvPr id="11228" name="Google Shape;3652;p36"/>
          <p:cNvSpPr/>
          <p:nvPr/>
        </p:nvSpPr>
        <p:spPr>
          <a:xfrm>
            <a:off x="1425630" y="2251077"/>
            <a:ext cx="249026" cy="327169"/>
          </a:xfrm>
          <a:custGeom>
            <a:avLst/>
            <a:gdLst/>
            <a:ahLst/>
            <a:cxnLst>
              <a:cxn ang="0">
                <a:pos x="wd2" y="hd2"/>
              </a:cxn>
              <a:cxn ang="5400000">
                <a:pos x="wd2" y="hd2"/>
              </a:cxn>
              <a:cxn ang="10800000">
                <a:pos x="wd2" y="hd2"/>
              </a:cxn>
              <a:cxn ang="16200000">
                <a:pos x="wd2" y="hd2"/>
              </a:cxn>
            </a:cxnLst>
            <a:rect l="0" t="0" r="r" b="b"/>
            <a:pathLst>
              <a:path w="21149" h="21600" fill="norm" stroke="1" extrusionOk="0">
                <a:moveTo>
                  <a:pt x="13588" y="3448"/>
                </a:moveTo>
                <a:lnTo>
                  <a:pt x="13706" y="3900"/>
                </a:lnTo>
                <a:lnTo>
                  <a:pt x="13356" y="3448"/>
                </a:lnTo>
                <a:close/>
                <a:moveTo>
                  <a:pt x="15457" y="1089"/>
                </a:moveTo>
                <a:cubicBezTo>
                  <a:pt x="15807" y="1089"/>
                  <a:pt x="16272" y="1361"/>
                  <a:pt x="16272" y="1634"/>
                </a:cubicBezTo>
                <a:lnTo>
                  <a:pt x="17090" y="5626"/>
                </a:lnTo>
                <a:cubicBezTo>
                  <a:pt x="17090" y="5717"/>
                  <a:pt x="16972" y="5898"/>
                  <a:pt x="16858" y="5990"/>
                </a:cubicBezTo>
                <a:cubicBezTo>
                  <a:pt x="16740" y="6170"/>
                  <a:pt x="16622" y="6262"/>
                  <a:pt x="16390" y="6262"/>
                </a:cubicBezTo>
                <a:cubicBezTo>
                  <a:pt x="16327" y="6273"/>
                  <a:pt x="16268" y="6279"/>
                  <a:pt x="16205" y="6279"/>
                </a:cubicBezTo>
                <a:cubicBezTo>
                  <a:pt x="15807" y="6279"/>
                  <a:pt x="15457" y="6033"/>
                  <a:pt x="15457" y="5717"/>
                </a:cubicBezTo>
                <a:lnTo>
                  <a:pt x="14871" y="2811"/>
                </a:lnTo>
                <a:cubicBezTo>
                  <a:pt x="14757" y="2539"/>
                  <a:pt x="14521" y="2359"/>
                  <a:pt x="14170" y="2359"/>
                </a:cubicBezTo>
                <a:lnTo>
                  <a:pt x="12069" y="2450"/>
                </a:lnTo>
                <a:cubicBezTo>
                  <a:pt x="11837" y="2450"/>
                  <a:pt x="11605" y="2539"/>
                  <a:pt x="11487" y="2723"/>
                </a:cubicBezTo>
                <a:cubicBezTo>
                  <a:pt x="11369" y="2811"/>
                  <a:pt x="11369" y="3084"/>
                  <a:pt x="11487" y="3267"/>
                </a:cubicBezTo>
                <a:lnTo>
                  <a:pt x="14989" y="7804"/>
                </a:lnTo>
                <a:cubicBezTo>
                  <a:pt x="15107" y="8168"/>
                  <a:pt x="16272" y="11524"/>
                  <a:pt x="17323" y="14521"/>
                </a:cubicBezTo>
                <a:cubicBezTo>
                  <a:pt x="17323" y="14521"/>
                  <a:pt x="17323" y="14521"/>
                  <a:pt x="17323" y="14610"/>
                </a:cubicBezTo>
                <a:lnTo>
                  <a:pt x="19660" y="18150"/>
                </a:lnTo>
                <a:cubicBezTo>
                  <a:pt x="19892" y="18513"/>
                  <a:pt x="19774" y="18877"/>
                  <a:pt x="19424" y="19058"/>
                </a:cubicBezTo>
                <a:cubicBezTo>
                  <a:pt x="19269" y="19150"/>
                  <a:pt x="19088" y="19190"/>
                  <a:pt x="18908" y="19190"/>
                </a:cubicBezTo>
                <a:cubicBezTo>
                  <a:pt x="18543" y="19190"/>
                  <a:pt x="18182" y="19026"/>
                  <a:pt x="18023" y="18786"/>
                </a:cubicBezTo>
                <a:lnTo>
                  <a:pt x="15571" y="14974"/>
                </a:lnTo>
                <a:lnTo>
                  <a:pt x="14288" y="11343"/>
                </a:lnTo>
                <a:cubicBezTo>
                  <a:pt x="14170" y="11163"/>
                  <a:pt x="14056" y="11071"/>
                  <a:pt x="13938" y="10979"/>
                </a:cubicBezTo>
                <a:cubicBezTo>
                  <a:pt x="13820" y="10936"/>
                  <a:pt x="13732" y="10913"/>
                  <a:pt x="13647" y="10913"/>
                </a:cubicBezTo>
                <a:cubicBezTo>
                  <a:pt x="13558" y="10913"/>
                  <a:pt x="13470" y="10936"/>
                  <a:pt x="13356" y="10979"/>
                </a:cubicBezTo>
                <a:cubicBezTo>
                  <a:pt x="13120" y="11071"/>
                  <a:pt x="12770" y="11071"/>
                  <a:pt x="12537" y="11071"/>
                </a:cubicBezTo>
                <a:cubicBezTo>
                  <a:pt x="12305" y="11071"/>
                  <a:pt x="12069" y="11163"/>
                  <a:pt x="11955" y="11343"/>
                </a:cubicBezTo>
                <a:lnTo>
                  <a:pt x="9850" y="14610"/>
                </a:lnTo>
                <a:cubicBezTo>
                  <a:pt x="9735" y="14794"/>
                  <a:pt x="9735" y="14974"/>
                  <a:pt x="9850" y="15066"/>
                </a:cubicBezTo>
                <a:lnTo>
                  <a:pt x="12305" y="19511"/>
                </a:lnTo>
                <a:cubicBezTo>
                  <a:pt x="12419" y="19875"/>
                  <a:pt x="12305" y="20239"/>
                  <a:pt x="11955" y="20419"/>
                </a:cubicBezTo>
                <a:cubicBezTo>
                  <a:pt x="11829" y="20468"/>
                  <a:pt x="11686" y="20491"/>
                  <a:pt x="11542" y="20491"/>
                </a:cubicBezTo>
                <a:cubicBezTo>
                  <a:pt x="11144" y="20491"/>
                  <a:pt x="10723" y="20322"/>
                  <a:pt x="10554" y="20055"/>
                </a:cubicBezTo>
                <a:lnTo>
                  <a:pt x="7748" y="14794"/>
                </a:lnTo>
                <a:lnTo>
                  <a:pt x="10204" y="10890"/>
                </a:lnTo>
                <a:cubicBezTo>
                  <a:pt x="10318" y="10707"/>
                  <a:pt x="10318" y="10435"/>
                  <a:pt x="10086" y="10346"/>
                </a:cubicBezTo>
                <a:cubicBezTo>
                  <a:pt x="9968" y="10162"/>
                  <a:pt x="9968" y="10074"/>
                  <a:pt x="9850" y="9982"/>
                </a:cubicBezTo>
                <a:lnTo>
                  <a:pt x="7516" y="6895"/>
                </a:lnTo>
                <a:cubicBezTo>
                  <a:pt x="7398" y="6715"/>
                  <a:pt x="7166" y="6623"/>
                  <a:pt x="6816" y="6623"/>
                </a:cubicBezTo>
                <a:cubicBezTo>
                  <a:pt x="6583" y="6715"/>
                  <a:pt x="6347" y="6806"/>
                  <a:pt x="6233" y="7079"/>
                </a:cubicBezTo>
                <a:lnTo>
                  <a:pt x="5883" y="8529"/>
                </a:lnTo>
                <a:cubicBezTo>
                  <a:pt x="5883" y="8621"/>
                  <a:pt x="5883" y="8712"/>
                  <a:pt x="5765" y="8801"/>
                </a:cubicBezTo>
                <a:lnTo>
                  <a:pt x="2845" y="11615"/>
                </a:lnTo>
                <a:cubicBezTo>
                  <a:pt x="2731" y="11753"/>
                  <a:pt x="2495" y="11819"/>
                  <a:pt x="2248" y="11819"/>
                </a:cubicBezTo>
                <a:cubicBezTo>
                  <a:pt x="2001" y="11819"/>
                  <a:pt x="1735" y="11753"/>
                  <a:pt x="1562" y="11615"/>
                </a:cubicBezTo>
                <a:cubicBezTo>
                  <a:pt x="1330" y="11435"/>
                  <a:pt x="1330" y="11071"/>
                  <a:pt x="1562" y="10799"/>
                </a:cubicBezTo>
                <a:lnTo>
                  <a:pt x="4246" y="8257"/>
                </a:lnTo>
                <a:cubicBezTo>
                  <a:pt x="4246" y="8168"/>
                  <a:pt x="4364" y="8076"/>
                  <a:pt x="4364" y="7984"/>
                </a:cubicBezTo>
                <a:lnTo>
                  <a:pt x="4946" y="4628"/>
                </a:lnTo>
                <a:cubicBezTo>
                  <a:pt x="5064" y="3992"/>
                  <a:pt x="5297" y="3267"/>
                  <a:pt x="5647" y="2723"/>
                </a:cubicBezTo>
                <a:cubicBezTo>
                  <a:pt x="5997" y="2178"/>
                  <a:pt x="6233" y="1814"/>
                  <a:pt x="6934" y="1542"/>
                </a:cubicBezTo>
                <a:cubicBezTo>
                  <a:pt x="7398" y="1361"/>
                  <a:pt x="7984" y="1270"/>
                  <a:pt x="8567" y="1270"/>
                </a:cubicBezTo>
                <a:lnTo>
                  <a:pt x="8685" y="1270"/>
                </a:lnTo>
                <a:cubicBezTo>
                  <a:pt x="9968" y="1270"/>
                  <a:pt x="13238" y="1178"/>
                  <a:pt x="15457" y="1089"/>
                </a:cubicBezTo>
                <a:close/>
                <a:moveTo>
                  <a:pt x="15457" y="0"/>
                </a:moveTo>
                <a:cubicBezTo>
                  <a:pt x="13238" y="0"/>
                  <a:pt x="9968" y="89"/>
                  <a:pt x="8685" y="181"/>
                </a:cubicBezTo>
                <a:cubicBezTo>
                  <a:pt x="8489" y="158"/>
                  <a:pt x="8298" y="146"/>
                  <a:pt x="8106" y="146"/>
                </a:cubicBezTo>
                <a:cubicBezTo>
                  <a:pt x="7479" y="146"/>
                  <a:pt x="6856" y="267"/>
                  <a:pt x="6233" y="545"/>
                </a:cubicBezTo>
                <a:cubicBezTo>
                  <a:pt x="5297" y="997"/>
                  <a:pt x="4714" y="1542"/>
                  <a:pt x="4364" y="2267"/>
                </a:cubicBezTo>
                <a:cubicBezTo>
                  <a:pt x="4014" y="2903"/>
                  <a:pt x="3782" y="3628"/>
                  <a:pt x="3546" y="4445"/>
                </a:cubicBezTo>
                <a:lnTo>
                  <a:pt x="2963" y="7623"/>
                </a:lnTo>
                <a:lnTo>
                  <a:pt x="511" y="10074"/>
                </a:lnTo>
                <a:cubicBezTo>
                  <a:pt x="-189" y="10799"/>
                  <a:pt x="-189" y="11707"/>
                  <a:pt x="629" y="12343"/>
                </a:cubicBezTo>
                <a:cubicBezTo>
                  <a:pt x="1094" y="12616"/>
                  <a:pt x="1680" y="12796"/>
                  <a:pt x="2263" y="12796"/>
                </a:cubicBezTo>
                <a:cubicBezTo>
                  <a:pt x="2963" y="12796"/>
                  <a:pt x="3546" y="12616"/>
                  <a:pt x="4014" y="12160"/>
                </a:cubicBezTo>
                <a:lnTo>
                  <a:pt x="6934" y="9346"/>
                </a:lnTo>
                <a:cubicBezTo>
                  <a:pt x="7048" y="9165"/>
                  <a:pt x="7284" y="8893"/>
                  <a:pt x="7284" y="8712"/>
                </a:cubicBezTo>
                <a:lnTo>
                  <a:pt x="7284" y="8621"/>
                </a:lnTo>
                <a:lnTo>
                  <a:pt x="8685" y="10526"/>
                </a:lnTo>
                <a:cubicBezTo>
                  <a:pt x="8685" y="10526"/>
                  <a:pt x="8799" y="10618"/>
                  <a:pt x="8799" y="10618"/>
                </a:cubicBezTo>
                <a:lnTo>
                  <a:pt x="6347" y="14521"/>
                </a:lnTo>
                <a:cubicBezTo>
                  <a:pt x="6233" y="14702"/>
                  <a:pt x="6233" y="14882"/>
                  <a:pt x="6347" y="14974"/>
                </a:cubicBezTo>
                <a:lnTo>
                  <a:pt x="9267" y="20511"/>
                </a:lnTo>
                <a:cubicBezTo>
                  <a:pt x="9617" y="21144"/>
                  <a:pt x="10554" y="21600"/>
                  <a:pt x="11487" y="21600"/>
                </a:cubicBezTo>
                <a:cubicBezTo>
                  <a:pt x="11955" y="21600"/>
                  <a:pt x="12305" y="21508"/>
                  <a:pt x="12770" y="21328"/>
                </a:cubicBezTo>
                <a:cubicBezTo>
                  <a:pt x="13706" y="20783"/>
                  <a:pt x="14056" y="19875"/>
                  <a:pt x="13588" y="19058"/>
                </a:cubicBezTo>
                <a:lnTo>
                  <a:pt x="11254" y="14882"/>
                </a:lnTo>
                <a:lnTo>
                  <a:pt x="13005" y="12160"/>
                </a:lnTo>
                <a:lnTo>
                  <a:pt x="13120" y="12160"/>
                </a:lnTo>
                <a:lnTo>
                  <a:pt x="14288" y="15338"/>
                </a:lnTo>
                <a:cubicBezTo>
                  <a:pt x="14288" y="15338"/>
                  <a:pt x="14288" y="15427"/>
                  <a:pt x="14288" y="15427"/>
                </a:cubicBezTo>
                <a:lnTo>
                  <a:pt x="16740" y="19239"/>
                </a:lnTo>
                <a:cubicBezTo>
                  <a:pt x="17090" y="19875"/>
                  <a:pt x="17909" y="20239"/>
                  <a:pt x="18841" y="20239"/>
                </a:cubicBezTo>
                <a:cubicBezTo>
                  <a:pt x="19310" y="20239"/>
                  <a:pt x="19774" y="20147"/>
                  <a:pt x="20124" y="19966"/>
                </a:cubicBezTo>
                <a:cubicBezTo>
                  <a:pt x="21061" y="19422"/>
                  <a:pt x="21411" y="18422"/>
                  <a:pt x="20943" y="17697"/>
                </a:cubicBezTo>
                <a:lnTo>
                  <a:pt x="18609" y="14157"/>
                </a:lnTo>
                <a:cubicBezTo>
                  <a:pt x="17791" y="11796"/>
                  <a:pt x="16508" y="7895"/>
                  <a:pt x="16158" y="7351"/>
                </a:cubicBezTo>
                <a:cubicBezTo>
                  <a:pt x="16272" y="7351"/>
                  <a:pt x="16390" y="7351"/>
                  <a:pt x="16508" y="7259"/>
                </a:cubicBezTo>
                <a:cubicBezTo>
                  <a:pt x="17090" y="7259"/>
                  <a:pt x="17673" y="6987"/>
                  <a:pt x="18023" y="6623"/>
                </a:cubicBezTo>
                <a:cubicBezTo>
                  <a:pt x="18373" y="6262"/>
                  <a:pt x="18491" y="5806"/>
                  <a:pt x="18491" y="5353"/>
                </a:cubicBezTo>
                <a:lnTo>
                  <a:pt x="17673" y="1450"/>
                </a:lnTo>
                <a:cubicBezTo>
                  <a:pt x="17558" y="545"/>
                  <a:pt x="16508" y="0"/>
                  <a:pt x="15457" y="0"/>
                </a:cubicBezTo>
                <a:close/>
              </a:path>
            </a:pathLst>
          </a:custGeom>
          <a:solidFill>
            <a:srgbClr val="222831"/>
          </a:solidFill>
          <a:ln w="12700">
            <a:miter lim="400000"/>
          </a:ln>
        </p:spPr>
        <p:txBody>
          <a:bodyPr lIns="0" tIns="0" rIns="0" bIns="0" anchor="ctr"/>
          <a:lstStyle/>
          <a:p>
            <a:pPr>
              <a:defRPr sz="1400"/>
            </a:pPr>
          </a:p>
        </p:txBody>
      </p:sp>
      <p:sp>
        <p:nvSpPr>
          <p:cNvPr id="11229" name="Google Shape;3653;p36"/>
          <p:cNvSpPr/>
          <p:nvPr/>
        </p:nvSpPr>
        <p:spPr>
          <a:xfrm>
            <a:off x="1433815" y="2188829"/>
            <a:ext cx="88482" cy="86991"/>
          </a:xfrm>
          <a:custGeom>
            <a:avLst/>
            <a:gdLst/>
            <a:ahLst/>
            <a:cxnLst>
              <a:cxn ang="0">
                <a:pos x="wd2" y="hd2"/>
              </a:cxn>
              <a:cxn ang="5400000">
                <a:pos x="wd2" y="hd2"/>
              </a:cxn>
              <a:cxn ang="10800000">
                <a:pos x="wd2" y="hd2"/>
              </a:cxn>
              <a:cxn ang="16200000">
                <a:pos x="wd2" y="hd2"/>
              </a:cxn>
            </a:cxnLst>
            <a:rect l="0" t="0" r="r" b="b"/>
            <a:pathLst>
              <a:path w="19859" h="21600" fill="norm" stroke="1" extrusionOk="0">
                <a:moveTo>
                  <a:pt x="10008" y="4182"/>
                </a:moveTo>
                <a:cubicBezTo>
                  <a:pt x="11235" y="4182"/>
                  <a:pt x="12785" y="4527"/>
                  <a:pt x="14012" y="5551"/>
                </a:cubicBezTo>
                <a:cubicBezTo>
                  <a:pt x="14012" y="5896"/>
                  <a:pt x="14324" y="5896"/>
                  <a:pt x="14324" y="6230"/>
                </a:cubicBezTo>
                <a:cubicBezTo>
                  <a:pt x="16487" y="8623"/>
                  <a:pt x="16789" y="11695"/>
                  <a:pt x="15250" y="14087"/>
                </a:cubicBezTo>
                <a:cubicBezTo>
                  <a:pt x="14938" y="14766"/>
                  <a:pt x="14324" y="15456"/>
                  <a:pt x="13710" y="16135"/>
                </a:cubicBezTo>
                <a:cubicBezTo>
                  <a:pt x="12629" y="16987"/>
                  <a:pt x="11313" y="17418"/>
                  <a:pt x="10008" y="17418"/>
                </a:cubicBezTo>
                <a:cubicBezTo>
                  <a:pt x="8693" y="17418"/>
                  <a:pt x="7387" y="16987"/>
                  <a:pt x="6306" y="16135"/>
                </a:cubicBezTo>
                <a:cubicBezTo>
                  <a:pt x="5682" y="15790"/>
                  <a:pt x="5380" y="15456"/>
                  <a:pt x="5068" y="15111"/>
                </a:cubicBezTo>
                <a:cubicBezTo>
                  <a:pt x="3217" y="12719"/>
                  <a:pt x="3217" y="9647"/>
                  <a:pt x="4756" y="6920"/>
                </a:cubicBezTo>
                <a:cubicBezTo>
                  <a:pt x="5068" y="6575"/>
                  <a:pt x="5380" y="5896"/>
                  <a:pt x="5994" y="5551"/>
                </a:cubicBezTo>
                <a:cubicBezTo>
                  <a:pt x="7231" y="4527"/>
                  <a:pt x="8459" y="4182"/>
                  <a:pt x="10008" y="4182"/>
                </a:cubicBezTo>
                <a:close/>
                <a:moveTo>
                  <a:pt x="10105" y="0"/>
                </a:moveTo>
                <a:cubicBezTo>
                  <a:pt x="7777" y="0"/>
                  <a:pt x="5477" y="862"/>
                  <a:pt x="3529" y="2479"/>
                </a:cubicBezTo>
                <a:cubicBezTo>
                  <a:pt x="2905" y="3158"/>
                  <a:pt x="2291" y="3848"/>
                  <a:pt x="1678" y="4527"/>
                </a:cubicBezTo>
                <a:cubicBezTo>
                  <a:pt x="-797" y="8623"/>
                  <a:pt x="-485" y="13743"/>
                  <a:pt x="2291" y="17504"/>
                </a:cubicBezTo>
                <a:cubicBezTo>
                  <a:pt x="2905" y="18183"/>
                  <a:pt x="3529" y="18862"/>
                  <a:pt x="4143" y="19552"/>
                </a:cubicBezTo>
                <a:cubicBezTo>
                  <a:pt x="5994" y="20910"/>
                  <a:pt x="7845" y="21600"/>
                  <a:pt x="10008" y="21600"/>
                </a:cubicBezTo>
                <a:cubicBezTo>
                  <a:pt x="12161" y="21600"/>
                  <a:pt x="14012" y="20576"/>
                  <a:pt x="15863" y="19207"/>
                </a:cubicBezTo>
                <a:cubicBezTo>
                  <a:pt x="16789" y="18528"/>
                  <a:pt x="17715" y="17504"/>
                  <a:pt x="18338" y="16135"/>
                </a:cubicBezTo>
                <a:cubicBezTo>
                  <a:pt x="20803" y="12040"/>
                  <a:pt x="20189" y="6920"/>
                  <a:pt x="17101" y="3503"/>
                </a:cubicBezTo>
                <a:cubicBezTo>
                  <a:pt x="16789" y="2824"/>
                  <a:pt x="16487" y="2479"/>
                  <a:pt x="16175" y="2134"/>
                </a:cubicBezTo>
                <a:cubicBezTo>
                  <a:pt x="14285" y="690"/>
                  <a:pt x="12181" y="0"/>
                  <a:pt x="10105" y="0"/>
                </a:cubicBezTo>
                <a:close/>
              </a:path>
            </a:pathLst>
          </a:custGeom>
          <a:solidFill>
            <a:srgbClr val="222831"/>
          </a:solidFill>
          <a:ln w="12700">
            <a:miter lim="400000"/>
          </a:ln>
        </p:spPr>
        <p:txBody>
          <a:bodyPr lIns="0" tIns="0" rIns="0" bIns="0" anchor="ctr"/>
          <a:lstStyle/>
          <a:p>
            <a:pPr>
              <a:defRPr sz="1400"/>
            </a:pPr>
          </a:p>
        </p:txBody>
      </p:sp>
      <p:sp>
        <p:nvSpPr>
          <p:cNvPr id="11230" name="Google Shape;3654;p36"/>
          <p:cNvSpPr/>
          <p:nvPr/>
        </p:nvSpPr>
        <p:spPr>
          <a:xfrm>
            <a:off x="1674956" y="2139344"/>
            <a:ext cx="141599" cy="1022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16" y="0"/>
                </a:moveTo>
                <a:cubicBezTo>
                  <a:pt x="2861" y="0"/>
                  <a:pt x="1742" y="523"/>
                  <a:pt x="1053" y="1238"/>
                </a:cubicBezTo>
                <a:cubicBezTo>
                  <a:pt x="424" y="1816"/>
                  <a:pt x="0" y="2687"/>
                  <a:pt x="0" y="3559"/>
                </a:cubicBezTo>
                <a:lnTo>
                  <a:pt x="0" y="19252"/>
                </a:lnTo>
                <a:cubicBezTo>
                  <a:pt x="0" y="19252"/>
                  <a:pt x="1536" y="17124"/>
                  <a:pt x="3913" y="17124"/>
                </a:cubicBezTo>
                <a:cubicBezTo>
                  <a:pt x="4456" y="17124"/>
                  <a:pt x="5046" y="17234"/>
                  <a:pt x="5662" y="17500"/>
                </a:cubicBezTo>
                <a:cubicBezTo>
                  <a:pt x="8112" y="18408"/>
                  <a:pt x="12594" y="21600"/>
                  <a:pt x="17428" y="21600"/>
                </a:cubicBezTo>
                <a:cubicBezTo>
                  <a:pt x="18806" y="21600"/>
                  <a:pt x="20209" y="21343"/>
                  <a:pt x="21600" y="20701"/>
                </a:cubicBezTo>
                <a:lnTo>
                  <a:pt x="21600" y="4146"/>
                </a:lnTo>
                <a:cubicBezTo>
                  <a:pt x="20799" y="4393"/>
                  <a:pt x="19978" y="4494"/>
                  <a:pt x="19157" y="4494"/>
                </a:cubicBezTo>
                <a:cubicBezTo>
                  <a:pt x="14151" y="4494"/>
                  <a:pt x="8906" y="578"/>
                  <a:pt x="5662" y="73"/>
                </a:cubicBezTo>
                <a:cubicBezTo>
                  <a:pt x="5258" y="28"/>
                  <a:pt x="4874" y="0"/>
                  <a:pt x="4516" y="0"/>
                </a:cubicBezTo>
                <a:close/>
              </a:path>
            </a:pathLst>
          </a:custGeom>
          <a:solidFill>
            <a:srgbClr val="87393C"/>
          </a:solidFill>
          <a:ln w="12700">
            <a:miter lim="400000"/>
          </a:ln>
        </p:spPr>
        <p:txBody>
          <a:bodyPr lIns="0" tIns="0" rIns="0" bIns="0" anchor="ctr"/>
          <a:lstStyle/>
          <a:p>
            <a:pPr>
              <a:defRPr sz="1400"/>
            </a:pPr>
          </a:p>
        </p:txBody>
      </p:sp>
      <p:sp>
        <p:nvSpPr>
          <p:cNvPr id="11231" name="Google Shape;3655;p36"/>
          <p:cNvSpPr/>
          <p:nvPr/>
        </p:nvSpPr>
        <p:spPr>
          <a:xfrm>
            <a:off x="1666708" y="2131183"/>
            <a:ext cx="158094" cy="480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36" y="738"/>
                </a:moveTo>
                <a:cubicBezTo>
                  <a:pt x="5409" y="738"/>
                  <a:pt x="5700" y="744"/>
                  <a:pt x="6014" y="754"/>
                </a:cubicBezTo>
                <a:cubicBezTo>
                  <a:pt x="7141" y="816"/>
                  <a:pt x="8451" y="939"/>
                  <a:pt x="9958" y="1125"/>
                </a:cubicBezTo>
                <a:cubicBezTo>
                  <a:pt x="12526" y="1408"/>
                  <a:pt x="15414" y="1689"/>
                  <a:pt x="18469" y="1689"/>
                </a:cubicBezTo>
                <a:cubicBezTo>
                  <a:pt x="18759" y="1689"/>
                  <a:pt x="19056" y="1688"/>
                  <a:pt x="19346" y="1682"/>
                </a:cubicBezTo>
                <a:lnTo>
                  <a:pt x="19346" y="4467"/>
                </a:lnTo>
                <a:cubicBezTo>
                  <a:pt x="18469" y="4535"/>
                  <a:pt x="17591" y="4565"/>
                  <a:pt x="16725" y="4565"/>
                </a:cubicBezTo>
                <a:cubicBezTo>
                  <a:pt x="13700" y="4565"/>
                  <a:pt x="10830" y="4211"/>
                  <a:pt x="8641" y="3971"/>
                </a:cubicBezTo>
                <a:cubicBezTo>
                  <a:pt x="7888" y="3848"/>
                  <a:pt x="7141" y="3785"/>
                  <a:pt x="6577" y="3723"/>
                </a:cubicBezTo>
                <a:cubicBezTo>
                  <a:pt x="5824" y="3662"/>
                  <a:pt x="5261" y="3662"/>
                  <a:pt x="4697" y="3662"/>
                </a:cubicBezTo>
                <a:cubicBezTo>
                  <a:pt x="3760" y="3662"/>
                  <a:pt x="2817" y="3723"/>
                  <a:pt x="2254" y="3785"/>
                </a:cubicBezTo>
                <a:lnTo>
                  <a:pt x="2254" y="1125"/>
                </a:lnTo>
                <a:cubicBezTo>
                  <a:pt x="2254" y="1064"/>
                  <a:pt x="2254" y="1002"/>
                  <a:pt x="2633" y="939"/>
                </a:cubicBezTo>
                <a:cubicBezTo>
                  <a:pt x="3090" y="840"/>
                  <a:pt x="3926" y="738"/>
                  <a:pt x="5136" y="738"/>
                </a:cubicBezTo>
                <a:close/>
                <a:moveTo>
                  <a:pt x="5450" y="0"/>
                </a:moveTo>
                <a:cubicBezTo>
                  <a:pt x="3511" y="0"/>
                  <a:pt x="2153" y="160"/>
                  <a:pt x="1506" y="322"/>
                </a:cubicBezTo>
                <a:cubicBezTo>
                  <a:pt x="563" y="445"/>
                  <a:pt x="0" y="816"/>
                  <a:pt x="0" y="1125"/>
                </a:cubicBezTo>
                <a:lnTo>
                  <a:pt x="0" y="21229"/>
                </a:lnTo>
                <a:cubicBezTo>
                  <a:pt x="0" y="21414"/>
                  <a:pt x="563" y="21600"/>
                  <a:pt x="1127" y="21600"/>
                </a:cubicBezTo>
                <a:cubicBezTo>
                  <a:pt x="1690" y="21600"/>
                  <a:pt x="2254" y="21414"/>
                  <a:pt x="2254" y="21229"/>
                </a:cubicBezTo>
                <a:lnTo>
                  <a:pt x="2254" y="4590"/>
                </a:lnTo>
                <a:cubicBezTo>
                  <a:pt x="2651" y="4504"/>
                  <a:pt x="3404" y="4387"/>
                  <a:pt x="4460" y="4387"/>
                </a:cubicBezTo>
                <a:cubicBezTo>
                  <a:pt x="4923" y="4387"/>
                  <a:pt x="5444" y="4410"/>
                  <a:pt x="6014" y="4467"/>
                </a:cubicBezTo>
                <a:cubicBezTo>
                  <a:pt x="6577" y="4467"/>
                  <a:pt x="7141" y="4590"/>
                  <a:pt x="7888" y="4652"/>
                </a:cubicBezTo>
                <a:cubicBezTo>
                  <a:pt x="10171" y="4916"/>
                  <a:pt x="13309" y="5307"/>
                  <a:pt x="16695" y="5307"/>
                </a:cubicBezTo>
                <a:cubicBezTo>
                  <a:pt x="18053" y="5307"/>
                  <a:pt x="19453" y="5244"/>
                  <a:pt x="20853" y="5084"/>
                </a:cubicBezTo>
                <a:cubicBezTo>
                  <a:pt x="21226" y="5024"/>
                  <a:pt x="21600" y="4899"/>
                  <a:pt x="21600" y="4713"/>
                </a:cubicBezTo>
                <a:lnTo>
                  <a:pt x="21600" y="1250"/>
                </a:lnTo>
                <a:cubicBezTo>
                  <a:pt x="21600" y="1125"/>
                  <a:pt x="21416" y="1002"/>
                  <a:pt x="21037" y="939"/>
                </a:cubicBezTo>
                <a:cubicBezTo>
                  <a:pt x="20853" y="879"/>
                  <a:pt x="20473" y="879"/>
                  <a:pt x="20100" y="879"/>
                </a:cubicBezTo>
                <a:cubicBezTo>
                  <a:pt x="19423" y="934"/>
                  <a:pt x="18724" y="959"/>
                  <a:pt x="18018" y="959"/>
                </a:cubicBezTo>
                <a:cubicBezTo>
                  <a:pt x="15592" y="959"/>
                  <a:pt x="13036" y="672"/>
                  <a:pt x="10711" y="383"/>
                </a:cubicBezTo>
                <a:cubicBezTo>
                  <a:pt x="9015" y="260"/>
                  <a:pt x="7704" y="74"/>
                  <a:pt x="6387" y="12"/>
                </a:cubicBezTo>
                <a:cubicBezTo>
                  <a:pt x="6061" y="4"/>
                  <a:pt x="5747" y="0"/>
                  <a:pt x="5450" y="0"/>
                </a:cubicBezTo>
                <a:close/>
              </a:path>
            </a:pathLst>
          </a:custGeom>
          <a:solidFill>
            <a:srgbClr val="232830"/>
          </a:solidFill>
          <a:ln w="12700">
            <a:miter lim="400000"/>
          </a:ln>
        </p:spPr>
        <p:txBody>
          <a:bodyPr lIns="0" tIns="0" rIns="0" bIns="0" anchor="ctr"/>
          <a:lstStyle/>
          <a:p>
            <a:pPr>
              <a:defRPr sz="1400"/>
            </a:pPr>
          </a:p>
        </p:txBody>
      </p:sp>
      <p:sp>
        <p:nvSpPr>
          <p:cNvPr id="11232" name="Google Shape;3656;p36"/>
          <p:cNvSpPr/>
          <p:nvPr/>
        </p:nvSpPr>
        <p:spPr>
          <a:xfrm>
            <a:off x="1145722" y="2524636"/>
            <a:ext cx="556756" cy="215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3493" y="4401"/>
                </a:lnTo>
                <a:lnTo>
                  <a:pt x="10347" y="14032"/>
                </a:lnTo>
                <a:lnTo>
                  <a:pt x="1974" y="19124"/>
                </a:lnTo>
                <a:lnTo>
                  <a:pt x="0" y="19124"/>
                </a:lnTo>
                <a:lnTo>
                  <a:pt x="0" y="21600"/>
                </a:lnTo>
                <a:lnTo>
                  <a:pt x="21600" y="21600"/>
                </a:lnTo>
                <a:lnTo>
                  <a:pt x="21600" y="0"/>
                </a:lnTo>
                <a:close/>
              </a:path>
            </a:pathLst>
          </a:custGeom>
          <a:solidFill>
            <a:srgbClr val="AFAFAF"/>
          </a:solidFill>
          <a:ln w="12700">
            <a:miter lim="400000"/>
          </a:ln>
        </p:spPr>
        <p:txBody>
          <a:bodyPr lIns="0" tIns="0" rIns="0" bIns="0" anchor="ctr"/>
          <a:lstStyle/>
          <a:p>
            <a:pPr>
              <a:defRPr sz="1400"/>
            </a:pPr>
          </a:p>
        </p:txBody>
      </p:sp>
      <p:sp>
        <p:nvSpPr>
          <p:cNvPr id="11233" name="Google Shape;3657;p36"/>
          <p:cNvSpPr/>
          <p:nvPr/>
        </p:nvSpPr>
        <p:spPr>
          <a:xfrm>
            <a:off x="1137475" y="2517386"/>
            <a:ext cx="573250" cy="2313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19" y="0"/>
                </a:moveTo>
                <a:cubicBezTo>
                  <a:pt x="21293" y="0"/>
                  <a:pt x="21265" y="12"/>
                  <a:pt x="21237" y="32"/>
                </a:cubicBezTo>
                <a:lnTo>
                  <a:pt x="13312" y="4013"/>
                </a:lnTo>
                <a:cubicBezTo>
                  <a:pt x="13260" y="4013"/>
                  <a:pt x="13208" y="4142"/>
                  <a:pt x="13157" y="4268"/>
                </a:cubicBezTo>
                <a:lnTo>
                  <a:pt x="10152" y="13129"/>
                </a:lnTo>
                <a:lnTo>
                  <a:pt x="2228" y="17749"/>
                </a:lnTo>
                <a:lnTo>
                  <a:pt x="311" y="17749"/>
                </a:lnTo>
                <a:cubicBezTo>
                  <a:pt x="258" y="17749"/>
                  <a:pt x="155" y="17749"/>
                  <a:pt x="103" y="18005"/>
                </a:cubicBezTo>
                <a:cubicBezTo>
                  <a:pt x="51" y="18134"/>
                  <a:pt x="0" y="18260"/>
                  <a:pt x="0" y="18519"/>
                </a:cubicBezTo>
                <a:lnTo>
                  <a:pt x="0" y="20830"/>
                </a:lnTo>
                <a:cubicBezTo>
                  <a:pt x="0" y="21215"/>
                  <a:pt x="155" y="21600"/>
                  <a:pt x="311" y="21600"/>
                </a:cubicBezTo>
                <a:cubicBezTo>
                  <a:pt x="517" y="21600"/>
                  <a:pt x="622" y="21215"/>
                  <a:pt x="622" y="20830"/>
                </a:cubicBezTo>
                <a:lnTo>
                  <a:pt x="622" y="19290"/>
                </a:lnTo>
                <a:lnTo>
                  <a:pt x="2278" y="19290"/>
                </a:lnTo>
                <a:lnTo>
                  <a:pt x="10411" y="14539"/>
                </a:lnTo>
                <a:cubicBezTo>
                  <a:pt x="10463" y="14539"/>
                  <a:pt x="10515" y="14409"/>
                  <a:pt x="10566" y="14284"/>
                </a:cubicBezTo>
                <a:lnTo>
                  <a:pt x="13571" y="5423"/>
                </a:lnTo>
                <a:lnTo>
                  <a:pt x="21340" y="1447"/>
                </a:lnTo>
                <a:cubicBezTo>
                  <a:pt x="21495" y="1447"/>
                  <a:pt x="21600" y="1062"/>
                  <a:pt x="21600" y="547"/>
                </a:cubicBezTo>
                <a:cubicBezTo>
                  <a:pt x="21557" y="231"/>
                  <a:pt x="21445" y="0"/>
                  <a:pt x="21319" y="0"/>
                </a:cubicBezTo>
                <a:close/>
              </a:path>
            </a:pathLst>
          </a:custGeom>
          <a:solidFill>
            <a:srgbClr val="222831"/>
          </a:solidFill>
          <a:ln w="12700">
            <a:miter lim="400000"/>
          </a:ln>
        </p:spPr>
        <p:txBody>
          <a:bodyPr lIns="0" tIns="0" rIns="0" bIns="0" anchor="ctr"/>
          <a:lstStyle/>
          <a:p>
            <a:pPr>
              <a:defRPr sz="1400"/>
            </a:pPr>
          </a:p>
        </p:txBody>
      </p:sp>
      <p:sp>
        <p:nvSpPr>
          <p:cNvPr id="11234" name="Google Shape;3658;p36"/>
          <p:cNvSpPr/>
          <p:nvPr/>
        </p:nvSpPr>
        <p:spPr>
          <a:xfrm>
            <a:off x="1896295" y="2396755"/>
            <a:ext cx="107219" cy="108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281"/>
                </a:moveTo>
                <a:cubicBezTo>
                  <a:pt x="14954" y="3281"/>
                  <a:pt x="18277" y="6561"/>
                  <a:pt x="18277" y="10671"/>
                </a:cubicBezTo>
                <a:cubicBezTo>
                  <a:pt x="18277" y="15039"/>
                  <a:pt x="14954" y="18319"/>
                  <a:pt x="10800" y="18319"/>
                </a:cubicBezTo>
                <a:cubicBezTo>
                  <a:pt x="6646" y="18319"/>
                  <a:pt x="3323" y="15039"/>
                  <a:pt x="3323" y="10671"/>
                </a:cubicBezTo>
                <a:cubicBezTo>
                  <a:pt x="3323" y="6561"/>
                  <a:pt x="6646" y="3281"/>
                  <a:pt x="10800" y="3281"/>
                </a:cubicBezTo>
                <a:close/>
                <a:moveTo>
                  <a:pt x="10800" y="0"/>
                </a:moveTo>
                <a:cubicBezTo>
                  <a:pt x="4705" y="0"/>
                  <a:pt x="0" y="4653"/>
                  <a:pt x="0" y="10671"/>
                </a:cubicBezTo>
                <a:cubicBezTo>
                  <a:pt x="0" y="16679"/>
                  <a:pt x="4705" y="21600"/>
                  <a:pt x="10800" y="21600"/>
                </a:cubicBezTo>
                <a:cubicBezTo>
                  <a:pt x="16895" y="21600"/>
                  <a:pt x="21600" y="16679"/>
                  <a:pt x="21600" y="10671"/>
                </a:cubicBezTo>
                <a:cubicBezTo>
                  <a:pt x="21600" y="4653"/>
                  <a:pt x="16895" y="0"/>
                  <a:pt x="10800" y="0"/>
                </a:cubicBezTo>
                <a:close/>
              </a:path>
            </a:pathLst>
          </a:custGeom>
          <a:solidFill>
            <a:srgbClr val="222831"/>
          </a:solidFill>
          <a:ln w="12700">
            <a:miter lim="400000"/>
          </a:ln>
        </p:spPr>
        <p:txBody>
          <a:bodyPr lIns="0" tIns="0" rIns="0" bIns="0" anchor="ctr"/>
          <a:lstStyle/>
          <a:p>
            <a:pPr>
              <a:defRPr sz="1400"/>
            </a:pPr>
          </a:p>
        </p:txBody>
      </p:sp>
      <p:sp>
        <p:nvSpPr>
          <p:cNvPr id="11235" name="Google Shape;3659;p36"/>
          <p:cNvSpPr/>
          <p:nvPr/>
        </p:nvSpPr>
        <p:spPr>
          <a:xfrm>
            <a:off x="1849544" y="2508140"/>
            <a:ext cx="200721" cy="42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00" y="839"/>
                </a:moveTo>
                <a:cubicBezTo>
                  <a:pt x="17457" y="907"/>
                  <a:pt x="19974" y="1956"/>
                  <a:pt x="19825" y="3285"/>
                </a:cubicBezTo>
                <a:lnTo>
                  <a:pt x="19825" y="10066"/>
                </a:lnTo>
                <a:cubicBezTo>
                  <a:pt x="19689" y="10320"/>
                  <a:pt x="19185" y="10633"/>
                  <a:pt x="18424" y="10633"/>
                </a:cubicBezTo>
                <a:cubicBezTo>
                  <a:pt x="18353" y="10633"/>
                  <a:pt x="18274" y="10631"/>
                  <a:pt x="18199" y="10625"/>
                </a:cubicBezTo>
                <a:cubicBezTo>
                  <a:pt x="17756" y="10625"/>
                  <a:pt x="17312" y="10556"/>
                  <a:pt x="17013" y="10346"/>
                </a:cubicBezTo>
                <a:cubicBezTo>
                  <a:pt x="16719" y="10205"/>
                  <a:pt x="16275" y="10137"/>
                  <a:pt x="15980" y="10137"/>
                </a:cubicBezTo>
                <a:cubicBezTo>
                  <a:pt x="15537" y="10205"/>
                  <a:pt x="15387" y="10415"/>
                  <a:pt x="15387" y="10556"/>
                </a:cubicBezTo>
                <a:lnTo>
                  <a:pt x="15387" y="19854"/>
                </a:lnTo>
                <a:cubicBezTo>
                  <a:pt x="15387" y="20273"/>
                  <a:pt x="14794" y="20761"/>
                  <a:pt x="13463" y="20761"/>
                </a:cubicBezTo>
                <a:cubicBezTo>
                  <a:pt x="11987" y="20761"/>
                  <a:pt x="11688" y="20064"/>
                  <a:pt x="11543" y="19993"/>
                </a:cubicBezTo>
                <a:cubicBezTo>
                  <a:pt x="11543" y="19783"/>
                  <a:pt x="11099" y="19644"/>
                  <a:pt x="10800" y="19644"/>
                </a:cubicBezTo>
                <a:cubicBezTo>
                  <a:pt x="10356" y="19644"/>
                  <a:pt x="9912" y="19783"/>
                  <a:pt x="9912" y="19993"/>
                </a:cubicBezTo>
                <a:cubicBezTo>
                  <a:pt x="9768" y="19993"/>
                  <a:pt x="9469" y="20693"/>
                  <a:pt x="8137" y="20761"/>
                </a:cubicBezTo>
                <a:cubicBezTo>
                  <a:pt x="7955" y="20779"/>
                  <a:pt x="7778" y="20788"/>
                  <a:pt x="7610" y="20788"/>
                </a:cubicBezTo>
                <a:cubicBezTo>
                  <a:pt x="7110" y="20788"/>
                  <a:pt x="6694" y="20710"/>
                  <a:pt x="6362" y="20551"/>
                </a:cubicBezTo>
                <a:cubicBezTo>
                  <a:pt x="6213" y="20483"/>
                  <a:pt x="5919" y="20273"/>
                  <a:pt x="5919" y="19993"/>
                </a:cubicBezTo>
                <a:lnTo>
                  <a:pt x="5919" y="10766"/>
                </a:lnTo>
                <a:cubicBezTo>
                  <a:pt x="5919" y="10625"/>
                  <a:pt x="5624" y="10415"/>
                  <a:pt x="5325" y="10415"/>
                </a:cubicBezTo>
                <a:cubicBezTo>
                  <a:pt x="5180" y="10346"/>
                  <a:pt x="5180" y="10346"/>
                  <a:pt x="5031" y="10346"/>
                </a:cubicBezTo>
                <a:cubicBezTo>
                  <a:pt x="4737" y="10346"/>
                  <a:pt x="4587" y="10415"/>
                  <a:pt x="4438" y="10485"/>
                </a:cubicBezTo>
                <a:cubicBezTo>
                  <a:pt x="4143" y="10625"/>
                  <a:pt x="3700" y="10695"/>
                  <a:pt x="3256" y="10695"/>
                </a:cubicBezTo>
                <a:cubicBezTo>
                  <a:pt x="2812" y="10695"/>
                  <a:pt x="2518" y="10625"/>
                  <a:pt x="2219" y="10485"/>
                </a:cubicBezTo>
                <a:cubicBezTo>
                  <a:pt x="1925" y="10415"/>
                  <a:pt x="1775" y="10205"/>
                  <a:pt x="1775" y="10066"/>
                </a:cubicBezTo>
                <a:lnTo>
                  <a:pt x="1925" y="3004"/>
                </a:lnTo>
                <a:cubicBezTo>
                  <a:pt x="1925" y="1258"/>
                  <a:pt x="5919" y="839"/>
                  <a:pt x="7399" y="839"/>
                </a:cubicBezTo>
                <a:close/>
                <a:moveTo>
                  <a:pt x="7250" y="0"/>
                </a:moveTo>
                <a:cubicBezTo>
                  <a:pt x="4438" y="0"/>
                  <a:pt x="149" y="907"/>
                  <a:pt x="0" y="3004"/>
                </a:cubicBezTo>
                <a:lnTo>
                  <a:pt x="0" y="10066"/>
                </a:lnTo>
                <a:cubicBezTo>
                  <a:pt x="0" y="10485"/>
                  <a:pt x="299" y="10834"/>
                  <a:pt x="888" y="11115"/>
                </a:cubicBezTo>
                <a:cubicBezTo>
                  <a:pt x="1481" y="11395"/>
                  <a:pt x="2368" y="11534"/>
                  <a:pt x="3256" y="11534"/>
                </a:cubicBezTo>
                <a:cubicBezTo>
                  <a:pt x="3550" y="11534"/>
                  <a:pt x="3849" y="11534"/>
                  <a:pt x="4143" y="11463"/>
                </a:cubicBezTo>
                <a:lnTo>
                  <a:pt x="4143" y="19993"/>
                </a:lnTo>
                <a:cubicBezTo>
                  <a:pt x="4143" y="20483"/>
                  <a:pt x="4438" y="20902"/>
                  <a:pt x="5180" y="21181"/>
                </a:cubicBezTo>
                <a:cubicBezTo>
                  <a:pt x="5919" y="21461"/>
                  <a:pt x="6806" y="21600"/>
                  <a:pt x="7694" y="21600"/>
                </a:cubicBezTo>
                <a:lnTo>
                  <a:pt x="8287" y="21600"/>
                </a:lnTo>
                <a:cubicBezTo>
                  <a:pt x="9469" y="21532"/>
                  <a:pt x="10211" y="21251"/>
                  <a:pt x="10655" y="21042"/>
                </a:cubicBezTo>
                <a:cubicBezTo>
                  <a:pt x="11244" y="21322"/>
                  <a:pt x="12131" y="21600"/>
                  <a:pt x="13463" y="21600"/>
                </a:cubicBezTo>
                <a:cubicBezTo>
                  <a:pt x="15537" y="21600"/>
                  <a:pt x="17162" y="20832"/>
                  <a:pt x="17162" y="19854"/>
                </a:cubicBezTo>
                <a:lnTo>
                  <a:pt x="17162" y="11395"/>
                </a:lnTo>
                <a:cubicBezTo>
                  <a:pt x="17457" y="11463"/>
                  <a:pt x="17756" y="11463"/>
                  <a:pt x="18199" y="11463"/>
                </a:cubicBezTo>
                <a:cubicBezTo>
                  <a:pt x="19974" y="11463"/>
                  <a:pt x="21451" y="10834"/>
                  <a:pt x="21451" y="9995"/>
                </a:cubicBezTo>
                <a:lnTo>
                  <a:pt x="21600" y="3285"/>
                </a:lnTo>
                <a:cubicBezTo>
                  <a:pt x="21600" y="1468"/>
                  <a:pt x="18494" y="68"/>
                  <a:pt x="14500" y="0"/>
                </a:cubicBezTo>
                <a:close/>
              </a:path>
            </a:pathLst>
          </a:custGeom>
          <a:solidFill>
            <a:srgbClr val="222831"/>
          </a:solidFill>
          <a:ln w="12700">
            <a:miter lim="400000"/>
          </a:ln>
        </p:spPr>
        <p:txBody>
          <a:bodyPr lIns="0" tIns="0" rIns="0" bIns="0" anchor="ctr"/>
          <a:lstStyle/>
          <a:p>
            <a:pPr>
              <a:defRPr sz="1400"/>
            </a:pPr>
          </a:p>
        </p:txBody>
      </p:sp>
      <p:grpSp>
        <p:nvGrpSpPr>
          <p:cNvPr id="11238" name="Google Shape;3660;p36"/>
          <p:cNvGrpSpPr/>
          <p:nvPr/>
        </p:nvGrpSpPr>
        <p:grpSpPr>
          <a:xfrm>
            <a:off x="1999389" y="2582369"/>
            <a:ext cx="1390" cy="133351"/>
            <a:chOff x="0" y="0"/>
            <a:chExt cx="1389" cy="133350"/>
          </a:xfrm>
        </p:grpSpPr>
        <p:sp>
          <p:nvSpPr>
            <p:cNvPr id="11236" name="Line"/>
            <p:cNvSpPr/>
            <p:nvPr/>
          </p:nvSpPr>
          <p:spPr>
            <a:xfrm>
              <a:off x="0" y="0"/>
              <a:ext cx="1390" cy="133351"/>
            </a:xfrm>
            <a:prstGeom prst="line">
              <a:avLst/>
            </a:prstGeom>
            <a:noFill/>
            <a:ln w="12700" cap="flat">
              <a:noFill/>
              <a:miter lim="400000"/>
            </a:ln>
            <a:effectLst/>
          </p:spPr>
          <p:txBody>
            <a:bodyPr wrap="square" lIns="0" tIns="0" rIns="0" bIns="0" numCol="1" anchor="t">
              <a:noAutofit/>
            </a:bodyPr>
            <a:lstStyle/>
            <a:p>
              <a:pPr>
                <a:defRPr sz="1400"/>
              </a:pPr>
            </a:p>
          </p:txBody>
        </p:sp>
        <p:sp>
          <p:nvSpPr>
            <p:cNvPr id="11237" name="Line"/>
            <p:cNvSpPr/>
            <p:nvPr/>
          </p:nvSpPr>
          <p:spPr>
            <a:xfrm flipH="1" flipV="1">
              <a:off x="-1" y="-1"/>
              <a:ext cx="1391" cy="133352"/>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239" name="Google Shape;3661;p36"/>
          <p:cNvSpPr/>
          <p:nvPr/>
        </p:nvSpPr>
        <p:spPr>
          <a:xfrm>
            <a:off x="1991142" y="2574121"/>
            <a:ext cx="17885" cy="1498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61" y="0"/>
                </a:moveTo>
                <a:cubicBezTo>
                  <a:pt x="4981" y="0"/>
                  <a:pt x="0" y="594"/>
                  <a:pt x="0" y="1189"/>
                </a:cubicBezTo>
                <a:lnTo>
                  <a:pt x="1678" y="20411"/>
                </a:lnTo>
                <a:cubicBezTo>
                  <a:pt x="1678" y="21006"/>
                  <a:pt x="4981" y="21600"/>
                  <a:pt x="11639" y="21600"/>
                </a:cubicBezTo>
                <a:cubicBezTo>
                  <a:pt x="16619" y="21600"/>
                  <a:pt x="21600" y="21006"/>
                  <a:pt x="21600" y="20411"/>
                </a:cubicBezTo>
                <a:lnTo>
                  <a:pt x="19922" y="1189"/>
                </a:lnTo>
                <a:cubicBezTo>
                  <a:pt x="19922" y="594"/>
                  <a:pt x="16619" y="0"/>
                  <a:pt x="9961" y="0"/>
                </a:cubicBezTo>
                <a:close/>
              </a:path>
            </a:pathLst>
          </a:custGeom>
          <a:solidFill>
            <a:srgbClr val="222831"/>
          </a:solidFill>
          <a:ln w="12700">
            <a:miter lim="400000"/>
          </a:ln>
        </p:spPr>
        <p:txBody>
          <a:bodyPr lIns="0" tIns="0" rIns="0" bIns="0" anchor="ctr"/>
          <a:lstStyle/>
          <a:p>
            <a:pPr>
              <a:defRPr sz="1400"/>
            </a:pPr>
          </a:p>
        </p:txBody>
      </p:sp>
      <p:sp>
        <p:nvSpPr>
          <p:cNvPr id="11240" name="Google Shape;3662;p36"/>
          <p:cNvSpPr/>
          <p:nvPr/>
        </p:nvSpPr>
        <p:spPr>
          <a:xfrm>
            <a:off x="1887720" y="2574121"/>
            <a:ext cx="17150" cy="153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3581" y="0"/>
                  <a:pt x="0" y="579"/>
                  <a:pt x="0" y="1157"/>
                </a:cubicBezTo>
                <a:lnTo>
                  <a:pt x="0" y="20443"/>
                </a:lnTo>
                <a:cubicBezTo>
                  <a:pt x="0" y="21021"/>
                  <a:pt x="5400" y="21600"/>
                  <a:pt x="10800" y="21600"/>
                </a:cubicBezTo>
                <a:cubicBezTo>
                  <a:pt x="16200" y="21600"/>
                  <a:pt x="21600" y="21021"/>
                  <a:pt x="21600" y="20443"/>
                </a:cubicBezTo>
                <a:lnTo>
                  <a:pt x="21600" y="1157"/>
                </a:lnTo>
                <a:cubicBezTo>
                  <a:pt x="21600" y="579"/>
                  <a:pt x="16200" y="0"/>
                  <a:pt x="10800" y="0"/>
                </a:cubicBezTo>
                <a:close/>
              </a:path>
            </a:pathLst>
          </a:custGeom>
          <a:solidFill>
            <a:srgbClr val="222831"/>
          </a:solidFill>
          <a:ln w="12700">
            <a:miter lim="400000"/>
          </a:ln>
        </p:spPr>
        <p:txBody>
          <a:bodyPr lIns="0" tIns="0" rIns="0" bIns="0" anchor="ctr"/>
          <a:lstStyle/>
          <a:p>
            <a:pPr>
              <a:defRPr sz="1400"/>
            </a:pPr>
          </a:p>
        </p:txBody>
      </p:sp>
      <p:sp>
        <p:nvSpPr>
          <p:cNvPr id="11241" name="Google Shape;3663;p36"/>
          <p:cNvSpPr/>
          <p:nvPr/>
        </p:nvSpPr>
        <p:spPr>
          <a:xfrm>
            <a:off x="1939983" y="2706082"/>
            <a:ext cx="17151" cy="204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00" y="0"/>
                  <a:pt x="0" y="288"/>
                  <a:pt x="0" y="870"/>
                </a:cubicBezTo>
                <a:lnTo>
                  <a:pt x="0" y="20730"/>
                </a:lnTo>
                <a:cubicBezTo>
                  <a:pt x="0" y="21165"/>
                  <a:pt x="5400" y="21600"/>
                  <a:pt x="10800" y="21600"/>
                </a:cubicBezTo>
                <a:cubicBezTo>
                  <a:pt x="17962" y="21600"/>
                  <a:pt x="21600" y="21165"/>
                  <a:pt x="21600" y="20730"/>
                </a:cubicBezTo>
                <a:lnTo>
                  <a:pt x="21600" y="870"/>
                </a:lnTo>
                <a:cubicBezTo>
                  <a:pt x="21600" y="288"/>
                  <a:pt x="17962" y="0"/>
                  <a:pt x="10800" y="0"/>
                </a:cubicBezTo>
                <a:close/>
              </a:path>
            </a:pathLst>
          </a:custGeom>
          <a:solidFill>
            <a:srgbClr val="222831"/>
          </a:solidFill>
          <a:ln w="12700">
            <a:miter lim="400000"/>
          </a:ln>
        </p:spPr>
        <p:txBody>
          <a:bodyPr lIns="0" tIns="0" rIns="0" bIns="0" anchor="ctr"/>
          <a:lstStyle/>
          <a:p>
            <a:pPr>
              <a:defRPr sz="1400"/>
            </a:pPr>
          </a:p>
        </p:txBody>
      </p:sp>
      <p:sp>
        <p:nvSpPr>
          <p:cNvPr id="11242" name="Google Shape;3664;p36"/>
          <p:cNvSpPr/>
          <p:nvPr/>
        </p:nvSpPr>
        <p:spPr>
          <a:xfrm>
            <a:off x="2157482" y="2395409"/>
            <a:ext cx="107220" cy="1086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281"/>
                </a:moveTo>
                <a:cubicBezTo>
                  <a:pt x="14954" y="3281"/>
                  <a:pt x="18277" y="6561"/>
                  <a:pt x="18277" y="10662"/>
                </a:cubicBezTo>
                <a:cubicBezTo>
                  <a:pt x="18277" y="15039"/>
                  <a:pt x="14954" y="18319"/>
                  <a:pt x="10800" y="18319"/>
                </a:cubicBezTo>
                <a:cubicBezTo>
                  <a:pt x="6646" y="18319"/>
                  <a:pt x="3323" y="15039"/>
                  <a:pt x="3323" y="10662"/>
                </a:cubicBezTo>
                <a:cubicBezTo>
                  <a:pt x="3323" y="6561"/>
                  <a:pt x="6646" y="3281"/>
                  <a:pt x="10800" y="3281"/>
                </a:cubicBezTo>
                <a:close/>
                <a:moveTo>
                  <a:pt x="10800" y="0"/>
                </a:moveTo>
                <a:cubicBezTo>
                  <a:pt x="4985" y="0"/>
                  <a:pt x="0" y="4921"/>
                  <a:pt x="0" y="10662"/>
                </a:cubicBezTo>
                <a:cubicBezTo>
                  <a:pt x="0" y="16679"/>
                  <a:pt x="4985" y="21600"/>
                  <a:pt x="10800" y="21600"/>
                </a:cubicBezTo>
                <a:cubicBezTo>
                  <a:pt x="16895" y="21600"/>
                  <a:pt x="21600" y="16679"/>
                  <a:pt x="21600" y="10662"/>
                </a:cubicBezTo>
                <a:cubicBezTo>
                  <a:pt x="21600" y="4921"/>
                  <a:pt x="16895" y="0"/>
                  <a:pt x="10800" y="0"/>
                </a:cubicBezTo>
                <a:close/>
              </a:path>
            </a:pathLst>
          </a:custGeom>
          <a:solidFill>
            <a:srgbClr val="222831"/>
          </a:solidFill>
          <a:ln w="12700">
            <a:miter lim="400000"/>
          </a:ln>
        </p:spPr>
        <p:txBody>
          <a:bodyPr lIns="0" tIns="0" rIns="0" bIns="0" anchor="ctr"/>
          <a:lstStyle/>
          <a:p>
            <a:pPr>
              <a:defRPr sz="1400"/>
            </a:pPr>
          </a:p>
        </p:txBody>
      </p:sp>
      <p:sp>
        <p:nvSpPr>
          <p:cNvPr id="11243" name="Google Shape;3665;p36"/>
          <p:cNvSpPr/>
          <p:nvPr/>
        </p:nvSpPr>
        <p:spPr>
          <a:xfrm>
            <a:off x="2110731" y="2506751"/>
            <a:ext cx="200767" cy="424795"/>
          </a:xfrm>
          <a:custGeom>
            <a:avLst/>
            <a:gdLst/>
            <a:ahLst/>
            <a:cxnLst>
              <a:cxn ang="0">
                <a:pos x="wd2" y="hd2"/>
              </a:cxn>
              <a:cxn ang="5400000">
                <a:pos x="wd2" y="hd2"/>
              </a:cxn>
              <a:cxn ang="10800000">
                <a:pos x="wd2" y="hd2"/>
              </a:cxn>
              <a:cxn ang="16200000">
                <a:pos x="wd2" y="hd2"/>
              </a:cxn>
            </a:cxnLst>
            <a:rect l="0" t="0" r="r" b="b"/>
            <a:pathLst>
              <a:path w="21456" h="21600" fill="norm" stroke="1" extrusionOk="0">
                <a:moveTo>
                  <a:pt x="14400" y="839"/>
                </a:moveTo>
                <a:cubicBezTo>
                  <a:pt x="17485" y="839"/>
                  <a:pt x="19837" y="1958"/>
                  <a:pt x="19837" y="3284"/>
                </a:cubicBezTo>
                <a:lnTo>
                  <a:pt x="19689" y="9997"/>
                </a:lnTo>
                <a:cubicBezTo>
                  <a:pt x="19689" y="10345"/>
                  <a:pt x="18956" y="10626"/>
                  <a:pt x="18074" y="10626"/>
                </a:cubicBezTo>
                <a:cubicBezTo>
                  <a:pt x="17634" y="10626"/>
                  <a:pt x="17193" y="10555"/>
                  <a:pt x="16896" y="10345"/>
                </a:cubicBezTo>
                <a:cubicBezTo>
                  <a:pt x="16604" y="10206"/>
                  <a:pt x="16311" y="10136"/>
                  <a:pt x="15871" y="10136"/>
                </a:cubicBezTo>
                <a:cubicBezTo>
                  <a:pt x="15574" y="10206"/>
                  <a:pt x="15281" y="10345"/>
                  <a:pt x="15281" y="10555"/>
                </a:cubicBezTo>
                <a:lnTo>
                  <a:pt x="15281" y="19852"/>
                </a:lnTo>
                <a:cubicBezTo>
                  <a:pt x="15281" y="20271"/>
                  <a:pt x="14692" y="20761"/>
                  <a:pt x="13370" y="20761"/>
                </a:cubicBezTo>
                <a:cubicBezTo>
                  <a:pt x="11904" y="20761"/>
                  <a:pt x="11607" y="20062"/>
                  <a:pt x="11607" y="19991"/>
                </a:cubicBezTo>
                <a:cubicBezTo>
                  <a:pt x="11463" y="19781"/>
                  <a:pt x="11166" y="19642"/>
                  <a:pt x="10726" y="19642"/>
                </a:cubicBezTo>
                <a:cubicBezTo>
                  <a:pt x="10285" y="19642"/>
                  <a:pt x="9844" y="19781"/>
                  <a:pt x="9844" y="19991"/>
                </a:cubicBezTo>
                <a:cubicBezTo>
                  <a:pt x="9844" y="19991"/>
                  <a:pt x="9552" y="20691"/>
                  <a:pt x="8081" y="20761"/>
                </a:cubicBezTo>
                <a:cubicBezTo>
                  <a:pt x="7901" y="20779"/>
                  <a:pt x="7724" y="20786"/>
                  <a:pt x="7557" y="20786"/>
                </a:cubicBezTo>
                <a:cubicBezTo>
                  <a:pt x="7065" y="20786"/>
                  <a:pt x="6653" y="20708"/>
                  <a:pt x="6319" y="20552"/>
                </a:cubicBezTo>
                <a:cubicBezTo>
                  <a:pt x="6175" y="20481"/>
                  <a:pt x="5878" y="20271"/>
                  <a:pt x="5878" y="20062"/>
                </a:cubicBezTo>
                <a:lnTo>
                  <a:pt x="5878" y="10765"/>
                </a:lnTo>
                <a:cubicBezTo>
                  <a:pt x="5878" y="10626"/>
                  <a:pt x="5586" y="10416"/>
                  <a:pt x="5293" y="10416"/>
                </a:cubicBezTo>
                <a:cubicBezTo>
                  <a:pt x="5145" y="10345"/>
                  <a:pt x="5145" y="10345"/>
                  <a:pt x="4996" y="10345"/>
                </a:cubicBezTo>
                <a:cubicBezTo>
                  <a:pt x="4704" y="10345"/>
                  <a:pt x="4556" y="10416"/>
                  <a:pt x="4412" y="10484"/>
                </a:cubicBezTo>
                <a:cubicBezTo>
                  <a:pt x="4115" y="10626"/>
                  <a:pt x="3674" y="10694"/>
                  <a:pt x="3234" y="10694"/>
                </a:cubicBezTo>
                <a:cubicBezTo>
                  <a:pt x="2793" y="10694"/>
                  <a:pt x="2501" y="10626"/>
                  <a:pt x="2208" y="10484"/>
                </a:cubicBezTo>
                <a:cubicBezTo>
                  <a:pt x="1911" y="10416"/>
                  <a:pt x="1768" y="10206"/>
                  <a:pt x="1768" y="10065"/>
                </a:cubicBezTo>
                <a:lnTo>
                  <a:pt x="1911" y="3006"/>
                </a:lnTo>
                <a:cubicBezTo>
                  <a:pt x="1911" y="1258"/>
                  <a:pt x="5878" y="839"/>
                  <a:pt x="7348" y="839"/>
                </a:cubicBezTo>
                <a:close/>
                <a:moveTo>
                  <a:pt x="7348" y="0"/>
                </a:moveTo>
                <a:cubicBezTo>
                  <a:pt x="4412" y="0"/>
                  <a:pt x="148" y="909"/>
                  <a:pt x="148" y="3006"/>
                </a:cubicBezTo>
                <a:lnTo>
                  <a:pt x="0" y="10065"/>
                </a:lnTo>
                <a:cubicBezTo>
                  <a:pt x="0" y="10484"/>
                  <a:pt x="297" y="10835"/>
                  <a:pt x="1030" y="11113"/>
                </a:cubicBezTo>
                <a:cubicBezTo>
                  <a:pt x="1619" y="11394"/>
                  <a:pt x="2352" y="11533"/>
                  <a:pt x="3234" y="11533"/>
                </a:cubicBezTo>
                <a:cubicBezTo>
                  <a:pt x="3530" y="11533"/>
                  <a:pt x="3823" y="11533"/>
                  <a:pt x="4115" y="11464"/>
                </a:cubicBezTo>
                <a:lnTo>
                  <a:pt x="4115" y="19991"/>
                </a:lnTo>
                <a:cubicBezTo>
                  <a:pt x="4115" y="20481"/>
                  <a:pt x="4556" y="20900"/>
                  <a:pt x="5293" y="21181"/>
                </a:cubicBezTo>
                <a:cubicBezTo>
                  <a:pt x="5878" y="21459"/>
                  <a:pt x="6759" y="21600"/>
                  <a:pt x="7789" y="21600"/>
                </a:cubicBezTo>
                <a:lnTo>
                  <a:pt x="8230" y="21600"/>
                </a:lnTo>
                <a:cubicBezTo>
                  <a:pt x="9404" y="21529"/>
                  <a:pt x="10141" y="21249"/>
                  <a:pt x="10582" y="20971"/>
                </a:cubicBezTo>
                <a:cubicBezTo>
                  <a:pt x="11166" y="21320"/>
                  <a:pt x="12048" y="21600"/>
                  <a:pt x="13370" y="21600"/>
                </a:cubicBezTo>
                <a:cubicBezTo>
                  <a:pt x="15430" y="21600"/>
                  <a:pt x="17044" y="20830"/>
                  <a:pt x="17044" y="19852"/>
                </a:cubicBezTo>
                <a:lnTo>
                  <a:pt x="17044" y="11394"/>
                </a:lnTo>
                <a:cubicBezTo>
                  <a:pt x="17337" y="11464"/>
                  <a:pt x="17777" y="11464"/>
                  <a:pt x="18074" y="11464"/>
                </a:cubicBezTo>
                <a:cubicBezTo>
                  <a:pt x="19981" y="11464"/>
                  <a:pt x="21308" y="10835"/>
                  <a:pt x="21452" y="9997"/>
                </a:cubicBezTo>
                <a:lnTo>
                  <a:pt x="21452" y="3216"/>
                </a:lnTo>
                <a:cubicBezTo>
                  <a:pt x="21600" y="1468"/>
                  <a:pt x="18366" y="71"/>
                  <a:pt x="14548" y="0"/>
                </a:cubicBezTo>
                <a:close/>
              </a:path>
            </a:pathLst>
          </a:custGeom>
          <a:solidFill>
            <a:srgbClr val="222831"/>
          </a:solidFill>
          <a:ln w="12700">
            <a:miter lim="400000"/>
          </a:ln>
        </p:spPr>
        <p:txBody>
          <a:bodyPr lIns="0" tIns="0" rIns="0" bIns="0" anchor="ctr"/>
          <a:lstStyle/>
          <a:p>
            <a:pPr>
              <a:defRPr sz="1400"/>
            </a:pPr>
          </a:p>
        </p:txBody>
      </p:sp>
      <p:grpSp>
        <p:nvGrpSpPr>
          <p:cNvPr id="11246" name="Google Shape;3666;p36"/>
          <p:cNvGrpSpPr/>
          <p:nvPr/>
        </p:nvGrpSpPr>
        <p:grpSpPr>
          <a:xfrm>
            <a:off x="2261966" y="2580979"/>
            <a:ext cx="1" cy="133352"/>
            <a:chOff x="0" y="0"/>
            <a:chExt cx="0" cy="133350"/>
          </a:xfrm>
        </p:grpSpPr>
        <p:sp>
          <p:nvSpPr>
            <p:cNvPr id="11244" name="Line"/>
            <p:cNvSpPr/>
            <p:nvPr/>
          </p:nvSpPr>
          <p:spPr>
            <a:xfrm flipH="1">
              <a:off x="-1" y="0"/>
              <a:ext cx="2" cy="133351"/>
            </a:xfrm>
            <a:prstGeom prst="line">
              <a:avLst/>
            </a:prstGeom>
            <a:noFill/>
            <a:ln w="12700" cap="flat">
              <a:noFill/>
              <a:miter lim="400000"/>
            </a:ln>
            <a:effectLst/>
          </p:spPr>
          <p:txBody>
            <a:bodyPr wrap="square" lIns="0" tIns="0" rIns="0" bIns="0" numCol="1" anchor="t">
              <a:noAutofit/>
            </a:bodyPr>
            <a:lstStyle/>
            <a:p>
              <a:pPr>
                <a:defRPr sz="1400"/>
              </a:pPr>
            </a:p>
          </p:txBody>
        </p:sp>
        <p:sp>
          <p:nvSpPr>
            <p:cNvPr id="11245" name="Line"/>
            <p:cNvSpPr/>
            <p:nvPr/>
          </p:nvSpPr>
          <p:spPr>
            <a:xfrm flipV="1">
              <a:off x="-1" y="0"/>
              <a:ext cx="2" cy="133351"/>
            </a:xfrm>
            <a:prstGeom prst="line">
              <a:avLst/>
            </a:prstGeom>
            <a:noFill/>
            <a:ln w="12700" cap="flat">
              <a:noFill/>
              <a:miter lim="400000"/>
            </a:ln>
            <a:effectLst/>
          </p:spPr>
          <p:txBody>
            <a:bodyPr wrap="square" lIns="0" tIns="0" rIns="0" bIns="0" numCol="1" anchor="t">
              <a:noAutofit/>
            </a:bodyPr>
            <a:lstStyle/>
            <a:p>
              <a:pPr>
                <a:defRPr sz="1400"/>
              </a:pPr>
            </a:p>
          </p:txBody>
        </p:sp>
      </p:grpSp>
      <p:sp>
        <p:nvSpPr>
          <p:cNvPr id="11247" name="Google Shape;3667;p36"/>
          <p:cNvSpPr/>
          <p:nvPr/>
        </p:nvSpPr>
        <p:spPr>
          <a:xfrm>
            <a:off x="2253391" y="2572732"/>
            <a:ext cx="17151" cy="1498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3581" y="0"/>
                  <a:pt x="0" y="594"/>
                  <a:pt x="0" y="1189"/>
                </a:cubicBezTo>
                <a:lnTo>
                  <a:pt x="0" y="20411"/>
                </a:lnTo>
                <a:cubicBezTo>
                  <a:pt x="0" y="21206"/>
                  <a:pt x="3581" y="21600"/>
                  <a:pt x="10800" y="21600"/>
                </a:cubicBezTo>
                <a:cubicBezTo>
                  <a:pt x="16200" y="21600"/>
                  <a:pt x="21600" y="21006"/>
                  <a:pt x="21600" y="20411"/>
                </a:cubicBezTo>
                <a:lnTo>
                  <a:pt x="21600" y="1189"/>
                </a:lnTo>
                <a:cubicBezTo>
                  <a:pt x="21600" y="594"/>
                  <a:pt x="16200" y="0"/>
                  <a:pt x="10800" y="0"/>
                </a:cubicBezTo>
                <a:close/>
              </a:path>
            </a:pathLst>
          </a:custGeom>
          <a:solidFill>
            <a:srgbClr val="222831"/>
          </a:solidFill>
          <a:ln w="12700">
            <a:miter lim="400000"/>
          </a:ln>
        </p:spPr>
        <p:txBody>
          <a:bodyPr lIns="0" tIns="0" rIns="0" bIns="0" anchor="ctr"/>
          <a:lstStyle/>
          <a:p>
            <a:pPr>
              <a:defRPr sz="1400"/>
            </a:pPr>
          </a:p>
        </p:txBody>
      </p:sp>
      <p:sp>
        <p:nvSpPr>
          <p:cNvPr id="11248" name="Google Shape;3668;p36"/>
          <p:cNvSpPr/>
          <p:nvPr/>
        </p:nvSpPr>
        <p:spPr>
          <a:xfrm>
            <a:off x="2148907" y="2572732"/>
            <a:ext cx="17151" cy="153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00" y="0"/>
                  <a:pt x="0" y="579"/>
                  <a:pt x="0" y="1157"/>
                </a:cubicBezTo>
                <a:lnTo>
                  <a:pt x="0" y="20443"/>
                </a:lnTo>
                <a:cubicBezTo>
                  <a:pt x="0" y="21021"/>
                  <a:pt x="5400" y="21600"/>
                  <a:pt x="10800" y="21600"/>
                </a:cubicBezTo>
                <a:cubicBezTo>
                  <a:pt x="16200" y="21600"/>
                  <a:pt x="21600" y="21021"/>
                  <a:pt x="21600" y="20443"/>
                </a:cubicBezTo>
                <a:lnTo>
                  <a:pt x="21600" y="1157"/>
                </a:lnTo>
                <a:cubicBezTo>
                  <a:pt x="21600" y="579"/>
                  <a:pt x="16200" y="0"/>
                  <a:pt x="10800" y="0"/>
                </a:cubicBezTo>
                <a:close/>
              </a:path>
            </a:pathLst>
          </a:custGeom>
          <a:solidFill>
            <a:srgbClr val="222831"/>
          </a:solidFill>
          <a:ln w="12700">
            <a:miter lim="400000"/>
          </a:ln>
        </p:spPr>
        <p:txBody>
          <a:bodyPr lIns="0" tIns="0" rIns="0" bIns="0" anchor="ctr"/>
          <a:lstStyle/>
          <a:p>
            <a:pPr>
              <a:defRPr sz="1400"/>
            </a:pPr>
          </a:p>
        </p:txBody>
      </p:sp>
      <p:sp>
        <p:nvSpPr>
          <p:cNvPr id="11249" name="Google Shape;3669;p36"/>
          <p:cNvSpPr/>
          <p:nvPr/>
        </p:nvSpPr>
        <p:spPr>
          <a:xfrm>
            <a:off x="2201171" y="2704693"/>
            <a:ext cx="17151" cy="204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00" y="0"/>
                  <a:pt x="0" y="293"/>
                  <a:pt x="0" y="870"/>
                </a:cubicBezTo>
                <a:lnTo>
                  <a:pt x="0" y="20730"/>
                </a:lnTo>
                <a:cubicBezTo>
                  <a:pt x="0" y="21165"/>
                  <a:pt x="5400" y="21600"/>
                  <a:pt x="10800" y="21600"/>
                </a:cubicBezTo>
                <a:cubicBezTo>
                  <a:pt x="17962" y="21600"/>
                  <a:pt x="21600" y="21165"/>
                  <a:pt x="21600" y="20730"/>
                </a:cubicBezTo>
                <a:lnTo>
                  <a:pt x="21600" y="870"/>
                </a:lnTo>
                <a:cubicBezTo>
                  <a:pt x="21600" y="293"/>
                  <a:pt x="17962" y="0"/>
                  <a:pt x="10800" y="0"/>
                </a:cubicBezTo>
                <a:close/>
              </a:path>
            </a:pathLst>
          </a:custGeom>
          <a:solidFill>
            <a:srgbClr val="222831"/>
          </a:solidFill>
          <a:ln w="12700">
            <a:miter lim="400000"/>
          </a:ln>
        </p:spPr>
        <p:txBody>
          <a:bodyPr lIns="0" tIns="0" rIns="0" bIns="0" anchor="ctr"/>
          <a:lstStyle/>
          <a:p>
            <a:pPr>
              <a:defRPr sz="1400"/>
            </a:pPr>
          </a:p>
        </p:txBody>
      </p:sp>
      <p:sp>
        <p:nvSpPr>
          <p:cNvPr id="11250" name="Google Shape;3670;p36"/>
          <p:cNvSpPr/>
          <p:nvPr/>
        </p:nvSpPr>
        <p:spPr>
          <a:xfrm>
            <a:off x="2018663" y="2436647"/>
            <a:ext cx="111343" cy="64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31" y="0"/>
                </a:moveTo>
                <a:lnTo>
                  <a:pt x="13331" y="5981"/>
                </a:lnTo>
                <a:lnTo>
                  <a:pt x="0" y="5981"/>
                </a:lnTo>
                <a:lnTo>
                  <a:pt x="0" y="16084"/>
                </a:lnTo>
                <a:lnTo>
                  <a:pt x="13331" y="16084"/>
                </a:lnTo>
                <a:lnTo>
                  <a:pt x="13331" y="21600"/>
                </a:lnTo>
                <a:lnTo>
                  <a:pt x="21600" y="11032"/>
                </a:lnTo>
                <a:lnTo>
                  <a:pt x="13331" y="0"/>
                </a:lnTo>
                <a:close/>
              </a:path>
            </a:pathLst>
          </a:custGeom>
          <a:solidFill>
            <a:srgbClr val="AFAFAF"/>
          </a:solidFill>
          <a:ln w="12700">
            <a:miter lim="400000"/>
          </a:ln>
        </p:spPr>
        <p:txBody>
          <a:bodyPr lIns="0" tIns="0" rIns="0" bIns="0" anchor="ctr"/>
          <a:lstStyle/>
          <a:p>
            <a:pPr>
              <a:defRPr sz="1400"/>
            </a:pPr>
          </a:p>
        </p:txBody>
      </p:sp>
      <p:sp>
        <p:nvSpPr>
          <p:cNvPr id="11251" name="Google Shape;3671;p36"/>
          <p:cNvSpPr/>
          <p:nvPr/>
        </p:nvSpPr>
        <p:spPr>
          <a:xfrm>
            <a:off x="2010415" y="2428877"/>
            <a:ext cx="127838" cy="80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98" y="6502"/>
                </a:moveTo>
                <a:lnTo>
                  <a:pt x="17881" y="10922"/>
                </a:lnTo>
                <a:lnTo>
                  <a:pt x="14398" y="14970"/>
                </a:lnTo>
                <a:cubicBezTo>
                  <a:pt x="14398" y="13504"/>
                  <a:pt x="13701" y="12760"/>
                  <a:pt x="13004" y="12760"/>
                </a:cubicBezTo>
                <a:lnTo>
                  <a:pt x="2787" y="12760"/>
                </a:lnTo>
                <a:lnTo>
                  <a:pt x="2787" y="9084"/>
                </a:lnTo>
                <a:lnTo>
                  <a:pt x="13004" y="9084"/>
                </a:lnTo>
                <a:cubicBezTo>
                  <a:pt x="13701" y="9084"/>
                  <a:pt x="14398" y="7979"/>
                  <a:pt x="14398" y="6874"/>
                </a:cubicBezTo>
                <a:lnTo>
                  <a:pt x="14398" y="6502"/>
                </a:lnTo>
                <a:close/>
                <a:moveTo>
                  <a:pt x="12887" y="0"/>
                </a:moveTo>
                <a:cubicBezTo>
                  <a:pt x="12696" y="0"/>
                  <a:pt x="12498" y="81"/>
                  <a:pt x="12307" y="233"/>
                </a:cubicBezTo>
                <a:cubicBezTo>
                  <a:pt x="11845" y="605"/>
                  <a:pt x="11610" y="1349"/>
                  <a:pt x="11610" y="2454"/>
                </a:cubicBezTo>
                <a:lnTo>
                  <a:pt x="11610" y="4664"/>
                </a:lnTo>
                <a:lnTo>
                  <a:pt x="1394" y="4664"/>
                </a:lnTo>
                <a:cubicBezTo>
                  <a:pt x="697" y="4664"/>
                  <a:pt x="0" y="5397"/>
                  <a:pt x="0" y="6874"/>
                </a:cubicBezTo>
                <a:lnTo>
                  <a:pt x="0" y="14970"/>
                </a:lnTo>
                <a:cubicBezTo>
                  <a:pt x="0" y="16075"/>
                  <a:pt x="697" y="17180"/>
                  <a:pt x="1394" y="17180"/>
                </a:cubicBezTo>
                <a:lnTo>
                  <a:pt x="11610" y="17180"/>
                </a:lnTo>
                <a:lnTo>
                  <a:pt x="11610" y="19390"/>
                </a:lnTo>
                <a:cubicBezTo>
                  <a:pt x="11610" y="20134"/>
                  <a:pt x="11845" y="20867"/>
                  <a:pt x="12307" y="21239"/>
                </a:cubicBezTo>
                <a:cubicBezTo>
                  <a:pt x="12542" y="21600"/>
                  <a:pt x="12769" y="21600"/>
                  <a:pt x="13004" y="21600"/>
                </a:cubicBezTo>
                <a:cubicBezTo>
                  <a:pt x="13239" y="21600"/>
                  <a:pt x="13466" y="21239"/>
                  <a:pt x="13701" y="21239"/>
                </a:cubicBezTo>
                <a:lnTo>
                  <a:pt x="21138" y="12760"/>
                </a:lnTo>
                <a:cubicBezTo>
                  <a:pt x="21600" y="12027"/>
                  <a:pt x="21600" y="11655"/>
                  <a:pt x="21600" y="10922"/>
                </a:cubicBezTo>
                <a:cubicBezTo>
                  <a:pt x="21600" y="10189"/>
                  <a:pt x="21600" y="9445"/>
                  <a:pt x="21138" y="9084"/>
                </a:cubicBezTo>
                <a:lnTo>
                  <a:pt x="13701" y="605"/>
                </a:lnTo>
                <a:cubicBezTo>
                  <a:pt x="13429" y="174"/>
                  <a:pt x="13158" y="0"/>
                  <a:pt x="12887" y="0"/>
                </a:cubicBezTo>
                <a:close/>
              </a:path>
            </a:pathLst>
          </a:custGeom>
          <a:solidFill>
            <a:srgbClr val="222831"/>
          </a:solidFill>
          <a:ln w="12700">
            <a:miter lim="400000"/>
          </a:ln>
        </p:spPr>
        <p:txBody>
          <a:bodyPr lIns="0" tIns="0" rIns="0" bIns="0" anchor="ctr"/>
          <a:lstStyle/>
          <a:p>
            <a:pPr>
              <a:defRPr sz="1400"/>
            </a:pPr>
          </a:p>
        </p:txBody>
      </p:sp>
      <p:sp>
        <p:nvSpPr>
          <p:cNvPr id="11252" name="Google Shape;3672;p36"/>
          <p:cNvSpPr/>
          <p:nvPr/>
        </p:nvSpPr>
        <p:spPr>
          <a:xfrm>
            <a:off x="2029645" y="2361030"/>
            <a:ext cx="111343" cy="63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31" y="0"/>
                </a:moveTo>
                <a:lnTo>
                  <a:pt x="0" y="10793"/>
                </a:lnTo>
                <a:lnTo>
                  <a:pt x="8531" y="21600"/>
                </a:lnTo>
                <a:lnTo>
                  <a:pt x="8531" y="15967"/>
                </a:lnTo>
                <a:lnTo>
                  <a:pt x="21600" y="15967"/>
                </a:lnTo>
                <a:lnTo>
                  <a:pt x="21600" y="5633"/>
                </a:lnTo>
                <a:lnTo>
                  <a:pt x="8531" y="5633"/>
                </a:lnTo>
                <a:lnTo>
                  <a:pt x="8531" y="0"/>
                </a:lnTo>
                <a:close/>
              </a:path>
            </a:pathLst>
          </a:custGeom>
          <a:solidFill>
            <a:srgbClr val="BBA46D"/>
          </a:solidFill>
          <a:ln w="12700">
            <a:miter lim="400000"/>
          </a:ln>
        </p:spPr>
        <p:txBody>
          <a:bodyPr lIns="0" tIns="0" rIns="0" bIns="0" anchor="ctr"/>
          <a:lstStyle/>
          <a:p>
            <a:pPr>
              <a:defRPr sz="1400"/>
            </a:pPr>
          </a:p>
        </p:txBody>
      </p:sp>
      <p:sp>
        <p:nvSpPr>
          <p:cNvPr id="11253" name="Google Shape;3673;p36"/>
          <p:cNvSpPr/>
          <p:nvPr/>
        </p:nvSpPr>
        <p:spPr>
          <a:xfrm>
            <a:off x="2023990" y="2348841"/>
            <a:ext cx="127838" cy="803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30" y="6807"/>
                </a:moveTo>
                <a:cubicBezTo>
                  <a:pt x="7430" y="7916"/>
                  <a:pt x="8127" y="9025"/>
                  <a:pt x="8823" y="9025"/>
                </a:cubicBezTo>
                <a:lnTo>
                  <a:pt x="18813" y="9025"/>
                </a:lnTo>
                <a:lnTo>
                  <a:pt x="18813" y="12726"/>
                </a:lnTo>
                <a:lnTo>
                  <a:pt x="8823" y="12726"/>
                </a:lnTo>
                <a:cubicBezTo>
                  <a:pt x="7899" y="12726"/>
                  <a:pt x="7430" y="13836"/>
                  <a:pt x="7430" y="14945"/>
                </a:cubicBezTo>
                <a:lnTo>
                  <a:pt x="3719" y="10870"/>
                </a:lnTo>
                <a:lnTo>
                  <a:pt x="7430" y="6807"/>
                </a:lnTo>
                <a:close/>
                <a:moveTo>
                  <a:pt x="9065" y="0"/>
                </a:moveTo>
                <a:cubicBezTo>
                  <a:pt x="8669" y="0"/>
                  <a:pt x="8229" y="257"/>
                  <a:pt x="7899" y="525"/>
                </a:cubicBezTo>
                <a:lnTo>
                  <a:pt x="697" y="9025"/>
                </a:lnTo>
                <a:cubicBezTo>
                  <a:pt x="235" y="9399"/>
                  <a:pt x="0" y="10134"/>
                  <a:pt x="0" y="10870"/>
                </a:cubicBezTo>
                <a:cubicBezTo>
                  <a:pt x="0" y="11617"/>
                  <a:pt x="235" y="12353"/>
                  <a:pt x="697" y="12726"/>
                </a:cubicBezTo>
                <a:lnTo>
                  <a:pt x="7899" y="21226"/>
                </a:lnTo>
                <a:cubicBezTo>
                  <a:pt x="8127" y="21600"/>
                  <a:pt x="8596" y="21600"/>
                  <a:pt x="8823" y="21600"/>
                </a:cubicBezTo>
                <a:cubicBezTo>
                  <a:pt x="9058" y="21600"/>
                  <a:pt x="9293" y="21600"/>
                  <a:pt x="9520" y="21226"/>
                </a:cubicBezTo>
                <a:cubicBezTo>
                  <a:pt x="9990" y="20853"/>
                  <a:pt x="10217" y="20117"/>
                  <a:pt x="10217" y="19382"/>
                </a:cubicBezTo>
                <a:lnTo>
                  <a:pt x="10217" y="17163"/>
                </a:lnTo>
                <a:lnTo>
                  <a:pt x="20206" y="17163"/>
                </a:lnTo>
                <a:cubicBezTo>
                  <a:pt x="21138" y="17163"/>
                  <a:pt x="21600" y="16054"/>
                  <a:pt x="21600" y="14945"/>
                </a:cubicBezTo>
                <a:lnTo>
                  <a:pt x="21600" y="6807"/>
                </a:lnTo>
                <a:cubicBezTo>
                  <a:pt x="21600" y="5698"/>
                  <a:pt x="20903" y="4589"/>
                  <a:pt x="20206" y="4589"/>
                </a:cubicBezTo>
                <a:lnTo>
                  <a:pt x="10217" y="4589"/>
                </a:lnTo>
                <a:lnTo>
                  <a:pt x="10217" y="2370"/>
                </a:lnTo>
                <a:cubicBezTo>
                  <a:pt x="10217" y="1635"/>
                  <a:pt x="9990" y="525"/>
                  <a:pt x="9520" y="152"/>
                </a:cubicBezTo>
                <a:cubicBezTo>
                  <a:pt x="9388" y="47"/>
                  <a:pt x="9234" y="0"/>
                  <a:pt x="9065" y="0"/>
                </a:cubicBezTo>
                <a:close/>
              </a:path>
            </a:pathLst>
          </a:custGeom>
          <a:solidFill>
            <a:srgbClr val="162645"/>
          </a:solidFill>
          <a:ln w="12700">
            <a:miter lim="400000"/>
          </a:ln>
        </p:spPr>
        <p:txBody>
          <a:bodyPr lIns="0" tIns="0" rIns="0" bIns="0" anchor="ctr"/>
          <a:lstStyle/>
          <a:p>
            <a:pPr>
              <a:defRPr sz="1400"/>
            </a:pPr>
          </a:p>
        </p:txBody>
      </p:sp>
      <p:sp>
        <p:nvSpPr>
          <p:cNvPr id="11254" name="Google Shape;3674;p36"/>
          <p:cNvSpPr/>
          <p:nvPr/>
        </p:nvSpPr>
        <p:spPr>
          <a:xfrm>
            <a:off x="2264701" y="2703347"/>
            <a:ext cx="54999" cy="39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2" y="8941"/>
                </a:moveTo>
                <a:lnTo>
                  <a:pt x="15122" y="12659"/>
                </a:lnTo>
                <a:lnTo>
                  <a:pt x="6478" y="12659"/>
                </a:lnTo>
                <a:lnTo>
                  <a:pt x="6478" y="8941"/>
                </a:lnTo>
                <a:close/>
                <a:moveTo>
                  <a:pt x="4859" y="0"/>
                </a:moveTo>
                <a:cubicBezTo>
                  <a:pt x="2165" y="0"/>
                  <a:pt x="0" y="2235"/>
                  <a:pt x="0" y="5953"/>
                </a:cubicBezTo>
                <a:lnTo>
                  <a:pt x="0" y="17129"/>
                </a:lnTo>
                <a:cubicBezTo>
                  <a:pt x="0" y="20118"/>
                  <a:pt x="1620" y="21600"/>
                  <a:pt x="3239" y="21600"/>
                </a:cubicBezTo>
                <a:lnTo>
                  <a:pt x="18361" y="21600"/>
                </a:lnTo>
                <a:cubicBezTo>
                  <a:pt x="19980" y="21600"/>
                  <a:pt x="21600" y="19365"/>
                  <a:pt x="21600" y="17129"/>
                </a:cubicBezTo>
                <a:lnTo>
                  <a:pt x="21600" y="5953"/>
                </a:lnTo>
                <a:cubicBezTo>
                  <a:pt x="21600" y="2235"/>
                  <a:pt x="19452" y="0"/>
                  <a:pt x="16741" y="0"/>
                </a:cubicBezTo>
                <a:close/>
              </a:path>
            </a:pathLst>
          </a:custGeom>
          <a:solidFill>
            <a:srgbClr val="222831"/>
          </a:solidFill>
          <a:ln w="12700">
            <a:miter lim="400000"/>
          </a:ln>
        </p:spPr>
        <p:txBody>
          <a:bodyPr lIns="0" tIns="0" rIns="0" bIns="0" anchor="ctr"/>
          <a:lstStyle/>
          <a:p>
            <a:pPr>
              <a:defRPr sz="1400"/>
            </a:pPr>
          </a:p>
        </p:txBody>
      </p:sp>
      <p:sp>
        <p:nvSpPr>
          <p:cNvPr id="11255" name="Google Shape;3675;p36"/>
          <p:cNvSpPr/>
          <p:nvPr/>
        </p:nvSpPr>
        <p:spPr>
          <a:xfrm>
            <a:off x="2234488" y="2734948"/>
            <a:ext cx="115467" cy="86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1" y="0"/>
                </a:moveTo>
                <a:cubicBezTo>
                  <a:pt x="252" y="0"/>
                  <a:pt x="0" y="346"/>
                  <a:pt x="0" y="1029"/>
                </a:cubicBezTo>
                <a:lnTo>
                  <a:pt x="0" y="20571"/>
                </a:lnTo>
                <a:cubicBezTo>
                  <a:pt x="0" y="21254"/>
                  <a:pt x="252" y="21600"/>
                  <a:pt x="771" y="21600"/>
                </a:cubicBezTo>
                <a:lnTo>
                  <a:pt x="21088" y="21600"/>
                </a:lnTo>
                <a:cubicBezTo>
                  <a:pt x="21340" y="21600"/>
                  <a:pt x="21600" y="20918"/>
                  <a:pt x="21600" y="20571"/>
                </a:cubicBezTo>
                <a:lnTo>
                  <a:pt x="21600" y="1029"/>
                </a:lnTo>
                <a:cubicBezTo>
                  <a:pt x="21600" y="346"/>
                  <a:pt x="21340" y="0"/>
                  <a:pt x="21088" y="0"/>
                </a:cubicBezTo>
                <a:close/>
              </a:path>
            </a:pathLst>
          </a:custGeom>
          <a:solidFill>
            <a:srgbClr val="AFAFAF"/>
          </a:solidFill>
          <a:ln w="12700">
            <a:miter lim="400000"/>
          </a:ln>
        </p:spPr>
        <p:txBody>
          <a:bodyPr lIns="0" tIns="0" rIns="0" bIns="0" anchor="ctr"/>
          <a:lstStyle/>
          <a:p>
            <a:pPr>
              <a:defRPr sz="1400"/>
            </a:pPr>
          </a:p>
        </p:txBody>
      </p:sp>
      <p:sp>
        <p:nvSpPr>
          <p:cNvPr id="11256" name="Google Shape;3676;p36"/>
          <p:cNvSpPr/>
          <p:nvPr/>
        </p:nvSpPr>
        <p:spPr>
          <a:xfrm>
            <a:off x="2226241" y="2726701"/>
            <a:ext cx="131962" cy="103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3456"/>
                </a:moveTo>
                <a:lnTo>
                  <a:pt x="18900" y="18144"/>
                </a:lnTo>
                <a:lnTo>
                  <a:pt x="2700" y="18144"/>
                </a:lnTo>
                <a:lnTo>
                  <a:pt x="2700" y="3456"/>
                </a:lnTo>
                <a:close/>
                <a:moveTo>
                  <a:pt x="2025" y="0"/>
                </a:moveTo>
                <a:cubicBezTo>
                  <a:pt x="895" y="0"/>
                  <a:pt x="0" y="1155"/>
                  <a:pt x="0" y="2592"/>
                </a:cubicBezTo>
                <a:lnTo>
                  <a:pt x="0" y="19008"/>
                </a:lnTo>
                <a:cubicBezTo>
                  <a:pt x="0" y="20445"/>
                  <a:pt x="895" y="21600"/>
                  <a:pt x="2025" y="21600"/>
                </a:cubicBezTo>
                <a:lnTo>
                  <a:pt x="19802" y="21600"/>
                </a:lnTo>
                <a:cubicBezTo>
                  <a:pt x="20698" y="21600"/>
                  <a:pt x="21600" y="20445"/>
                  <a:pt x="21600" y="19008"/>
                </a:cubicBezTo>
                <a:lnTo>
                  <a:pt x="21600" y="2592"/>
                </a:lnTo>
                <a:cubicBezTo>
                  <a:pt x="21600" y="1155"/>
                  <a:pt x="20698" y="0"/>
                  <a:pt x="19802" y="0"/>
                </a:cubicBezTo>
                <a:close/>
              </a:path>
            </a:pathLst>
          </a:custGeom>
          <a:solidFill>
            <a:srgbClr val="222831"/>
          </a:solidFill>
          <a:ln w="12700">
            <a:miter lim="400000"/>
          </a:ln>
        </p:spPr>
        <p:txBody>
          <a:bodyPr lIns="0" tIns="0" rIns="0" bIns="0" anchor="ctr"/>
          <a:lstStyle/>
          <a:p>
            <a:pPr>
              <a:defRPr sz="1400"/>
            </a:pPr>
          </a:p>
        </p:txBody>
      </p:sp>
      <p:sp>
        <p:nvSpPr>
          <p:cNvPr id="11257" name="Google Shape;3677;p36"/>
          <p:cNvSpPr/>
          <p:nvPr/>
        </p:nvSpPr>
        <p:spPr>
          <a:xfrm>
            <a:off x="2226171" y="2740722"/>
            <a:ext cx="132090" cy="57473"/>
          </a:xfrm>
          <a:custGeom>
            <a:avLst/>
            <a:gdLst/>
            <a:ahLst/>
            <a:cxnLst>
              <a:cxn ang="0">
                <a:pos x="wd2" y="hd2"/>
              </a:cxn>
              <a:cxn ang="5400000">
                <a:pos x="wd2" y="hd2"/>
              </a:cxn>
              <a:cxn ang="10800000">
                <a:pos x="wd2" y="hd2"/>
              </a:cxn>
              <a:cxn ang="16200000">
                <a:pos x="wd2" y="hd2"/>
              </a:cxn>
            </a:cxnLst>
            <a:rect l="0" t="0" r="r" b="b"/>
            <a:pathLst>
              <a:path w="21175" h="21600" fill="norm" stroke="1" extrusionOk="0">
                <a:moveTo>
                  <a:pt x="1257" y="0"/>
                </a:moveTo>
                <a:cubicBezTo>
                  <a:pt x="1055" y="0"/>
                  <a:pt x="854" y="131"/>
                  <a:pt x="673" y="408"/>
                </a:cubicBezTo>
                <a:cubicBezTo>
                  <a:pt x="12" y="930"/>
                  <a:pt x="-211" y="3002"/>
                  <a:pt x="227" y="4552"/>
                </a:cubicBezTo>
                <a:lnTo>
                  <a:pt x="1995" y="13329"/>
                </a:lnTo>
                <a:lnTo>
                  <a:pt x="2433" y="15401"/>
                </a:lnTo>
                <a:cubicBezTo>
                  <a:pt x="3317" y="19006"/>
                  <a:pt x="4855" y="21600"/>
                  <a:pt x="6623" y="21600"/>
                </a:cubicBezTo>
                <a:lnTo>
                  <a:pt x="14555" y="21600"/>
                </a:lnTo>
                <a:cubicBezTo>
                  <a:pt x="16316" y="21600"/>
                  <a:pt x="18084" y="19006"/>
                  <a:pt x="18745" y="15401"/>
                </a:cubicBezTo>
                <a:lnTo>
                  <a:pt x="20944" y="4552"/>
                </a:lnTo>
                <a:cubicBezTo>
                  <a:pt x="21389" y="3002"/>
                  <a:pt x="21166" y="930"/>
                  <a:pt x="20505" y="408"/>
                </a:cubicBezTo>
                <a:cubicBezTo>
                  <a:pt x="20317" y="131"/>
                  <a:pt x="20116" y="0"/>
                  <a:pt x="19921" y="0"/>
                </a:cubicBezTo>
                <a:cubicBezTo>
                  <a:pt x="19406" y="0"/>
                  <a:pt x="18898" y="848"/>
                  <a:pt x="18745" y="1958"/>
                </a:cubicBezTo>
                <a:lnTo>
                  <a:pt x="16761" y="10751"/>
                </a:lnTo>
                <a:lnTo>
                  <a:pt x="16316" y="12807"/>
                </a:lnTo>
                <a:cubicBezTo>
                  <a:pt x="16100" y="14356"/>
                  <a:pt x="15217" y="15401"/>
                  <a:pt x="14555" y="15401"/>
                </a:cubicBezTo>
                <a:lnTo>
                  <a:pt x="6623" y="15401"/>
                </a:lnTo>
                <a:cubicBezTo>
                  <a:pt x="5739" y="15401"/>
                  <a:pt x="5078" y="14356"/>
                  <a:pt x="4855" y="12807"/>
                </a:cubicBezTo>
                <a:lnTo>
                  <a:pt x="2433" y="1958"/>
                </a:lnTo>
                <a:cubicBezTo>
                  <a:pt x="2273" y="848"/>
                  <a:pt x="1772" y="0"/>
                  <a:pt x="1257" y="0"/>
                </a:cubicBezTo>
                <a:close/>
              </a:path>
            </a:pathLst>
          </a:custGeom>
          <a:solidFill>
            <a:srgbClr val="222831"/>
          </a:solidFill>
          <a:ln w="12700">
            <a:miter lim="400000"/>
          </a:ln>
        </p:spPr>
        <p:txBody>
          <a:bodyPr lIns="0" tIns="0" rIns="0" bIns="0" anchor="ctr"/>
          <a:lstStyle/>
          <a:p>
            <a:pPr>
              <a:defRPr sz="1400"/>
            </a:pPr>
          </a:p>
        </p:txBody>
      </p:sp>
      <p:sp>
        <p:nvSpPr>
          <p:cNvPr id="11258" name="Google Shape;3678;p36"/>
          <p:cNvSpPr/>
          <p:nvPr/>
        </p:nvSpPr>
        <p:spPr>
          <a:xfrm>
            <a:off x="2277072" y="2779983"/>
            <a:ext cx="30256"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2" y="0"/>
                </a:moveTo>
                <a:cubicBezTo>
                  <a:pt x="0" y="0"/>
                  <a:pt x="0" y="0"/>
                  <a:pt x="0" y="1819"/>
                </a:cubicBezTo>
                <a:lnTo>
                  <a:pt x="0" y="18019"/>
                </a:lnTo>
                <a:cubicBezTo>
                  <a:pt x="0" y="19781"/>
                  <a:pt x="0" y="21600"/>
                  <a:pt x="992" y="21600"/>
                </a:cubicBezTo>
                <a:lnTo>
                  <a:pt x="20608" y="21600"/>
                </a:lnTo>
                <a:cubicBezTo>
                  <a:pt x="21600" y="21600"/>
                  <a:pt x="21600" y="19781"/>
                  <a:pt x="21600" y="18019"/>
                </a:cubicBezTo>
                <a:lnTo>
                  <a:pt x="21600" y="1819"/>
                </a:lnTo>
                <a:cubicBezTo>
                  <a:pt x="21600" y="0"/>
                  <a:pt x="21600" y="0"/>
                  <a:pt x="20608" y="0"/>
                </a:cubicBezTo>
                <a:close/>
              </a:path>
            </a:pathLst>
          </a:custGeom>
          <a:solidFill>
            <a:srgbClr val="F2A365"/>
          </a:solidFill>
          <a:ln w="12700">
            <a:miter lim="400000"/>
          </a:ln>
        </p:spPr>
        <p:txBody>
          <a:bodyPr lIns="0" tIns="0" rIns="0" bIns="0" anchor="ctr"/>
          <a:lstStyle/>
          <a:p>
            <a:pPr>
              <a:defRPr sz="1400"/>
            </a:pPr>
          </a:p>
        </p:txBody>
      </p:sp>
      <p:sp>
        <p:nvSpPr>
          <p:cNvPr id="11259" name="Google Shape;3679;p36"/>
          <p:cNvSpPr/>
          <p:nvPr/>
        </p:nvSpPr>
        <p:spPr>
          <a:xfrm>
            <a:off x="2268824" y="2770673"/>
            <a:ext cx="46752" cy="34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52" y="0"/>
                </a:moveTo>
                <a:cubicBezTo>
                  <a:pt x="1905" y="0"/>
                  <a:pt x="0" y="3464"/>
                  <a:pt x="0" y="6927"/>
                </a:cubicBezTo>
                <a:lnTo>
                  <a:pt x="0" y="14700"/>
                </a:lnTo>
                <a:cubicBezTo>
                  <a:pt x="0" y="19009"/>
                  <a:pt x="1905" y="21600"/>
                  <a:pt x="4452" y="21600"/>
                </a:cubicBezTo>
                <a:lnTo>
                  <a:pt x="17148" y="21600"/>
                </a:lnTo>
                <a:cubicBezTo>
                  <a:pt x="19695" y="21600"/>
                  <a:pt x="21600" y="19009"/>
                  <a:pt x="21600" y="14700"/>
                </a:cubicBezTo>
                <a:lnTo>
                  <a:pt x="21600" y="6927"/>
                </a:lnTo>
                <a:cubicBezTo>
                  <a:pt x="21600" y="3464"/>
                  <a:pt x="19695" y="0"/>
                  <a:pt x="17148" y="0"/>
                </a:cubicBezTo>
                <a:close/>
              </a:path>
            </a:pathLst>
          </a:custGeom>
          <a:solidFill>
            <a:srgbClr val="222831"/>
          </a:solidFill>
          <a:ln w="12700">
            <a:miter lim="400000"/>
          </a:ln>
        </p:spPr>
        <p:txBody>
          <a:bodyPr lIns="0" tIns="0" rIns="0" bIns="0" anchor="ctr"/>
          <a:lstStyle/>
          <a:p>
            <a:pPr>
              <a:defRPr sz="1400"/>
            </a:pPr>
          </a:p>
        </p:txBody>
      </p:sp>
      <p:sp>
        <p:nvSpPr>
          <p:cNvPr id="11260" name="Google Shape;3680;p36"/>
          <p:cNvSpPr/>
          <p:nvPr/>
        </p:nvSpPr>
        <p:spPr>
          <a:xfrm>
            <a:off x="1846809" y="2703347"/>
            <a:ext cx="53610" cy="39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54" y="8941"/>
                </a:moveTo>
                <a:lnTo>
                  <a:pt x="14954" y="12659"/>
                </a:lnTo>
                <a:lnTo>
                  <a:pt x="6646" y="12659"/>
                </a:lnTo>
                <a:lnTo>
                  <a:pt x="6646" y="8941"/>
                </a:lnTo>
                <a:close/>
                <a:moveTo>
                  <a:pt x="4425" y="0"/>
                </a:moveTo>
                <a:cubicBezTo>
                  <a:pt x="2221" y="0"/>
                  <a:pt x="0" y="2235"/>
                  <a:pt x="0" y="5953"/>
                </a:cubicBezTo>
                <a:lnTo>
                  <a:pt x="0" y="17129"/>
                </a:lnTo>
                <a:cubicBezTo>
                  <a:pt x="0" y="20118"/>
                  <a:pt x="1662" y="21600"/>
                  <a:pt x="3323" y="21600"/>
                </a:cubicBezTo>
                <a:lnTo>
                  <a:pt x="18277" y="21600"/>
                </a:lnTo>
                <a:cubicBezTo>
                  <a:pt x="20498" y="21600"/>
                  <a:pt x="21600" y="19365"/>
                  <a:pt x="21600" y="17129"/>
                </a:cubicBezTo>
                <a:lnTo>
                  <a:pt x="21600" y="5953"/>
                </a:lnTo>
                <a:cubicBezTo>
                  <a:pt x="21600" y="2235"/>
                  <a:pt x="19938" y="0"/>
                  <a:pt x="17175" y="0"/>
                </a:cubicBezTo>
                <a:close/>
              </a:path>
            </a:pathLst>
          </a:custGeom>
          <a:solidFill>
            <a:srgbClr val="222831"/>
          </a:solidFill>
          <a:ln w="12700">
            <a:miter lim="400000"/>
          </a:ln>
        </p:spPr>
        <p:txBody>
          <a:bodyPr lIns="0" tIns="0" rIns="0" bIns="0" anchor="ctr"/>
          <a:lstStyle/>
          <a:p>
            <a:pPr>
              <a:defRPr sz="1400"/>
            </a:pPr>
          </a:p>
        </p:txBody>
      </p:sp>
      <p:sp>
        <p:nvSpPr>
          <p:cNvPr id="11261" name="Google Shape;3681;p36"/>
          <p:cNvSpPr/>
          <p:nvPr/>
        </p:nvSpPr>
        <p:spPr>
          <a:xfrm>
            <a:off x="1816554" y="2734948"/>
            <a:ext cx="115510" cy="86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0" y="0"/>
                </a:moveTo>
                <a:cubicBezTo>
                  <a:pt x="260" y="0"/>
                  <a:pt x="0" y="346"/>
                  <a:pt x="0" y="1029"/>
                </a:cubicBezTo>
                <a:lnTo>
                  <a:pt x="0" y="20571"/>
                </a:lnTo>
                <a:cubicBezTo>
                  <a:pt x="0" y="21254"/>
                  <a:pt x="260" y="21600"/>
                  <a:pt x="520" y="21600"/>
                </a:cubicBezTo>
                <a:lnTo>
                  <a:pt x="20829" y="21600"/>
                </a:lnTo>
                <a:cubicBezTo>
                  <a:pt x="21340" y="21600"/>
                  <a:pt x="21600" y="20918"/>
                  <a:pt x="21600" y="20571"/>
                </a:cubicBezTo>
                <a:lnTo>
                  <a:pt x="21600" y="1029"/>
                </a:lnTo>
                <a:cubicBezTo>
                  <a:pt x="21600" y="346"/>
                  <a:pt x="21340" y="0"/>
                  <a:pt x="20829" y="0"/>
                </a:cubicBezTo>
                <a:close/>
              </a:path>
            </a:pathLst>
          </a:custGeom>
          <a:solidFill>
            <a:srgbClr val="AFAFAF"/>
          </a:solidFill>
          <a:ln w="12700">
            <a:miter lim="400000"/>
          </a:ln>
        </p:spPr>
        <p:txBody>
          <a:bodyPr lIns="0" tIns="0" rIns="0" bIns="0" anchor="ctr"/>
          <a:lstStyle/>
          <a:p>
            <a:pPr>
              <a:defRPr sz="1400"/>
            </a:pPr>
          </a:p>
        </p:txBody>
      </p:sp>
      <p:sp>
        <p:nvSpPr>
          <p:cNvPr id="11262" name="Google Shape;3682;p36"/>
          <p:cNvSpPr/>
          <p:nvPr/>
        </p:nvSpPr>
        <p:spPr>
          <a:xfrm>
            <a:off x="1808306" y="2726701"/>
            <a:ext cx="132005" cy="103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4" y="3456"/>
                </a:moveTo>
                <a:lnTo>
                  <a:pt x="18894" y="18144"/>
                </a:lnTo>
                <a:lnTo>
                  <a:pt x="2699" y="18144"/>
                </a:lnTo>
                <a:lnTo>
                  <a:pt x="2699" y="3456"/>
                </a:lnTo>
                <a:close/>
                <a:moveTo>
                  <a:pt x="1804" y="0"/>
                </a:moveTo>
                <a:cubicBezTo>
                  <a:pt x="902" y="0"/>
                  <a:pt x="0" y="1155"/>
                  <a:pt x="0" y="2592"/>
                </a:cubicBezTo>
                <a:lnTo>
                  <a:pt x="0" y="19008"/>
                </a:lnTo>
                <a:cubicBezTo>
                  <a:pt x="0" y="20445"/>
                  <a:pt x="675" y="21600"/>
                  <a:pt x="1804" y="21600"/>
                </a:cubicBezTo>
                <a:lnTo>
                  <a:pt x="19576" y="21600"/>
                </a:lnTo>
                <a:cubicBezTo>
                  <a:pt x="20698" y="21600"/>
                  <a:pt x="21600" y="20445"/>
                  <a:pt x="21600" y="19008"/>
                </a:cubicBezTo>
                <a:lnTo>
                  <a:pt x="21600" y="2592"/>
                </a:lnTo>
                <a:cubicBezTo>
                  <a:pt x="21600" y="1155"/>
                  <a:pt x="20698" y="0"/>
                  <a:pt x="19576" y="0"/>
                </a:cubicBezTo>
                <a:close/>
              </a:path>
            </a:pathLst>
          </a:custGeom>
          <a:solidFill>
            <a:srgbClr val="222831"/>
          </a:solidFill>
          <a:ln w="12700">
            <a:miter lim="400000"/>
          </a:ln>
        </p:spPr>
        <p:txBody>
          <a:bodyPr lIns="0" tIns="0" rIns="0" bIns="0" anchor="ctr"/>
          <a:lstStyle/>
          <a:p>
            <a:pPr>
              <a:defRPr sz="1400"/>
            </a:pPr>
          </a:p>
        </p:txBody>
      </p:sp>
      <p:sp>
        <p:nvSpPr>
          <p:cNvPr id="11263" name="Google Shape;3683;p36"/>
          <p:cNvSpPr/>
          <p:nvPr/>
        </p:nvSpPr>
        <p:spPr>
          <a:xfrm>
            <a:off x="1807803" y="2740722"/>
            <a:ext cx="131641" cy="57473"/>
          </a:xfrm>
          <a:custGeom>
            <a:avLst/>
            <a:gdLst/>
            <a:ahLst/>
            <a:cxnLst>
              <a:cxn ang="0">
                <a:pos x="wd2" y="hd2"/>
              </a:cxn>
              <a:cxn ang="5400000">
                <a:pos x="wd2" y="hd2"/>
              </a:cxn>
              <a:cxn ang="10800000">
                <a:pos x="wd2" y="hd2"/>
              </a:cxn>
              <a:cxn ang="16200000">
                <a:pos x="wd2" y="hd2"/>
              </a:cxn>
            </a:cxnLst>
            <a:rect l="0" t="0" r="r" b="b"/>
            <a:pathLst>
              <a:path w="21323" h="21600" fill="norm" stroke="1" extrusionOk="0">
                <a:moveTo>
                  <a:pt x="1305" y="0"/>
                </a:moveTo>
                <a:cubicBezTo>
                  <a:pt x="1123" y="0"/>
                  <a:pt x="940" y="131"/>
                  <a:pt x="750" y="408"/>
                </a:cubicBezTo>
                <a:cubicBezTo>
                  <a:pt x="82" y="930"/>
                  <a:pt x="-136" y="3002"/>
                  <a:pt x="82" y="4552"/>
                </a:cubicBezTo>
                <a:lnTo>
                  <a:pt x="2086" y="13329"/>
                </a:lnTo>
                <a:lnTo>
                  <a:pt x="2536" y="15401"/>
                </a:lnTo>
                <a:cubicBezTo>
                  <a:pt x="3204" y="19006"/>
                  <a:pt x="4983" y="21600"/>
                  <a:pt x="6762" y="21600"/>
                </a:cubicBezTo>
                <a:lnTo>
                  <a:pt x="14559" y="21600"/>
                </a:lnTo>
                <a:cubicBezTo>
                  <a:pt x="16563" y="21600"/>
                  <a:pt x="18117" y="19006"/>
                  <a:pt x="19010" y="15401"/>
                </a:cubicBezTo>
                <a:lnTo>
                  <a:pt x="21239" y="4552"/>
                </a:lnTo>
                <a:cubicBezTo>
                  <a:pt x="21464" y="3002"/>
                  <a:pt x="21239" y="930"/>
                  <a:pt x="20571" y="408"/>
                </a:cubicBezTo>
                <a:cubicBezTo>
                  <a:pt x="20381" y="131"/>
                  <a:pt x="20198" y="0"/>
                  <a:pt x="20016" y="0"/>
                </a:cubicBezTo>
                <a:cubicBezTo>
                  <a:pt x="19544" y="0"/>
                  <a:pt x="19109" y="848"/>
                  <a:pt x="18785" y="1958"/>
                </a:cubicBezTo>
                <a:lnTo>
                  <a:pt x="17006" y="10751"/>
                </a:lnTo>
                <a:lnTo>
                  <a:pt x="16563" y="12807"/>
                </a:lnTo>
                <a:cubicBezTo>
                  <a:pt x="16113" y="14356"/>
                  <a:pt x="15445" y="15401"/>
                  <a:pt x="14559" y="15401"/>
                </a:cubicBezTo>
                <a:lnTo>
                  <a:pt x="6762" y="15401"/>
                </a:lnTo>
                <a:cubicBezTo>
                  <a:pt x="5876" y="15401"/>
                  <a:pt x="5208" y="14356"/>
                  <a:pt x="4758" y="12807"/>
                </a:cubicBezTo>
                <a:lnTo>
                  <a:pt x="2536" y="1958"/>
                </a:lnTo>
                <a:cubicBezTo>
                  <a:pt x="2212" y="848"/>
                  <a:pt x="1776" y="0"/>
                  <a:pt x="1305" y="0"/>
                </a:cubicBezTo>
                <a:close/>
              </a:path>
            </a:pathLst>
          </a:custGeom>
          <a:solidFill>
            <a:srgbClr val="222831"/>
          </a:solidFill>
          <a:ln w="12700">
            <a:miter lim="400000"/>
          </a:ln>
        </p:spPr>
        <p:txBody>
          <a:bodyPr lIns="0" tIns="0" rIns="0" bIns="0" anchor="ctr"/>
          <a:lstStyle/>
          <a:p>
            <a:pPr>
              <a:defRPr sz="1400"/>
            </a:pPr>
          </a:p>
        </p:txBody>
      </p:sp>
      <p:sp>
        <p:nvSpPr>
          <p:cNvPr id="11264" name="Google Shape;3684;p36"/>
          <p:cNvSpPr/>
          <p:nvPr/>
        </p:nvSpPr>
        <p:spPr>
          <a:xfrm>
            <a:off x="1857792" y="2779983"/>
            <a:ext cx="31645"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 y="0"/>
                </a:moveTo>
                <a:cubicBezTo>
                  <a:pt x="948" y="0"/>
                  <a:pt x="0" y="0"/>
                  <a:pt x="0" y="1819"/>
                </a:cubicBezTo>
                <a:lnTo>
                  <a:pt x="0" y="18019"/>
                </a:lnTo>
                <a:cubicBezTo>
                  <a:pt x="0" y="19781"/>
                  <a:pt x="948" y="21600"/>
                  <a:pt x="1896" y="21600"/>
                </a:cubicBezTo>
                <a:lnTo>
                  <a:pt x="19704" y="21600"/>
                </a:lnTo>
                <a:cubicBezTo>
                  <a:pt x="20652" y="21600"/>
                  <a:pt x="21600" y="19781"/>
                  <a:pt x="21600" y="18019"/>
                </a:cubicBezTo>
                <a:lnTo>
                  <a:pt x="21600" y="1819"/>
                </a:lnTo>
                <a:cubicBezTo>
                  <a:pt x="21600" y="0"/>
                  <a:pt x="20652" y="0"/>
                  <a:pt x="19704" y="0"/>
                </a:cubicBezTo>
                <a:close/>
              </a:path>
            </a:pathLst>
          </a:custGeom>
          <a:solidFill>
            <a:srgbClr val="F2A365"/>
          </a:solidFill>
          <a:ln w="12700">
            <a:miter lim="400000"/>
          </a:ln>
        </p:spPr>
        <p:txBody>
          <a:bodyPr lIns="0" tIns="0" rIns="0" bIns="0" anchor="ctr"/>
          <a:lstStyle/>
          <a:p>
            <a:pPr>
              <a:defRPr sz="1400"/>
            </a:pPr>
          </a:p>
        </p:txBody>
      </p:sp>
      <p:sp>
        <p:nvSpPr>
          <p:cNvPr id="11265" name="Google Shape;3685;p36"/>
          <p:cNvSpPr/>
          <p:nvPr/>
        </p:nvSpPr>
        <p:spPr>
          <a:xfrm>
            <a:off x="1849544" y="2770673"/>
            <a:ext cx="48141" cy="34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47" y="0"/>
                </a:moveTo>
                <a:cubicBezTo>
                  <a:pt x="2474" y="0"/>
                  <a:pt x="0" y="3464"/>
                  <a:pt x="0" y="6927"/>
                </a:cubicBezTo>
                <a:lnTo>
                  <a:pt x="0" y="14700"/>
                </a:lnTo>
                <a:cubicBezTo>
                  <a:pt x="0" y="19009"/>
                  <a:pt x="2474" y="21600"/>
                  <a:pt x="4947" y="21600"/>
                </a:cubicBezTo>
                <a:lnTo>
                  <a:pt x="16653" y="21600"/>
                </a:lnTo>
                <a:cubicBezTo>
                  <a:pt x="19750" y="21600"/>
                  <a:pt x="21600" y="19009"/>
                  <a:pt x="21600" y="14700"/>
                </a:cubicBezTo>
                <a:lnTo>
                  <a:pt x="21600" y="6927"/>
                </a:lnTo>
                <a:cubicBezTo>
                  <a:pt x="21600" y="3464"/>
                  <a:pt x="19750" y="0"/>
                  <a:pt x="16653" y="0"/>
                </a:cubicBezTo>
                <a:close/>
              </a:path>
            </a:pathLst>
          </a:custGeom>
          <a:solidFill>
            <a:srgbClr val="222831"/>
          </a:solidFill>
          <a:ln w="12700">
            <a:miter lim="400000"/>
          </a:ln>
        </p:spPr>
        <p:txBody>
          <a:bodyPr lIns="0" tIns="0" rIns="0" bIns="0" anchor="ctr"/>
          <a:lstStyle/>
          <a:p>
            <a:pPr>
              <a:defRPr sz="1400"/>
            </a:pPr>
          </a:p>
        </p:txBody>
      </p:sp>
      <p:sp>
        <p:nvSpPr>
          <p:cNvPr id="11266" name="Google Shape;3686;p36"/>
          <p:cNvSpPr/>
          <p:nvPr/>
        </p:nvSpPr>
        <p:spPr>
          <a:xfrm>
            <a:off x="1402740" y="3099230"/>
            <a:ext cx="213138" cy="170466"/>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6650" y="0"/>
                </a:moveTo>
                <a:cubicBezTo>
                  <a:pt x="2912" y="176"/>
                  <a:pt x="-135" y="3311"/>
                  <a:pt x="5" y="7838"/>
                </a:cubicBezTo>
                <a:lnTo>
                  <a:pt x="5" y="21600"/>
                </a:lnTo>
                <a:lnTo>
                  <a:pt x="21465" y="21077"/>
                </a:lnTo>
                <a:lnTo>
                  <a:pt x="21325" y="7838"/>
                </a:lnTo>
                <a:cubicBezTo>
                  <a:pt x="21325" y="4010"/>
                  <a:pt x="18418" y="0"/>
                  <a:pt x="14540" y="0"/>
                </a:cubicBezTo>
                <a:close/>
              </a:path>
            </a:pathLst>
          </a:custGeom>
          <a:solidFill>
            <a:srgbClr val="AFAFAF"/>
          </a:solidFill>
          <a:ln w="12700">
            <a:miter lim="400000"/>
          </a:ln>
        </p:spPr>
        <p:txBody>
          <a:bodyPr lIns="0" tIns="0" rIns="0" bIns="0" anchor="ctr"/>
          <a:lstStyle/>
          <a:p>
            <a:pPr>
              <a:defRPr sz="1400"/>
            </a:pPr>
          </a:p>
        </p:txBody>
      </p:sp>
      <p:sp>
        <p:nvSpPr>
          <p:cNvPr id="11267" name="Google Shape;3687;p36"/>
          <p:cNvSpPr/>
          <p:nvPr/>
        </p:nvSpPr>
        <p:spPr>
          <a:xfrm>
            <a:off x="1394495" y="3090983"/>
            <a:ext cx="229631" cy="186960"/>
          </a:xfrm>
          <a:custGeom>
            <a:avLst/>
            <a:gdLst/>
            <a:ahLst/>
            <a:cxnLst>
              <a:cxn ang="0">
                <a:pos x="wd2" y="hd2"/>
              </a:cxn>
              <a:cxn ang="5400000">
                <a:pos x="wd2" y="hd2"/>
              </a:cxn>
              <a:cxn ang="10800000">
                <a:pos x="wd2" y="hd2"/>
              </a:cxn>
              <a:cxn ang="16200000">
                <a:pos x="wd2" y="hd2"/>
              </a:cxn>
            </a:cxnLst>
            <a:rect l="0" t="0" r="r" b="b"/>
            <a:pathLst>
              <a:path w="21474" h="21600" fill="norm" stroke="1" extrusionOk="0">
                <a:moveTo>
                  <a:pt x="6945" y="0"/>
                </a:moveTo>
                <a:cubicBezTo>
                  <a:pt x="2833" y="160"/>
                  <a:pt x="-126" y="3656"/>
                  <a:pt x="4" y="8260"/>
                </a:cubicBezTo>
                <a:lnTo>
                  <a:pt x="4" y="20647"/>
                </a:lnTo>
                <a:cubicBezTo>
                  <a:pt x="4" y="21284"/>
                  <a:pt x="390" y="21600"/>
                  <a:pt x="775" y="21600"/>
                </a:cubicBezTo>
                <a:cubicBezTo>
                  <a:pt x="1161" y="21600"/>
                  <a:pt x="1546" y="21124"/>
                  <a:pt x="1546" y="20647"/>
                </a:cubicBezTo>
                <a:lnTo>
                  <a:pt x="1546" y="8099"/>
                </a:lnTo>
                <a:cubicBezTo>
                  <a:pt x="1546" y="4609"/>
                  <a:pt x="3860" y="2066"/>
                  <a:pt x="6945" y="1906"/>
                </a:cubicBezTo>
                <a:lnTo>
                  <a:pt x="7075" y="1906"/>
                </a:lnTo>
                <a:lnTo>
                  <a:pt x="14147" y="2066"/>
                </a:lnTo>
                <a:lnTo>
                  <a:pt x="14273" y="2066"/>
                </a:lnTo>
                <a:cubicBezTo>
                  <a:pt x="17488" y="2066"/>
                  <a:pt x="19802" y="5241"/>
                  <a:pt x="19931" y="8099"/>
                </a:cubicBezTo>
                <a:lnTo>
                  <a:pt x="19931" y="20171"/>
                </a:lnTo>
                <a:cubicBezTo>
                  <a:pt x="19931" y="20647"/>
                  <a:pt x="20187" y="21124"/>
                  <a:pt x="20703" y="21124"/>
                </a:cubicBezTo>
                <a:cubicBezTo>
                  <a:pt x="21088" y="21124"/>
                  <a:pt x="21474" y="20647"/>
                  <a:pt x="21474" y="20171"/>
                </a:cubicBezTo>
                <a:lnTo>
                  <a:pt x="21474" y="8099"/>
                </a:lnTo>
                <a:cubicBezTo>
                  <a:pt x="21344" y="4288"/>
                  <a:pt x="18515" y="160"/>
                  <a:pt x="14273" y="160"/>
                </a:cubicBezTo>
                <a:lnTo>
                  <a:pt x="14147" y="160"/>
                </a:lnTo>
                <a:lnTo>
                  <a:pt x="7075" y="0"/>
                </a:lnTo>
                <a:close/>
              </a:path>
            </a:pathLst>
          </a:custGeom>
          <a:solidFill>
            <a:srgbClr val="222831"/>
          </a:solidFill>
          <a:ln w="12700">
            <a:miter lim="400000"/>
          </a:ln>
        </p:spPr>
        <p:txBody>
          <a:bodyPr lIns="0" tIns="0" rIns="0" bIns="0" anchor="ctr"/>
          <a:lstStyle/>
          <a:p>
            <a:pPr>
              <a:defRPr sz="1400"/>
            </a:pPr>
          </a:p>
        </p:txBody>
      </p:sp>
      <p:sp>
        <p:nvSpPr>
          <p:cNvPr id="11268" name="Google Shape;3688;p36"/>
          <p:cNvSpPr/>
          <p:nvPr/>
        </p:nvSpPr>
        <p:spPr>
          <a:xfrm>
            <a:off x="1450882" y="3187219"/>
            <a:ext cx="120980" cy="101750"/>
          </a:xfrm>
          <a:prstGeom prst="rect">
            <a:avLst/>
          </a:prstGeom>
          <a:solidFill>
            <a:srgbClr val="AFAFAF"/>
          </a:solidFill>
          <a:ln w="12700">
            <a:miter lim="400000"/>
          </a:ln>
        </p:spPr>
        <p:txBody>
          <a:bodyPr lIns="0" tIns="0" rIns="0" bIns="0" anchor="ctr"/>
          <a:lstStyle/>
          <a:p>
            <a:pPr>
              <a:defRPr sz="1400"/>
            </a:pPr>
          </a:p>
        </p:txBody>
      </p:sp>
      <p:sp>
        <p:nvSpPr>
          <p:cNvPr id="11269" name="Google Shape;3689;p36"/>
          <p:cNvSpPr/>
          <p:nvPr/>
        </p:nvSpPr>
        <p:spPr>
          <a:xfrm>
            <a:off x="1442635" y="3178972"/>
            <a:ext cx="137475" cy="118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6" y="0"/>
                </a:moveTo>
                <a:cubicBezTo>
                  <a:pt x="648" y="0"/>
                  <a:pt x="0" y="753"/>
                  <a:pt x="0" y="1507"/>
                </a:cubicBezTo>
                <a:lnTo>
                  <a:pt x="0" y="20093"/>
                </a:lnTo>
                <a:cubicBezTo>
                  <a:pt x="0" y="20593"/>
                  <a:pt x="218" y="20847"/>
                  <a:pt x="437" y="21093"/>
                </a:cubicBezTo>
                <a:cubicBezTo>
                  <a:pt x="648" y="21346"/>
                  <a:pt x="1084" y="21600"/>
                  <a:pt x="1296" y="21600"/>
                </a:cubicBezTo>
                <a:lnTo>
                  <a:pt x="20304" y="21600"/>
                </a:lnTo>
                <a:cubicBezTo>
                  <a:pt x="20952" y="21600"/>
                  <a:pt x="21600" y="20847"/>
                  <a:pt x="21600" y="20093"/>
                </a:cubicBezTo>
                <a:lnTo>
                  <a:pt x="21600" y="1507"/>
                </a:lnTo>
                <a:cubicBezTo>
                  <a:pt x="21600" y="500"/>
                  <a:pt x="20952" y="0"/>
                  <a:pt x="20304" y="0"/>
                </a:cubicBezTo>
                <a:cubicBezTo>
                  <a:pt x="19445" y="0"/>
                  <a:pt x="19008" y="753"/>
                  <a:pt x="19008" y="1507"/>
                </a:cubicBezTo>
                <a:lnTo>
                  <a:pt x="19008" y="18587"/>
                </a:lnTo>
                <a:lnTo>
                  <a:pt x="2592" y="18587"/>
                </a:lnTo>
                <a:lnTo>
                  <a:pt x="2592" y="1507"/>
                </a:lnTo>
                <a:cubicBezTo>
                  <a:pt x="2592" y="500"/>
                  <a:pt x="1944" y="0"/>
                  <a:pt x="1296" y="0"/>
                </a:cubicBezTo>
                <a:close/>
              </a:path>
            </a:pathLst>
          </a:custGeom>
          <a:solidFill>
            <a:srgbClr val="222831"/>
          </a:solidFill>
          <a:ln w="12700">
            <a:miter lim="400000"/>
          </a:ln>
        </p:spPr>
        <p:txBody>
          <a:bodyPr lIns="0" tIns="0" rIns="0" bIns="0" anchor="ctr"/>
          <a:lstStyle/>
          <a:p>
            <a:pPr>
              <a:defRPr sz="1400"/>
            </a:pPr>
          </a:p>
        </p:txBody>
      </p:sp>
      <p:sp>
        <p:nvSpPr>
          <p:cNvPr id="11270" name="Google Shape;3690;p36"/>
          <p:cNvSpPr/>
          <p:nvPr/>
        </p:nvSpPr>
        <p:spPr>
          <a:xfrm>
            <a:off x="1229587" y="2985154"/>
            <a:ext cx="123715" cy="122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913"/>
                </a:moveTo>
                <a:cubicBezTo>
                  <a:pt x="15120" y="2913"/>
                  <a:pt x="18720" y="6308"/>
                  <a:pt x="18720" y="10677"/>
                </a:cubicBezTo>
                <a:cubicBezTo>
                  <a:pt x="18720" y="15046"/>
                  <a:pt x="15120" y="18687"/>
                  <a:pt x="10800" y="18687"/>
                </a:cubicBezTo>
                <a:cubicBezTo>
                  <a:pt x="6480" y="18687"/>
                  <a:pt x="2880" y="15046"/>
                  <a:pt x="2880" y="10677"/>
                </a:cubicBezTo>
                <a:cubicBezTo>
                  <a:pt x="2880" y="6308"/>
                  <a:pt x="6480" y="2913"/>
                  <a:pt x="10800" y="2913"/>
                </a:cubicBezTo>
                <a:close/>
                <a:moveTo>
                  <a:pt x="10800" y="0"/>
                </a:moveTo>
                <a:cubicBezTo>
                  <a:pt x="4797" y="0"/>
                  <a:pt x="0" y="4852"/>
                  <a:pt x="0" y="10677"/>
                </a:cubicBezTo>
                <a:cubicBezTo>
                  <a:pt x="0" y="16748"/>
                  <a:pt x="4797" y="21600"/>
                  <a:pt x="10800" y="21600"/>
                </a:cubicBezTo>
                <a:cubicBezTo>
                  <a:pt x="16795" y="21600"/>
                  <a:pt x="21600" y="16748"/>
                  <a:pt x="21600" y="10677"/>
                </a:cubicBezTo>
                <a:cubicBezTo>
                  <a:pt x="21600" y="4852"/>
                  <a:pt x="16795" y="0"/>
                  <a:pt x="10800" y="0"/>
                </a:cubicBezTo>
                <a:close/>
              </a:path>
            </a:pathLst>
          </a:custGeom>
          <a:solidFill>
            <a:srgbClr val="222831"/>
          </a:solidFill>
          <a:ln w="12700">
            <a:miter lim="400000"/>
          </a:ln>
        </p:spPr>
        <p:txBody>
          <a:bodyPr lIns="0" tIns="0" rIns="0" bIns="0" anchor="ctr"/>
          <a:lstStyle/>
          <a:p>
            <a:pPr>
              <a:defRPr sz="1400"/>
            </a:pPr>
          </a:p>
        </p:txBody>
      </p:sp>
      <p:sp>
        <p:nvSpPr>
          <p:cNvPr id="11271" name="Google Shape;3691;p36"/>
          <p:cNvSpPr/>
          <p:nvPr/>
        </p:nvSpPr>
        <p:spPr>
          <a:xfrm>
            <a:off x="1199332" y="3121065"/>
            <a:ext cx="254430" cy="207753"/>
          </a:xfrm>
          <a:custGeom>
            <a:avLst/>
            <a:gdLst/>
            <a:ahLst/>
            <a:cxnLst>
              <a:cxn ang="0">
                <a:pos x="wd2" y="hd2"/>
              </a:cxn>
              <a:cxn ang="5400000">
                <a:pos x="wd2" y="hd2"/>
              </a:cxn>
              <a:cxn ang="10800000">
                <a:pos x="wd2" y="hd2"/>
              </a:cxn>
              <a:cxn ang="16200000">
                <a:pos x="wd2" y="hd2"/>
              </a:cxn>
            </a:cxnLst>
            <a:rect l="0" t="0" r="r" b="b"/>
            <a:pathLst>
              <a:path w="21495" h="21600" fill="norm" stroke="1" extrusionOk="0">
                <a:moveTo>
                  <a:pt x="6440" y="0"/>
                </a:moveTo>
                <a:cubicBezTo>
                  <a:pt x="2732" y="0"/>
                  <a:pt x="917" y="2902"/>
                  <a:pt x="697" y="6594"/>
                </a:cubicBezTo>
                <a:lnTo>
                  <a:pt x="0" y="21600"/>
                </a:lnTo>
                <a:lnTo>
                  <a:pt x="16026" y="21600"/>
                </a:lnTo>
                <a:lnTo>
                  <a:pt x="11533" y="16225"/>
                </a:lnTo>
                <a:cubicBezTo>
                  <a:pt x="12216" y="16320"/>
                  <a:pt x="13176" y="16356"/>
                  <a:pt x="14192" y="16356"/>
                </a:cubicBezTo>
                <a:cubicBezTo>
                  <a:pt x="16587" y="16356"/>
                  <a:pt x="19279" y="16171"/>
                  <a:pt x="19279" y="16171"/>
                </a:cubicBezTo>
                <a:cubicBezTo>
                  <a:pt x="20555" y="16026"/>
                  <a:pt x="21600" y="15024"/>
                  <a:pt x="21486" y="13454"/>
                </a:cubicBezTo>
                <a:cubicBezTo>
                  <a:pt x="21369" y="11594"/>
                  <a:pt x="20093" y="10881"/>
                  <a:pt x="18699" y="10881"/>
                </a:cubicBezTo>
                <a:lnTo>
                  <a:pt x="14750" y="11021"/>
                </a:lnTo>
                <a:cubicBezTo>
                  <a:pt x="14750" y="11021"/>
                  <a:pt x="12890" y="11021"/>
                  <a:pt x="12425" y="9451"/>
                </a:cubicBezTo>
                <a:cubicBezTo>
                  <a:pt x="11845" y="7591"/>
                  <a:pt x="11266" y="3877"/>
                  <a:pt x="10221" y="2162"/>
                </a:cubicBezTo>
                <a:cubicBezTo>
                  <a:pt x="9406" y="876"/>
                  <a:pt x="8244" y="162"/>
                  <a:pt x="6968" y="18"/>
                </a:cubicBezTo>
                <a:cubicBezTo>
                  <a:pt x="6788" y="5"/>
                  <a:pt x="6612" y="0"/>
                  <a:pt x="6440" y="0"/>
                </a:cubicBezTo>
                <a:close/>
              </a:path>
            </a:pathLst>
          </a:custGeom>
          <a:solidFill>
            <a:srgbClr val="EEEEEE"/>
          </a:solidFill>
          <a:ln w="12700">
            <a:miter lim="400000"/>
          </a:ln>
        </p:spPr>
        <p:txBody>
          <a:bodyPr lIns="0" tIns="0" rIns="0" bIns="0" anchor="ctr"/>
          <a:lstStyle/>
          <a:p>
            <a:pPr>
              <a:defRPr sz="1400"/>
            </a:pPr>
          </a:p>
        </p:txBody>
      </p:sp>
      <p:sp>
        <p:nvSpPr>
          <p:cNvPr id="11272" name="Google Shape;3692;p36"/>
          <p:cNvSpPr/>
          <p:nvPr/>
        </p:nvSpPr>
        <p:spPr>
          <a:xfrm>
            <a:off x="1199332" y="3121065"/>
            <a:ext cx="254430" cy="207753"/>
          </a:xfrm>
          <a:custGeom>
            <a:avLst/>
            <a:gdLst/>
            <a:ahLst/>
            <a:cxnLst>
              <a:cxn ang="0">
                <a:pos x="wd2" y="hd2"/>
              </a:cxn>
              <a:cxn ang="5400000">
                <a:pos x="wd2" y="hd2"/>
              </a:cxn>
              <a:cxn ang="10800000">
                <a:pos x="wd2" y="hd2"/>
              </a:cxn>
              <a:cxn ang="16200000">
                <a:pos x="wd2" y="hd2"/>
              </a:cxn>
            </a:cxnLst>
            <a:rect l="0" t="0" r="r" b="b"/>
            <a:pathLst>
              <a:path w="21495" h="21600" fill="norm" stroke="1" extrusionOk="0">
                <a:moveTo>
                  <a:pt x="6440" y="0"/>
                </a:moveTo>
                <a:cubicBezTo>
                  <a:pt x="2732" y="0"/>
                  <a:pt x="917" y="2902"/>
                  <a:pt x="697" y="6594"/>
                </a:cubicBezTo>
                <a:lnTo>
                  <a:pt x="0" y="21600"/>
                </a:lnTo>
                <a:lnTo>
                  <a:pt x="7782" y="11739"/>
                </a:lnTo>
                <a:lnTo>
                  <a:pt x="10569" y="15882"/>
                </a:lnTo>
                <a:cubicBezTo>
                  <a:pt x="10767" y="16252"/>
                  <a:pt x="12395" y="16356"/>
                  <a:pt x="14192" y="16356"/>
                </a:cubicBezTo>
                <a:cubicBezTo>
                  <a:pt x="16587" y="16356"/>
                  <a:pt x="19279" y="16171"/>
                  <a:pt x="19279" y="16171"/>
                </a:cubicBezTo>
                <a:cubicBezTo>
                  <a:pt x="20555" y="16026"/>
                  <a:pt x="21600" y="15024"/>
                  <a:pt x="21486" y="13454"/>
                </a:cubicBezTo>
                <a:cubicBezTo>
                  <a:pt x="21369" y="11594"/>
                  <a:pt x="20093" y="10881"/>
                  <a:pt x="18699" y="10881"/>
                </a:cubicBezTo>
                <a:lnTo>
                  <a:pt x="14750" y="11021"/>
                </a:lnTo>
                <a:cubicBezTo>
                  <a:pt x="14750" y="11021"/>
                  <a:pt x="12890" y="11021"/>
                  <a:pt x="12425" y="9451"/>
                </a:cubicBezTo>
                <a:cubicBezTo>
                  <a:pt x="11845" y="7591"/>
                  <a:pt x="11266" y="3877"/>
                  <a:pt x="10221" y="2162"/>
                </a:cubicBezTo>
                <a:cubicBezTo>
                  <a:pt x="9406" y="876"/>
                  <a:pt x="8244" y="162"/>
                  <a:pt x="6968" y="18"/>
                </a:cubicBezTo>
                <a:cubicBezTo>
                  <a:pt x="6788" y="5"/>
                  <a:pt x="6612" y="0"/>
                  <a:pt x="6440" y="0"/>
                </a:cubicBezTo>
                <a:close/>
              </a:path>
            </a:pathLst>
          </a:custGeom>
          <a:solidFill>
            <a:srgbClr val="EEEEEE"/>
          </a:solidFill>
          <a:ln w="12700">
            <a:miter lim="400000"/>
          </a:ln>
        </p:spPr>
        <p:txBody>
          <a:bodyPr lIns="0" tIns="0" rIns="0" bIns="0" anchor="ctr"/>
          <a:lstStyle/>
          <a:p>
            <a:pPr>
              <a:defRPr sz="1400"/>
            </a:pPr>
          </a:p>
        </p:txBody>
      </p:sp>
      <p:sp>
        <p:nvSpPr>
          <p:cNvPr id="11273" name="Google Shape;3693;p36"/>
          <p:cNvSpPr/>
          <p:nvPr/>
        </p:nvSpPr>
        <p:spPr>
          <a:xfrm>
            <a:off x="1191084" y="3113946"/>
            <a:ext cx="270925" cy="224508"/>
          </a:xfrm>
          <a:custGeom>
            <a:avLst/>
            <a:gdLst/>
            <a:ahLst/>
            <a:cxnLst>
              <a:cxn ang="0">
                <a:pos x="wd2" y="hd2"/>
              </a:cxn>
              <a:cxn ang="5400000">
                <a:pos x="wd2" y="hd2"/>
              </a:cxn>
              <a:cxn ang="10800000">
                <a:pos x="wd2" y="hd2"/>
              </a:cxn>
              <a:cxn ang="16200000">
                <a:pos x="wd2" y="hd2"/>
              </a:cxn>
            </a:cxnLst>
            <a:rect l="0" t="0" r="r" b="b"/>
            <a:pathLst>
              <a:path w="21501" h="21600" fill="norm" stroke="1" extrusionOk="0">
                <a:moveTo>
                  <a:pt x="6432" y="0"/>
                </a:moveTo>
                <a:cubicBezTo>
                  <a:pt x="3063" y="0"/>
                  <a:pt x="958" y="2477"/>
                  <a:pt x="655" y="6787"/>
                </a:cubicBezTo>
                <a:lnTo>
                  <a:pt x="0" y="20673"/>
                </a:lnTo>
                <a:cubicBezTo>
                  <a:pt x="0" y="21203"/>
                  <a:pt x="217" y="21466"/>
                  <a:pt x="544" y="21600"/>
                </a:cubicBezTo>
                <a:lnTo>
                  <a:pt x="655" y="21600"/>
                </a:lnTo>
                <a:cubicBezTo>
                  <a:pt x="982" y="21600"/>
                  <a:pt x="1309" y="21203"/>
                  <a:pt x="1309" y="20806"/>
                </a:cubicBezTo>
                <a:lnTo>
                  <a:pt x="1964" y="6916"/>
                </a:lnTo>
                <a:cubicBezTo>
                  <a:pt x="2067" y="4911"/>
                  <a:pt x="2856" y="1595"/>
                  <a:pt x="6566" y="1595"/>
                </a:cubicBezTo>
                <a:cubicBezTo>
                  <a:pt x="6769" y="1595"/>
                  <a:pt x="6980" y="1608"/>
                  <a:pt x="7200" y="1629"/>
                </a:cubicBezTo>
                <a:cubicBezTo>
                  <a:pt x="8182" y="1629"/>
                  <a:pt x="9053" y="2289"/>
                  <a:pt x="9708" y="3216"/>
                </a:cubicBezTo>
                <a:cubicBezTo>
                  <a:pt x="10362" y="4139"/>
                  <a:pt x="10800" y="6123"/>
                  <a:pt x="11127" y="7710"/>
                </a:cubicBezTo>
                <a:cubicBezTo>
                  <a:pt x="11344" y="8503"/>
                  <a:pt x="11565" y="9167"/>
                  <a:pt x="11672" y="9693"/>
                </a:cubicBezTo>
                <a:cubicBezTo>
                  <a:pt x="12219" y="11548"/>
                  <a:pt x="14400" y="11677"/>
                  <a:pt x="14510" y="11677"/>
                </a:cubicBezTo>
                <a:lnTo>
                  <a:pt x="18110" y="11548"/>
                </a:lnTo>
                <a:lnTo>
                  <a:pt x="18220" y="11548"/>
                </a:lnTo>
                <a:cubicBezTo>
                  <a:pt x="18765" y="11548"/>
                  <a:pt x="20074" y="11677"/>
                  <a:pt x="20184" y="13135"/>
                </a:cubicBezTo>
                <a:cubicBezTo>
                  <a:pt x="20291" y="14458"/>
                  <a:pt x="19309" y="14722"/>
                  <a:pt x="18655" y="14855"/>
                </a:cubicBezTo>
                <a:cubicBezTo>
                  <a:pt x="17073" y="14985"/>
                  <a:pt x="15354" y="15052"/>
                  <a:pt x="13938" y="15052"/>
                </a:cubicBezTo>
                <a:cubicBezTo>
                  <a:pt x="12519" y="15052"/>
                  <a:pt x="11399" y="14985"/>
                  <a:pt x="11017" y="14855"/>
                </a:cubicBezTo>
                <a:lnTo>
                  <a:pt x="8399" y="11017"/>
                </a:lnTo>
                <a:cubicBezTo>
                  <a:pt x="8282" y="10800"/>
                  <a:pt x="8092" y="10700"/>
                  <a:pt x="7913" y="10700"/>
                </a:cubicBezTo>
                <a:cubicBezTo>
                  <a:pt x="7768" y="10700"/>
                  <a:pt x="7627" y="10767"/>
                  <a:pt x="7527" y="10884"/>
                </a:cubicBezTo>
                <a:cubicBezTo>
                  <a:pt x="7200" y="11151"/>
                  <a:pt x="7200" y="11677"/>
                  <a:pt x="7417" y="11944"/>
                </a:cubicBezTo>
                <a:lnTo>
                  <a:pt x="10035" y="15912"/>
                </a:lnTo>
                <a:cubicBezTo>
                  <a:pt x="10197" y="16204"/>
                  <a:pt x="10593" y="16639"/>
                  <a:pt x="13907" y="16639"/>
                </a:cubicBezTo>
                <a:cubicBezTo>
                  <a:pt x="15106" y="16639"/>
                  <a:pt x="16681" y="16580"/>
                  <a:pt x="18765" y="16442"/>
                </a:cubicBezTo>
                <a:cubicBezTo>
                  <a:pt x="20618" y="16175"/>
                  <a:pt x="21600" y="14855"/>
                  <a:pt x="21493" y="13001"/>
                </a:cubicBezTo>
                <a:cubicBezTo>
                  <a:pt x="21273" y="11151"/>
                  <a:pt x="19964" y="9961"/>
                  <a:pt x="18110" y="9961"/>
                </a:cubicBezTo>
                <a:lnTo>
                  <a:pt x="14510" y="10090"/>
                </a:lnTo>
                <a:cubicBezTo>
                  <a:pt x="14183" y="10090"/>
                  <a:pt x="13091" y="9961"/>
                  <a:pt x="12874" y="9167"/>
                </a:cubicBezTo>
                <a:cubicBezTo>
                  <a:pt x="12764" y="8637"/>
                  <a:pt x="12547" y="7977"/>
                  <a:pt x="12436" y="7313"/>
                </a:cubicBezTo>
                <a:cubicBezTo>
                  <a:pt x="11999" y="5463"/>
                  <a:pt x="11565" y="3479"/>
                  <a:pt x="10690" y="2155"/>
                </a:cubicBezTo>
                <a:cubicBezTo>
                  <a:pt x="9928" y="965"/>
                  <a:pt x="8619" y="42"/>
                  <a:pt x="7200" y="42"/>
                </a:cubicBezTo>
                <a:cubicBezTo>
                  <a:pt x="6938" y="13"/>
                  <a:pt x="6680" y="0"/>
                  <a:pt x="6432" y="0"/>
                </a:cubicBezTo>
                <a:close/>
              </a:path>
            </a:pathLst>
          </a:custGeom>
          <a:solidFill>
            <a:srgbClr val="222831"/>
          </a:solidFill>
          <a:ln w="12700">
            <a:miter lim="400000"/>
          </a:ln>
        </p:spPr>
        <p:txBody>
          <a:bodyPr lIns="0" tIns="0" rIns="0" bIns="0" anchor="ctr"/>
          <a:lstStyle/>
          <a:p>
            <a:pPr>
              <a:defRPr sz="1400"/>
            </a:pPr>
          </a:p>
        </p:txBody>
      </p:sp>
      <p:sp>
        <p:nvSpPr>
          <p:cNvPr id="11274" name="Google Shape;3694;p36"/>
          <p:cNvSpPr/>
          <p:nvPr/>
        </p:nvSpPr>
        <p:spPr>
          <a:xfrm>
            <a:off x="1674956" y="2993401"/>
            <a:ext cx="107263" cy="105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6" y="0"/>
                </a:moveTo>
                <a:cubicBezTo>
                  <a:pt x="4712" y="0"/>
                  <a:pt x="0" y="4767"/>
                  <a:pt x="0" y="10658"/>
                </a:cubicBezTo>
                <a:cubicBezTo>
                  <a:pt x="0" y="16833"/>
                  <a:pt x="4712" y="21600"/>
                  <a:pt x="10796" y="21600"/>
                </a:cubicBezTo>
                <a:cubicBezTo>
                  <a:pt x="16617" y="21600"/>
                  <a:pt x="21600" y="16833"/>
                  <a:pt x="21600" y="10658"/>
                </a:cubicBezTo>
                <a:cubicBezTo>
                  <a:pt x="21600" y="4767"/>
                  <a:pt x="16617" y="0"/>
                  <a:pt x="10796" y="0"/>
                </a:cubicBezTo>
                <a:close/>
              </a:path>
            </a:pathLst>
          </a:custGeom>
          <a:solidFill>
            <a:srgbClr val="EEEEEE"/>
          </a:solidFill>
          <a:ln w="12700">
            <a:miter lim="400000"/>
          </a:ln>
        </p:spPr>
        <p:txBody>
          <a:bodyPr lIns="0" tIns="0" rIns="0" bIns="0" anchor="ctr"/>
          <a:lstStyle/>
          <a:p>
            <a:pPr>
              <a:defRPr sz="1400"/>
            </a:pPr>
          </a:p>
        </p:txBody>
      </p:sp>
      <p:sp>
        <p:nvSpPr>
          <p:cNvPr id="11275" name="Google Shape;3695;p36"/>
          <p:cNvSpPr/>
          <p:nvPr/>
        </p:nvSpPr>
        <p:spPr>
          <a:xfrm>
            <a:off x="1666708" y="2985154"/>
            <a:ext cx="123758" cy="122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6" y="2913"/>
                </a:moveTo>
                <a:cubicBezTo>
                  <a:pt x="15122" y="2913"/>
                  <a:pt x="18721" y="6308"/>
                  <a:pt x="18721" y="10677"/>
                </a:cubicBezTo>
                <a:cubicBezTo>
                  <a:pt x="18721" y="15046"/>
                  <a:pt x="15122" y="18687"/>
                  <a:pt x="10796" y="18687"/>
                </a:cubicBezTo>
                <a:cubicBezTo>
                  <a:pt x="6478" y="18687"/>
                  <a:pt x="2879" y="15046"/>
                  <a:pt x="2879" y="10677"/>
                </a:cubicBezTo>
                <a:cubicBezTo>
                  <a:pt x="2879" y="6308"/>
                  <a:pt x="6478" y="2913"/>
                  <a:pt x="10796" y="2913"/>
                </a:cubicBezTo>
                <a:close/>
                <a:moveTo>
                  <a:pt x="10796" y="0"/>
                </a:moveTo>
                <a:cubicBezTo>
                  <a:pt x="4803" y="0"/>
                  <a:pt x="0" y="4852"/>
                  <a:pt x="0" y="10677"/>
                </a:cubicBezTo>
                <a:cubicBezTo>
                  <a:pt x="0" y="16748"/>
                  <a:pt x="4803" y="21600"/>
                  <a:pt x="10796" y="21600"/>
                </a:cubicBezTo>
                <a:cubicBezTo>
                  <a:pt x="16797" y="21600"/>
                  <a:pt x="21600" y="16748"/>
                  <a:pt x="21600" y="10677"/>
                </a:cubicBezTo>
                <a:cubicBezTo>
                  <a:pt x="21600" y="4852"/>
                  <a:pt x="16797" y="0"/>
                  <a:pt x="10796" y="0"/>
                </a:cubicBezTo>
                <a:close/>
              </a:path>
            </a:pathLst>
          </a:custGeom>
          <a:solidFill>
            <a:srgbClr val="222831"/>
          </a:solidFill>
          <a:ln w="12700">
            <a:miter lim="400000"/>
          </a:ln>
        </p:spPr>
        <p:txBody>
          <a:bodyPr lIns="0" tIns="0" rIns="0" bIns="0" anchor="ctr"/>
          <a:lstStyle/>
          <a:p>
            <a:pPr>
              <a:defRPr sz="1400"/>
            </a:pPr>
          </a:p>
        </p:txBody>
      </p:sp>
      <p:sp>
        <p:nvSpPr>
          <p:cNvPr id="11276" name="Google Shape;3696;p36"/>
          <p:cNvSpPr/>
          <p:nvPr/>
        </p:nvSpPr>
        <p:spPr>
          <a:xfrm>
            <a:off x="1566001" y="3121065"/>
            <a:ext cx="254677" cy="207753"/>
          </a:xfrm>
          <a:custGeom>
            <a:avLst/>
            <a:gdLst/>
            <a:ahLst/>
            <a:cxnLst>
              <a:cxn ang="0">
                <a:pos x="wd2" y="hd2"/>
              </a:cxn>
              <a:cxn ang="5400000">
                <a:pos x="wd2" y="hd2"/>
              </a:cxn>
              <a:cxn ang="10800000">
                <a:pos x="wd2" y="hd2"/>
              </a:cxn>
              <a:cxn ang="16200000">
                <a:pos x="wd2" y="hd2"/>
              </a:cxn>
            </a:cxnLst>
            <a:rect l="0" t="0" r="r" b="b"/>
            <a:pathLst>
              <a:path w="21399" h="21600" fill="norm" stroke="1" extrusionOk="0">
                <a:moveTo>
                  <a:pt x="14994" y="0"/>
                </a:moveTo>
                <a:cubicBezTo>
                  <a:pt x="14823" y="0"/>
                  <a:pt x="14648" y="5"/>
                  <a:pt x="14469" y="18"/>
                </a:cubicBezTo>
                <a:cubicBezTo>
                  <a:pt x="13200" y="162"/>
                  <a:pt x="12043" y="876"/>
                  <a:pt x="11234" y="2162"/>
                </a:cubicBezTo>
                <a:cubicBezTo>
                  <a:pt x="10081" y="3877"/>
                  <a:pt x="9618" y="7591"/>
                  <a:pt x="9042" y="9451"/>
                </a:cubicBezTo>
                <a:cubicBezTo>
                  <a:pt x="8578" y="11021"/>
                  <a:pt x="6729" y="11021"/>
                  <a:pt x="6729" y="11021"/>
                </a:cubicBezTo>
                <a:lnTo>
                  <a:pt x="2804" y="10881"/>
                </a:lnTo>
                <a:cubicBezTo>
                  <a:pt x="1418" y="10881"/>
                  <a:pt x="146" y="11594"/>
                  <a:pt x="32" y="13454"/>
                </a:cubicBezTo>
                <a:cubicBezTo>
                  <a:pt x="-201" y="15024"/>
                  <a:pt x="839" y="15597"/>
                  <a:pt x="2225" y="15882"/>
                </a:cubicBezTo>
                <a:cubicBezTo>
                  <a:pt x="2225" y="15882"/>
                  <a:pt x="4902" y="16071"/>
                  <a:pt x="7283" y="16071"/>
                </a:cubicBezTo>
                <a:cubicBezTo>
                  <a:pt x="9071" y="16071"/>
                  <a:pt x="10690" y="15963"/>
                  <a:pt x="10887" y="15597"/>
                </a:cubicBezTo>
                <a:lnTo>
                  <a:pt x="13659" y="11739"/>
                </a:lnTo>
                <a:lnTo>
                  <a:pt x="21399" y="21600"/>
                </a:lnTo>
                <a:lnTo>
                  <a:pt x="20706" y="6594"/>
                </a:lnTo>
                <a:cubicBezTo>
                  <a:pt x="20487" y="2902"/>
                  <a:pt x="18682" y="0"/>
                  <a:pt x="14994" y="0"/>
                </a:cubicBezTo>
                <a:close/>
              </a:path>
            </a:pathLst>
          </a:custGeom>
          <a:solidFill>
            <a:srgbClr val="EEEEEE"/>
          </a:solidFill>
          <a:ln w="12700">
            <a:miter lim="400000"/>
          </a:ln>
        </p:spPr>
        <p:txBody>
          <a:bodyPr lIns="0" tIns="0" rIns="0" bIns="0" anchor="ctr"/>
          <a:lstStyle/>
          <a:p>
            <a:pPr>
              <a:defRPr sz="1400"/>
            </a:pPr>
          </a:p>
        </p:txBody>
      </p:sp>
      <p:sp>
        <p:nvSpPr>
          <p:cNvPr id="11277" name="Google Shape;3697;p36"/>
          <p:cNvSpPr/>
          <p:nvPr/>
        </p:nvSpPr>
        <p:spPr>
          <a:xfrm>
            <a:off x="1556561" y="3113946"/>
            <a:ext cx="272365" cy="224508"/>
          </a:xfrm>
          <a:custGeom>
            <a:avLst/>
            <a:gdLst/>
            <a:ahLst/>
            <a:cxnLst>
              <a:cxn ang="0">
                <a:pos x="wd2" y="hd2"/>
              </a:cxn>
              <a:cxn ang="5400000">
                <a:pos x="wd2" y="hd2"/>
              </a:cxn>
              <a:cxn ang="10800000">
                <a:pos x="wd2" y="hd2"/>
              </a:cxn>
              <a:cxn ang="16200000">
                <a:pos x="wd2" y="hd2"/>
              </a:cxn>
            </a:cxnLst>
            <a:rect l="0" t="0" r="r" b="b"/>
            <a:pathLst>
              <a:path w="21506" h="21600" fill="norm" stroke="1" extrusionOk="0">
                <a:moveTo>
                  <a:pt x="15001" y="0"/>
                </a:moveTo>
                <a:cubicBezTo>
                  <a:pt x="14750" y="0"/>
                  <a:pt x="14497" y="13"/>
                  <a:pt x="14236" y="42"/>
                </a:cubicBezTo>
                <a:cubicBezTo>
                  <a:pt x="12930" y="42"/>
                  <a:pt x="11628" y="965"/>
                  <a:pt x="10761" y="2289"/>
                </a:cubicBezTo>
                <a:cubicBezTo>
                  <a:pt x="10000" y="3479"/>
                  <a:pt x="9568" y="5463"/>
                  <a:pt x="9133" y="7313"/>
                </a:cubicBezTo>
                <a:cubicBezTo>
                  <a:pt x="8917" y="7977"/>
                  <a:pt x="8807" y="8637"/>
                  <a:pt x="8591" y="9167"/>
                </a:cubicBezTo>
                <a:cubicBezTo>
                  <a:pt x="8372" y="9827"/>
                  <a:pt x="7395" y="10090"/>
                  <a:pt x="7069" y="10090"/>
                </a:cubicBezTo>
                <a:lnTo>
                  <a:pt x="3381" y="9961"/>
                </a:lnTo>
                <a:cubicBezTo>
                  <a:pt x="1534" y="9961"/>
                  <a:pt x="232" y="11151"/>
                  <a:pt x="16" y="13001"/>
                </a:cubicBezTo>
                <a:cubicBezTo>
                  <a:pt x="-94" y="14191"/>
                  <a:pt x="341" y="15778"/>
                  <a:pt x="2730" y="16175"/>
                </a:cubicBezTo>
                <a:lnTo>
                  <a:pt x="2836" y="16175"/>
                </a:lnTo>
                <a:cubicBezTo>
                  <a:pt x="4852" y="16317"/>
                  <a:pt x="6387" y="16371"/>
                  <a:pt x="7556" y="16371"/>
                </a:cubicBezTo>
                <a:cubicBezTo>
                  <a:pt x="10802" y="16371"/>
                  <a:pt x="11254" y="15937"/>
                  <a:pt x="11412" y="15649"/>
                </a:cubicBezTo>
                <a:lnTo>
                  <a:pt x="14127" y="12074"/>
                </a:lnTo>
                <a:cubicBezTo>
                  <a:pt x="14343" y="11677"/>
                  <a:pt x="14343" y="11151"/>
                  <a:pt x="14017" y="10884"/>
                </a:cubicBezTo>
                <a:cubicBezTo>
                  <a:pt x="13921" y="10767"/>
                  <a:pt x="13777" y="10700"/>
                  <a:pt x="13633" y="10700"/>
                </a:cubicBezTo>
                <a:cubicBezTo>
                  <a:pt x="13455" y="10700"/>
                  <a:pt x="13270" y="10800"/>
                  <a:pt x="13150" y="11017"/>
                </a:cubicBezTo>
                <a:lnTo>
                  <a:pt x="10435" y="14458"/>
                </a:lnTo>
                <a:cubicBezTo>
                  <a:pt x="10075" y="14676"/>
                  <a:pt x="8766" y="14772"/>
                  <a:pt x="7131" y="14772"/>
                </a:cubicBezTo>
                <a:cubicBezTo>
                  <a:pt x="5798" y="14772"/>
                  <a:pt x="4252" y="14709"/>
                  <a:pt x="2836" y="14588"/>
                </a:cubicBezTo>
                <a:cubicBezTo>
                  <a:pt x="1208" y="14325"/>
                  <a:pt x="1318" y="13531"/>
                  <a:pt x="1318" y="13135"/>
                </a:cubicBezTo>
                <a:cubicBezTo>
                  <a:pt x="1428" y="11677"/>
                  <a:pt x="2836" y="11548"/>
                  <a:pt x="3381" y="11548"/>
                </a:cubicBezTo>
                <a:lnTo>
                  <a:pt x="7069" y="11677"/>
                </a:lnTo>
                <a:cubicBezTo>
                  <a:pt x="7179" y="11677"/>
                  <a:pt x="9242" y="11548"/>
                  <a:pt x="9894" y="9693"/>
                </a:cubicBezTo>
                <a:cubicBezTo>
                  <a:pt x="10000" y="9167"/>
                  <a:pt x="10219" y="8503"/>
                  <a:pt x="10326" y="7710"/>
                </a:cubicBezTo>
                <a:cubicBezTo>
                  <a:pt x="10761" y="6123"/>
                  <a:pt x="11196" y="4139"/>
                  <a:pt x="11847" y="3216"/>
                </a:cubicBezTo>
                <a:cubicBezTo>
                  <a:pt x="12389" y="2289"/>
                  <a:pt x="13366" y="1629"/>
                  <a:pt x="14343" y="1629"/>
                </a:cubicBezTo>
                <a:cubicBezTo>
                  <a:pt x="14562" y="1608"/>
                  <a:pt x="14774" y="1595"/>
                  <a:pt x="14973" y="1595"/>
                </a:cubicBezTo>
                <a:cubicBezTo>
                  <a:pt x="18665" y="1595"/>
                  <a:pt x="19450" y="4911"/>
                  <a:pt x="19552" y="6916"/>
                </a:cubicBezTo>
                <a:lnTo>
                  <a:pt x="20204" y="20806"/>
                </a:lnTo>
                <a:cubicBezTo>
                  <a:pt x="20204" y="21203"/>
                  <a:pt x="20529" y="21600"/>
                  <a:pt x="20855" y="21600"/>
                </a:cubicBezTo>
                <a:cubicBezTo>
                  <a:pt x="21290" y="21466"/>
                  <a:pt x="21506" y="21203"/>
                  <a:pt x="21506" y="20673"/>
                </a:cubicBezTo>
                <a:lnTo>
                  <a:pt x="20855" y="6787"/>
                </a:lnTo>
                <a:cubicBezTo>
                  <a:pt x="20553" y="2477"/>
                  <a:pt x="18366" y="0"/>
                  <a:pt x="15001" y="0"/>
                </a:cubicBezTo>
                <a:close/>
              </a:path>
            </a:pathLst>
          </a:custGeom>
          <a:solidFill>
            <a:srgbClr val="222831"/>
          </a:solidFill>
          <a:ln w="12700">
            <a:miter lim="400000"/>
          </a:ln>
        </p:spPr>
        <p:txBody>
          <a:bodyPr lIns="0" tIns="0" rIns="0" bIns="0" anchor="ctr"/>
          <a:lstStyle/>
          <a:p>
            <a:pPr>
              <a:defRPr sz="1400"/>
            </a:pPr>
          </a:p>
        </p:txBody>
      </p:sp>
      <p:sp>
        <p:nvSpPr>
          <p:cNvPr id="11278" name="Google Shape;3698;p36"/>
          <p:cNvSpPr/>
          <p:nvPr/>
        </p:nvSpPr>
        <p:spPr>
          <a:xfrm>
            <a:off x="1317532" y="3272473"/>
            <a:ext cx="375309" cy="63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 y="0"/>
                </a:moveTo>
                <a:lnTo>
                  <a:pt x="0" y="21600"/>
                </a:lnTo>
                <a:lnTo>
                  <a:pt x="21600" y="21600"/>
                </a:lnTo>
                <a:lnTo>
                  <a:pt x="21443" y="935"/>
                </a:lnTo>
                <a:lnTo>
                  <a:pt x="80" y="0"/>
                </a:lnTo>
                <a:close/>
              </a:path>
            </a:pathLst>
          </a:custGeom>
          <a:solidFill>
            <a:srgbClr val="B69B6A"/>
          </a:solidFill>
          <a:ln w="12700">
            <a:miter lim="400000"/>
          </a:ln>
        </p:spPr>
        <p:txBody>
          <a:bodyPr lIns="0" tIns="0" rIns="0" bIns="0" anchor="ctr"/>
          <a:lstStyle/>
          <a:p>
            <a:pPr>
              <a:defRPr sz="1400"/>
            </a:pPr>
          </a:p>
        </p:txBody>
      </p:sp>
      <p:sp>
        <p:nvSpPr>
          <p:cNvPr id="11279" name="Google Shape;3699;p36"/>
          <p:cNvSpPr/>
          <p:nvPr/>
        </p:nvSpPr>
        <p:spPr>
          <a:xfrm>
            <a:off x="1309285" y="3264225"/>
            <a:ext cx="391804" cy="79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 y="4471"/>
                </a:moveTo>
                <a:lnTo>
                  <a:pt x="20614" y="5212"/>
                </a:lnTo>
                <a:lnTo>
                  <a:pt x="20691" y="17129"/>
                </a:lnTo>
                <a:lnTo>
                  <a:pt x="909" y="17129"/>
                </a:lnTo>
                <a:lnTo>
                  <a:pt x="986" y="4471"/>
                </a:lnTo>
                <a:close/>
                <a:moveTo>
                  <a:pt x="531" y="0"/>
                </a:moveTo>
                <a:cubicBezTo>
                  <a:pt x="304" y="0"/>
                  <a:pt x="77" y="1118"/>
                  <a:pt x="77" y="2235"/>
                </a:cubicBezTo>
                <a:lnTo>
                  <a:pt x="0" y="19000"/>
                </a:lnTo>
                <a:cubicBezTo>
                  <a:pt x="0" y="19741"/>
                  <a:pt x="77" y="20118"/>
                  <a:pt x="153" y="20859"/>
                </a:cubicBezTo>
                <a:cubicBezTo>
                  <a:pt x="227" y="21235"/>
                  <a:pt x="381" y="21600"/>
                  <a:pt x="455" y="21600"/>
                </a:cubicBezTo>
                <a:lnTo>
                  <a:pt x="21145" y="21600"/>
                </a:lnTo>
                <a:cubicBezTo>
                  <a:pt x="21296" y="21600"/>
                  <a:pt x="21373" y="21235"/>
                  <a:pt x="21523" y="20859"/>
                </a:cubicBezTo>
                <a:cubicBezTo>
                  <a:pt x="21600" y="20118"/>
                  <a:pt x="21600" y="19741"/>
                  <a:pt x="21600" y="19000"/>
                </a:cubicBezTo>
                <a:lnTo>
                  <a:pt x="21449" y="2600"/>
                </a:lnTo>
                <a:cubicBezTo>
                  <a:pt x="21449" y="1482"/>
                  <a:pt x="21296" y="741"/>
                  <a:pt x="20995" y="741"/>
                </a:cubicBezTo>
                <a:lnTo>
                  <a:pt x="531" y="0"/>
                </a:lnTo>
                <a:close/>
              </a:path>
            </a:pathLst>
          </a:custGeom>
          <a:solidFill>
            <a:srgbClr val="162645"/>
          </a:solidFill>
          <a:ln w="12700">
            <a:miter lim="400000"/>
          </a:ln>
        </p:spPr>
        <p:txBody>
          <a:bodyPr lIns="0" tIns="0" rIns="0" bIns="0" anchor="ctr"/>
          <a:lstStyle/>
          <a:p>
            <a:pPr>
              <a:defRPr sz="1400"/>
            </a:pPr>
          </a:p>
        </p:txBody>
      </p:sp>
      <p:sp>
        <p:nvSpPr>
          <p:cNvPr id="11280" name="Google Shape;3700;p36"/>
          <p:cNvSpPr/>
          <p:nvPr/>
        </p:nvSpPr>
        <p:spPr>
          <a:xfrm>
            <a:off x="1449537" y="2971393"/>
            <a:ext cx="118201" cy="118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6" y="3013"/>
                </a:moveTo>
                <a:cubicBezTo>
                  <a:pt x="15072" y="3013"/>
                  <a:pt x="18586" y="6526"/>
                  <a:pt x="18586" y="10800"/>
                </a:cubicBezTo>
                <a:cubicBezTo>
                  <a:pt x="18586" y="15066"/>
                  <a:pt x="15072" y="18587"/>
                  <a:pt x="10796" y="18587"/>
                </a:cubicBezTo>
                <a:cubicBezTo>
                  <a:pt x="6528" y="18587"/>
                  <a:pt x="3014" y="15066"/>
                  <a:pt x="3014" y="10800"/>
                </a:cubicBezTo>
                <a:cubicBezTo>
                  <a:pt x="3014" y="6526"/>
                  <a:pt x="6528" y="3013"/>
                  <a:pt x="10796" y="3013"/>
                </a:cubicBezTo>
                <a:close/>
                <a:moveTo>
                  <a:pt x="10796" y="0"/>
                </a:moveTo>
                <a:cubicBezTo>
                  <a:pt x="4767" y="0"/>
                  <a:pt x="0" y="4774"/>
                  <a:pt x="0" y="10800"/>
                </a:cubicBezTo>
                <a:cubicBezTo>
                  <a:pt x="0" y="16826"/>
                  <a:pt x="4767" y="21600"/>
                  <a:pt x="10796" y="21600"/>
                </a:cubicBezTo>
                <a:cubicBezTo>
                  <a:pt x="16825" y="21600"/>
                  <a:pt x="21600" y="16826"/>
                  <a:pt x="21600" y="10800"/>
                </a:cubicBezTo>
                <a:cubicBezTo>
                  <a:pt x="21600" y="4774"/>
                  <a:pt x="16825" y="0"/>
                  <a:pt x="10796" y="0"/>
                </a:cubicBezTo>
                <a:close/>
              </a:path>
            </a:pathLst>
          </a:custGeom>
          <a:solidFill>
            <a:srgbClr val="222831"/>
          </a:solidFill>
          <a:ln w="12700">
            <a:miter lim="400000"/>
          </a:ln>
        </p:spPr>
        <p:txBody>
          <a:bodyPr lIns="0" tIns="0" rIns="0" bIns="0" anchor="ctr"/>
          <a:lstStyle/>
          <a:p>
            <a:pPr>
              <a:defRPr sz="1400"/>
            </a:pPr>
          </a:p>
        </p:txBody>
      </p:sp>
      <p:sp>
        <p:nvSpPr>
          <p:cNvPr id="11281" name="Google Shape;3701;p36"/>
          <p:cNvSpPr/>
          <p:nvPr/>
        </p:nvSpPr>
        <p:spPr>
          <a:xfrm>
            <a:off x="1565003" y="2899900"/>
            <a:ext cx="111343" cy="11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1" y="0"/>
                </a:moveTo>
                <a:cubicBezTo>
                  <a:pt x="4800" y="0"/>
                  <a:pt x="0" y="4946"/>
                  <a:pt x="0" y="10927"/>
                </a:cubicBezTo>
                <a:cubicBezTo>
                  <a:pt x="0" y="16654"/>
                  <a:pt x="4800" y="21600"/>
                  <a:pt x="10931" y="21600"/>
                </a:cubicBezTo>
                <a:cubicBezTo>
                  <a:pt x="16800" y="21600"/>
                  <a:pt x="21600" y="16654"/>
                  <a:pt x="21600" y="10673"/>
                </a:cubicBezTo>
                <a:cubicBezTo>
                  <a:pt x="21600" y="9629"/>
                  <a:pt x="21331" y="8331"/>
                  <a:pt x="20800" y="7288"/>
                </a:cubicBezTo>
                <a:cubicBezTo>
                  <a:pt x="20581" y="6647"/>
                  <a:pt x="20000" y="6178"/>
                  <a:pt x="19360" y="6178"/>
                </a:cubicBezTo>
                <a:cubicBezTo>
                  <a:pt x="19217" y="6178"/>
                  <a:pt x="19074" y="6203"/>
                  <a:pt x="18931" y="6244"/>
                </a:cubicBezTo>
                <a:cubicBezTo>
                  <a:pt x="18131" y="6507"/>
                  <a:pt x="17600" y="7551"/>
                  <a:pt x="17869" y="8331"/>
                </a:cubicBezTo>
                <a:cubicBezTo>
                  <a:pt x="18131" y="9112"/>
                  <a:pt x="18400" y="9892"/>
                  <a:pt x="18400" y="10673"/>
                </a:cubicBezTo>
                <a:cubicBezTo>
                  <a:pt x="18400" y="15093"/>
                  <a:pt x="14931" y="18478"/>
                  <a:pt x="10669" y="18478"/>
                </a:cubicBezTo>
                <a:cubicBezTo>
                  <a:pt x="6669" y="18478"/>
                  <a:pt x="3200" y="15093"/>
                  <a:pt x="3200" y="10673"/>
                </a:cubicBezTo>
                <a:cubicBezTo>
                  <a:pt x="3200" y="6507"/>
                  <a:pt x="6669" y="3122"/>
                  <a:pt x="10669" y="3122"/>
                </a:cubicBezTo>
                <a:cubicBezTo>
                  <a:pt x="11731" y="3122"/>
                  <a:pt x="12800" y="3385"/>
                  <a:pt x="13600" y="3903"/>
                </a:cubicBezTo>
                <a:cubicBezTo>
                  <a:pt x="13743" y="3952"/>
                  <a:pt x="13895" y="3977"/>
                  <a:pt x="14046" y="3977"/>
                </a:cubicBezTo>
                <a:cubicBezTo>
                  <a:pt x="14754" y="3977"/>
                  <a:pt x="15512" y="3508"/>
                  <a:pt x="15731" y="2867"/>
                </a:cubicBezTo>
                <a:cubicBezTo>
                  <a:pt x="16269" y="2087"/>
                  <a:pt x="15731" y="1306"/>
                  <a:pt x="14931" y="1043"/>
                </a:cubicBezTo>
                <a:cubicBezTo>
                  <a:pt x="13600" y="526"/>
                  <a:pt x="12269" y="0"/>
                  <a:pt x="10931" y="0"/>
                </a:cubicBezTo>
                <a:close/>
              </a:path>
            </a:pathLst>
          </a:custGeom>
          <a:solidFill>
            <a:srgbClr val="222831"/>
          </a:solidFill>
          <a:ln w="12700">
            <a:miter lim="400000"/>
          </a:ln>
        </p:spPr>
        <p:txBody>
          <a:bodyPr lIns="0" tIns="0" rIns="0" bIns="0" anchor="ctr"/>
          <a:lstStyle/>
          <a:p>
            <a:pPr>
              <a:defRPr sz="1400"/>
            </a:pPr>
          </a:p>
        </p:txBody>
      </p:sp>
      <p:sp>
        <p:nvSpPr>
          <p:cNvPr id="11282" name="Google Shape;3702;p36"/>
          <p:cNvSpPr/>
          <p:nvPr/>
        </p:nvSpPr>
        <p:spPr>
          <a:xfrm>
            <a:off x="1599382" y="2934279"/>
            <a:ext cx="42585" cy="45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41" y="0"/>
                </a:moveTo>
                <a:cubicBezTo>
                  <a:pt x="4866" y="0"/>
                  <a:pt x="0" y="5229"/>
                  <a:pt x="0" y="11120"/>
                </a:cubicBezTo>
                <a:cubicBezTo>
                  <a:pt x="0" y="16371"/>
                  <a:pt x="4866" y="21600"/>
                  <a:pt x="11141" y="21600"/>
                </a:cubicBezTo>
                <a:cubicBezTo>
                  <a:pt x="16734" y="21600"/>
                  <a:pt x="21600" y="16371"/>
                  <a:pt x="21600" y="11120"/>
                </a:cubicBezTo>
                <a:lnTo>
                  <a:pt x="11141" y="0"/>
                </a:lnTo>
                <a:close/>
              </a:path>
            </a:pathLst>
          </a:custGeom>
          <a:solidFill>
            <a:srgbClr val="F2A365"/>
          </a:solidFill>
          <a:ln w="12700">
            <a:miter lim="400000"/>
          </a:ln>
        </p:spPr>
        <p:txBody>
          <a:bodyPr lIns="0" tIns="0" rIns="0" bIns="0" anchor="ctr"/>
          <a:lstStyle/>
          <a:p>
            <a:pPr>
              <a:defRPr sz="1400"/>
            </a:pPr>
          </a:p>
        </p:txBody>
      </p:sp>
      <p:sp>
        <p:nvSpPr>
          <p:cNvPr id="11283" name="Google Shape;3703;p36"/>
          <p:cNvSpPr/>
          <p:nvPr/>
        </p:nvSpPr>
        <p:spPr>
          <a:xfrm>
            <a:off x="1591135" y="2926032"/>
            <a:ext cx="59079" cy="61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46" y="0"/>
                </a:moveTo>
                <a:cubicBezTo>
                  <a:pt x="5015" y="0"/>
                  <a:pt x="0" y="4805"/>
                  <a:pt x="0" y="11035"/>
                </a:cubicBezTo>
                <a:cubicBezTo>
                  <a:pt x="0" y="16795"/>
                  <a:pt x="5015" y="21600"/>
                  <a:pt x="11046" y="21600"/>
                </a:cubicBezTo>
                <a:cubicBezTo>
                  <a:pt x="17077" y="21600"/>
                  <a:pt x="21600" y="16795"/>
                  <a:pt x="21600" y="10565"/>
                </a:cubicBezTo>
                <a:cubicBezTo>
                  <a:pt x="21600" y="9125"/>
                  <a:pt x="20600" y="7685"/>
                  <a:pt x="18585" y="7685"/>
                </a:cubicBezTo>
                <a:cubicBezTo>
                  <a:pt x="17077" y="7685"/>
                  <a:pt x="15569" y="9125"/>
                  <a:pt x="15569" y="10565"/>
                </a:cubicBezTo>
                <a:cubicBezTo>
                  <a:pt x="15569" y="13445"/>
                  <a:pt x="13569" y="15840"/>
                  <a:pt x="11046" y="15840"/>
                </a:cubicBezTo>
                <a:cubicBezTo>
                  <a:pt x="8031" y="15840"/>
                  <a:pt x="6031" y="13445"/>
                  <a:pt x="6031" y="10565"/>
                </a:cubicBezTo>
                <a:cubicBezTo>
                  <a:pt x="6031" y="8155"/>
                  <a:pt x="8031" y="5760"/>
                  <a:pt x="11046" y="5760"/>
                </a:cubicBezTo>
                <a:cubicBezTo>
                  <a:pt x="12554" y="5760"/>
                  <a:pt x="14061" y="4805"/>
                  <a:pt x="14061" y="2880"/>
                </a:cubicBezTo>
                <a:cubicBezTo>
                  <a:pt x="14061" y="1440"/>
                  <a:pt x="12554" y="0"/>
                  <a:pt x="11046" y="0"/>
                </a:cubicBezTo>
                <a:close/>
              </a:path>
            </a:pathLst>
          </a:custGeom>
          <a:solidFill>
            <a:srgbClr val="222831"/>
          </a:solidFill>
          <a:ln w="12700">
            <a:miter lim="400000"/>
          </a:ln>
        </p:spPr>
        <p:txBody>
          <a:bodyPr lIns="0" tIns="0" rIns="0" bIns="0" anchor="ctr"/>
          <a:lstStyle/>
          <a:p>
            <a:pPr>
              <a:defRPr sz="1400"/>
            </a:pPr>
          </a:p>
        </p:txBody>
      </p:sp>
      <p:sp>
        <p:nvSpPr>
          <p:cNvPr id="11284" name="Google Shape;3704;p36"/>
          <p:cNvSpPr/>
          <p:nvPr/>
        </p:nvSpPr>
        <p:spPr>
          <a:xfrm>
            <a:off x="1612437" y="2900594"/>
            <a:ext cx="63225" cy="65287"/>
          </a:xfrm>
          <a:custGeom>
            <a:avLst/>
            <a:gdLst/>
            <a:ahLst/>
            <a:cxnLst>
              <a:cxn ang="0">
                <a:pos x="wd2" y="hd2"/>
              </a:cxn>
              <a:cxn ang="5400000">
                <a:pos x="wd2" y="hd2"/>
              </a:cxn>
              <a:cxn ang="10800000">
                <a:pos x="wd2" y="hd2"/>
              </a:cxn>
              <a:cxn ang="16200000">
                <a:pos x="wd2" y="hd2"/>
              </a:cxn>
            </a:cxnLst>
            <a:rect l="0" t="0" r="r" b="b"/>
            <a:pathLst>
              <a:path w="21143" h="21600" fill="norm" stroke="1" extrusionOk="0">
                <a:moveTo>
                  <a:pt x="18381" y="0"/>
                </a:moveTo>
                <a:cubicBezTo>
                  <a:pt x="17698" y="0"/>
                  <a:pt x="17002" y="230"/>
                  <a:pt x="16319" y="689"/>
                </a:cubicBezTo>
                <a:lnTo>
                  <a:pt x="686" y="16602"/>
                </a:lnTo>
                <a:cubicBezTo>
                  <a:pt x="-229" y="17966"/>
                  <a:pt x="-229" y="19331"/>
                  <a:pt x="686" y="20695"/>
                </a:cubicBezTo>
                <a:cubicBezTo>
                  <a:pt x="1600" y="21155"/>
                  <a:pt x="2065" y="21600"/>
                  <a:pt x="2979" y="21600"/>
                </a:cubicBezTo>
                <a:cubicBezTo>
                  <a:pt x="3444" y="21600"/>
                  <a:pt x="4358" y="21155"/>
                  <a:pt x="4823" y="20695"/>
                </a:cubicBezTo>
                <a:lnTo>
                  <a:pt x="20456" y="4782"/>
                </a:lnTo>
                <a:cubicBezTo>
                  <a:pt x="21371" y="3418"/>
                  <a:pt x="21371" y="1594"/>
                  <a:pt x="20456" y="689"/>
                </a:cubicBezTo>
                <a:cubicBezTo>
                  <a:pt x="19760" y="230"/>
                  <a:pt x="19077" y="0"/>
                  <a:pt x="18381" y="0"/>
                </a:cubicBezTo>
                <a:close/>
              </a:path>
            </a:pathLst>
          </a:custGeom>
          <a:solidFill>
            <a:srgbClr val="222831"/>
          </a:solidFill>
          <a:ln w="12700">
            <a:miter lim="400000"/>
          </a:ln>
        </p:spPr>
        <p:txBody>
          <a:bodyPr lIns="0" tIns="0" rIns="0" bIns="0" anchor="ctr"/>
          <a:lstStyle/>
          <a:p>
            <a:pPr>
              <a:defRPr sz="1400"/>
            </a:pPr>
          </a:p>
        </p:txBody>
      </p:sp>
      <p:sp>
        <p:nvSpPr>
          <p:cNvPr id="11285" name="Google Shape;3705;p36"/>
          <p:cNvSpPr/>
          <p:nvPr/>
        </p:nvSpPr>
        <p:spPr>
          <a:xfrm>
            <a:off x="1668097" y="2864175"/>
            <a:ext cx="42628" cy="45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34" y="0"/>
                </a:moveTo>
                <a:lnTo>
                  <a:pt x="0" y="11782"/>
                </a:lnTo>
                <a:lnTo>
                  <a:pt x="0" y="21600"/>
                </a:lnTo>
                <a:lnTo>
                  <a:pt x="9744" y="21600"/>
                </a:lnTo>
                <a:lnTo>
                  <a:pt x="21600" y="9818"/>
                </a:lnTo>
                <a:lnTo>
                  <a:pt x="11834" y="9818"/>
                </a:lnTo>
                <a:lnTo>
                  <a:pt x="11834" y="0"/>
                </a:lnTo>
                <a:close/>
              </a:path>
            </a:pathLst>
          </a:custGeom>
          <a:solidFill>
            <a:srgbClr val="F2A365"/>
          </a:solidFill>
          <a:ln w="12700">
            <a:miter lim="400000"/>
          </a:ln>
        </p:spPr>
        <p:txBody>
          <a:bodyPr lIns="0" tIns="0" rIns="0" bIns="0" anchor="ctr"/>
          <a:lstStyle/>
          <a:p>
            <a:pPr>
              <a:defRPr sz="1400"/>
            </a:pPr>
          </a:p>
        </p:txBody>
      </p:sp>
      <p:sp>
        <p:nvSpPr>
          <p:cNvPr id="11286" name="Google Shape;3706;p36"/>
          <p:cNvSpPr/>
          <p:nvPr/>
        </p:nvSpPr>
        <p:spPr>
          <a:xfrm>
            <a:off x="1659850" y="2856405"/>
            <a:ext cx="59679" cy="61380"/>
          </a:xfrm>
          <a:custGeom>
            <a:avLst/>
            <a:gdLst/>
            <a:ahLst/>
            <a:cxnLst>
              <a:cxn ang="0">
                <a:pos x="wd2" y="hd2"/>
              </a:cxn>
              <a:cxn ang="5400000">
                <a:pos x="wd2" y="hd2"/>
              </a:cxn>
              <a:cxn ang="10800000">
                <a:pos x="wd2" y="hd2"/>
              </a:cxn>
              <a:cxn ang="16200000">
                <a:pos x="wd2" y="hd2"/>
              </a:cxn>
            </a:cxnLst>
            <a:rect l="0" t="0" r="r" b="b"/>
            <a:pathLst>
              <a:path w="21318" h="21600" fill="norm" stroke="1" extrusionOk="0">
                <a:moveTo>
                  <a:pt x="8342" y="9990"/>
                </a:moveTo>
                <a:cubicBezTo>
                  <a:pt x="8342" y="11442"/>
                  <a:pt x="9815" y="12893"/>
                  <a:pt x="11288" y="12893"/>
                </a:cubicBezTo>
                <a:lnTo>
                  <a:pt x="8838" y="15795"/>
                </a:lnTo>
                <a:lnTo>
                  <a:pt x="5892" y="15795"/>
                </a:lnTo>
                <a:lnTo>
                  <a:pt x="5892" y="12404"/>
                </a:lnTo>
                <a:lnTo>
                  <a:pt x="8342" y="9990"/>
                </a:lnTo>
                <a:close/>
                <a:moveTo>
                  <a:pt x="11056" y="0"/>
                </a:moveTo>
                <a:cubicBezTo>
                  <a:pt x="10482" y="0"/>
                  <a:pt x="9908" y="229"/>
                  <a:pt x="9335" y="794"/>
                </a:cubicBezTo>
                <a:lnTo>
                  <a:pt x="977" y="9502"/>
                </a:lnTo>
                <a:cubicBezTo>
                  <a:pt x="496" y="9990"/>
                  <a:pt x="0" y="10479"/>
                  <a:pt x="0" y="11442"/>
                </a:cubicBezTo>
                <a:lnTo>
                  <a:pt x="0" y="18698"/>
                </a:lnTo>
                <a:cubicBezTo>
                  <a:pt x="0" y="20149"/>
                  <a:pt x="1473" y="21600"/>
                  <a:pt x="2946" y="21600"/>
                </a:cubicBezTo>
                <a:lnTo>
                  <a:pt x="9815" y="21600"/>
                </a:lnTo>
                <a:cubicBezTo>
                  <a:pt x="10808" y="21600"/>
                  <a:pt x="11288" y="21111"/>
                  <a:pt x="11785" y="20638"/>
                </a:cubicBezTo>
                <a:lnTo>
                  <a:pt x="20623" y="11930"/>
                </a:lnTo>
                <a:cubicBezTo>
                  <a:pt x="21119" y="10953"/>
                  <a:pt x="21600" y="9990"/>
                  <a:pt x="21119" y="9028"/>
                </a:cubicBezTo>
                <a:cubicBezTo>
                  <a:pt x="20623" y="7577"/>
                  <a:pt x="19646" y="7088"/>
                  <a:pt x="18173" y="7088"/>
                </a:cubicBezTo>
                <a:lnTo>
                  <a:pt x="14235" y="7088"/>
                </a:lnTo>
                <a:lnTo>
                  <a:pt x="14235" y="2734"/>
                </a:lnTo>
                <a:cubicBezTo>
                  <a:pt x="14235" y="1772"/>
                  <a:pt x="13754" y="794"/>
                  <a:pt x="12281" y="321"/>
                </a:cubicBezTo>
                <a:cubicBezTo>
                  <a:pt x="11878" y="107"/>
                  <a:pt x="11459" y="0"/>
                  <a:pt x="11056" y="0"/>
                </a:cubicBezTo>
                <a:close/>
              </a:path>
            </a:pathLst>
          </a:custGeom>
          <a:solidFill>
            <a:srgbClr val="222831"/>
          </a:solidFill>
          <a:ln w="12700">
            <a:miter lim="400000"/>
          </a:ln>
        </p:spPr>
        <p:txBody>
          <a:bodyPr lIns="0" tIns="0" rIns="0" bIns="0" anchor="ctr"/>
          <a:lstStyle/>
          <a:p>
            <a:pPr>
              <a:defRPr sz="1400"/>
            </a:pPr>
          </a:p>
        </p:txBody>
      </p:sp>
      <p:sp>
        <p:nvSpPr>
          <p:cNvPr id="11287" name="Google Shape;3707;p36"/>
          <p:cNvSpPr/>
          <p:nvPr/>
        </p:nvSpPr>
        <p:spPr>
          <a:xfrm>
            <a:off x="1332682" y="2956287"/>
            <a:ext cx="48097" cy="480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04" y="0"/>
                </a:moveTo>
                <a:cubicBezTo>
                  <a:pt x="1228" y="0"/>
                  <a:pt x="0" y="1228"/>
                  <a:pt x="0" y="3704"/>
                </a:cubicBezTo>
                <a:cubicBezTo>
                  <a:pt x="0" y="5556"/>
                  <a:pt x="1228" y="7408"/>
                  <a:pt x="3704" y="7408"/>
                </a:cubicBezTo>
                <a:cubicBezTo>
                  <a:pt x="9260" y="7408"/>
                  <a:pt x="14192" y="11716"/>
                  <a:pt x="14192" y="17896"/>
                </a:cubicBezTo>
                <a:cubicBezTo>
                  <a:pt x="14192" y="19748"/>
                  <a:pt x="16044" y="21600"/>
                  <a:pt x="17896" y="21600"/>
                </a:cubicBezTo>
                <a:cubicBezTo>
                  <a:pt x="19748" y="21600"/>
                  <a:pt x="21600" y="19748"/>
                  <a:pt x="21600" y="17896"/>
                </a:cubicBezTo>
                <a:cubicBezTo>
                  <a:pt x="21600" y="8012"/>
                  <a:pt x="13588" y="0"/>
                  <a:pt x="3704" y="0"/>
                </a:cubicBezTo>
                <a:close/>
              </a:path>
            </a:pathLst>
          </a:custGeom>
          <a:solidFill>
            <a:srgbClr val="222831"/>
          </a:solidFill>
          <a:ln w="12700">
            <a:miter lim="400000"/>
          </a:ln>
        </p:spPr>
        <p:txBody>
          <a:bodyPr lIns="0" tIns="0" rIns="0" bIns="0" anchor="ctr"/>
          <a:lstStyle/>
          <a:p>
            <a:pPr>
              <a:defRPr sz="1400"/>
            </a:pPr>
          </a:p>
        </p:txBody>
      </p:sp>
      <p:sp>
        <p:nvSpPr>
          <p:cNvPr id="11288" name="Google Shape;3708;p36"/>
          <p:cNvSpPr/>
          <p:nvPr/>
        </p:nvSpPr>
        <p:spPr>
          <a:xfrm>
            <a:off x="1332682" y="2923297"/>
            <a:ext cx="79742" cy="81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0"/>
                </a:moveTo>
                <a:cubicBezTo>
                  <a:pt x="741" y="0"/>
                  <a:pt x="0" y="1099"/>
                  <a:pt x="0" y="2197"/>
                </a:cubicBezTo>
                <a:cubicBezTo>
                  <a:pt x="0" y="3296"/>
                  <a:pt x="741" y="4394"/>
                  <a:pt x="2234" y="4394"/>
                </a:cubicBezTo>
                <a:cubicBezTo>
                  <a:pt x="10430" y="4394"/>
                  <a:pt x="17132" y="10985"/>
                  <a:pt x="17132" y="19403"/>
                </a:cubicBezTo>
                <a:cubicBezTo>
                  <a:pt x="17132" y="20501"/>
                  <a:pt x="18249" y="21600"/>
                  <a:pt x="19366" y="21600"/>
                </a:cubicBezTo>
                <a:cubicBezTo>
                  <a:pt x="20483" y="21600"/>
                  <a:pt x="21600" y="20501"/>
                  <a:pt x="21600" y="19403"/>
                </a:cubicBezTo>
                <a:cubicBezTo>
                  <a:pt x="21600" y="8788"/>
                  <a:pt x="12664" y="0"/>
                  <a:pt x="2234" y="0"/>
                </a:cubicBezTo>
                <a:close/>
              </a:path>
            </a:pathLst>
          </a:custGeom>
          <a:solidFill>
            <a:srgbClr val="222831"/>
          </a:solidFill>
          <a:ln w="12700">
            <a:miter lim="400000"/>
          </a:ln>
        </p:spPr>
        <p:txBody>
          <a:bodyPr lIns="0" tIns="0" rIns="0" bIns="0" anchor="ctr"/>
          <a:lstStyle/>
          <a:p>
            <a:pPr>
              <a:defRPr sz="1400"/>
            </a:pPr>
          </a:p>
        </p:txBody>
      </p:sp>
      <p:sp>
        <p:nvSpPr>
          <p:cNvPr id="11289" name="Google Shape;3709;p36"/>
          <p:cNvSpPr/>
          <p:nvPr/>
        </p:nvSpPr>
        <p:spPr>
          <a:xfrm>
            <a:off x="1332682" y="2891652"/>
            <a:ext cx="111343" cy="112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00" y="0"/>
                </a:moveTo>
                <a:cubicBezTo>
                  <a:pt x="531" y="0"/>
                  <a:pt x="0" y="532"/>
                  <a:pt x="0" y="1580"/>
                </a:cubicBezTo>
                <a:cubicBezTo>
                  <a:pt x="0" y="2370"/>
                  <a:pt x="800" y="3161"/>
                  <a:pt x="1600" y="3161"/>
                </a:cubicBezTo>
                <a:cubicBezTo>
                  <a:pt x="10931" y="3161"/>
                  <a:pt x="18400" y="10538"/>
                  <a:pt x="18400" y="20020"/>
                </a:cubicBezTo>
                <a:cubicBezTo>
                  <a:pt x="18400" y="20810"/>
                  <a:pt x="19200" y="21600"/>
                  <a:pt x="20000" y="21600"/>
                </a:cubicBezTo>
                <a:cubicBezTo>
                  <a:pt x="20800" y="21600"/>
                  <a:pt x="21600" y="20810"/>
                  <a:pt x="21600" y="20020"/>
                </a:cubicBezTo>
                <a:cubicBezTo>
                  <a:pt x="21600" y="8958"/>
                  <a:pt x="12531" y="0"/>
                  <a:pt x="1600" y="0"/>
                </a:cubicBezTo>
                <a:close/>
              </a:path>
            </a:pathLst>
          </a:custGeom>
          <a:solidFill>
            <a:srgbClr val="222831"/>
          </a:solidFill>
          <a:ln w="12700">
            <a:miter lim="400000"/>
          </a:ln>
        </p:spPr>
        <p:txBody>
          <a:bodyPr lIns="0" tIns="0" rIns="0" bIns="0" anchor="ctr"/>
          <a:lstStyle/>
          <a:p>
            <a:pPr>
              <a:defRPr sz="1400"/>
            </a:pPr>
          </a:p>
        </p:txBody>
      </p:sp>
      <p:sp>
        <p:nvSpPr>
          <p:cNvPr id="11290" name="Google Shape;3710;p36"/>
          <p:cNvSpPr/>
          <p:nvPr/>
        </p:nvSpPr>
        <p:spPr>
          <a:xfrm>
            <a:off x="3233877" y="3284844"/>
            <a:ext cx="276376" cy="510005"/>
          </a:xfrm>
          <a:custGeom>
            <a:avLst/>
            <a:gdLst/>
            <a:ahLst/>
            <a:cxnLst>
              <a:cxn ang="0">
                <a:pos x="wd2" y="hd2"/>
              </a:cxn>
              <a:cxn ang="5400000">
                <a:pos x="wd2" y="hd2"/>
              </a:cxn>
              <a:cxn ang="10800000">
                <a:pos x="wd2" y="hd2"/>
              </a:cxn>
              <a:cxn ang="16200000">
                <a:pos x="wd2" y="hd2"/>
              </a:cxn>
            </a:cxnLst>
            <a:rect l="0" t="0" r="r" b="b"/>
            <a:pathLst>
              <a:path w="21498" h="21600" fill="norm" stroke="1" extrusionOk="0">
                <a:moveTo>
                  <a:pt x="642" y="0"/>
                </a:moveTo>
                <a:cubicBezTo>
                  <a:pt x="213" y="0"/>
                  <a:pt x="0" y="175"/>
                  <a:pt x="0" y="406"/>
                </a:cubicBezTo>
                <a:cubicBezTo>
                  <a:pt x="0" y="1572"/>
                  <a:pt x="213" y="2736"/>
                  <a:pt x="533" y="3899"/>
                </a:cubicBezTo>
                <a:cubicBezTo>
                  <a:pt x="642" y="4074"/>
                  <a:pt x="854" y="4192"/>
                  <a:pt x="1175" y="4192"/>
                </a:cubicBezTo>
                <a:lnTo>
                  <a:pt x="1283" y="4192"/>
                </a:lnTo>
                <a:cubicBezTo>
                  <a:pt x="1604" y="4192"/>
                  <a:pt x="1925" y="3958"/>
                  <a:pt x="1817" y="3784"/>
                </a:cubicBezTo>
                <a:cubicBezTo>
                  <a:pt x="1496" y="2677"/>
                  <a:pt x="1283" y="1513"/>
                  <a:pt x="1283" y="349"/>
                </a:cubicBezTo>
                <a:cubicBezTo>
                  <a:pt x="1283" y="175"/>
                  <a:pt x="962" y="0"/>
                  <a:pt x="642" y="0"/>
                </a:cubicBezTo>
                <a:close/>
                <a:moveTo>
                  <a:pt x="2630" y="6913"/>
                </a:moveTo>
                <a:cubicBezTo>
                  <a:pt x="2573" y="6913"/>
                  <a:pt x="2516" y="6918"/>
                  <a:pt x="2462" y="6927"/>
                </a:cubicBezTo>
                <a:cubicBezTo>
                  <a:pt x="2141" y="6986"/>
                  <a:pt x="1925" y="7161"/>
                  <a:pt x="2033" y="7335"/>
                </a:cubicBezTo>
                <a:cubicBezTo>
                  <a:pt x="2674" y="8499"/>
                  <a:pt x="3424" y="9606"/>
                  <a:pt x="4278" y="10654"/>
                </a:cubicBezTo>
                <a:cubicBezTo>
                  <a:pt x="4386" y="10770"/>
                  <a:pt x="4599" y="10887"/>
                  <a:pt x="4812" y="10887"/>
                </a:cubicBezTo>
                <a:cubicBezTo>
                  <a:pt x="4920" y="10887"/>
                  <a:pt x="5028" y="10828"/>
                  <a:pt x="5132" y="10828"/>
                </a:cubicBezTo>
                <a:cubicBezTo>
                  <a:pt x="5453" y="10770"/>
                  <a:pt x="5561" y="10538"/>
                  <a:pt x="5453" y="10363"/>
                </a:cubicBezTo>
                <a:cubicBezTo>
                  <a:pt x="4599" y="9315"/>
                  <a:pt x="3849" y="8268"/>
                  <a:pt x="3208" y="7161"/>
                </a:cubicBezTo>
                <a:cubicBezTo>
                  <a:pt x="3120" y="7017"/>
                  <a:pt x="2887" y="6913"/>
                  <a:pt x="2630" y="6913"/>
                </a:cubicBezTo>
                <a:close/>
                <a:moveTo>
                  <a:pt x="7759" y="13252"/>
                </a:moveTo>
                <a:cubicBezTo>
                  <a:pt x="7665" y="13252"/>
                  <a:pt x="7570" y="13259"/>
                  <a:pt x="7486" y="13274"/>
                </a:cubicBezTo>
                <a:cubicBezTo>
                  <a:pt x="7273" y="13389"/>
                  <a:pt x="7165" y="13623"/>
                  <a:pt x="7273" y="13798"/>
                </a:cubicBezTo>
                <a:cubicBezTo>
                  <a:pt x="8448" y="14787"/>
                  <a:pt x="9731" y="15778"/>
                  <a:pt x="11122" y="16651"/>
                </a:cubicBezTo>
                <a:cubicBezTo>
                  <a:pt x="11227" y="16767"/>
                  <a:pt x="11335" y="16767"/>
                  <a:pt x="11548" y="16767"/>
                </a:cubicBezTo>
                <a:cubicBezTo>
                  <a:pt x="11656" y="16767"/>
                  <a:pt x="11869" y="16767"/>
                  <a:pt x="11977" y="16710"/>
                </a:cubicBezTo>
                <a:cubicBezTo>
                  <a:pt x="12298" y="16592"/>
                  <a:pt x="12298" y="16360"/>
                  <a:pt x="12085" y="16243"/>
                </a:cubicBezTo>
                <a:cubicBezTo>
                  <a:pt x="10694" y="15311"/>
                  <a:pt x="9519" y="14380"/>
                  <a:pt x="8448" y="13389"/>
                </a:cubicBezTo>
                <a:cubicBezTo>
                  <a:pt x="8293" y="13305"/>
                  <a:pt x="8019" y="13252"/>
                  <a:pt x="7759" y="13252"/>
                </a:cubicBezTo>
                <a:close/>
                <a:moveTo>
                  <a:pt x="15921" y="18658"/>
                </a:moveTo>
                <a:cubicBezTo>
                  <a:pt x="15745" y="18658"/>
                  <a:pt x="15559" y="18688"/>
                  <a:pt x="15397" y="18747"/>
                </a:cubicBezTo>
                <a:cubicBezTo>
                  <a:pt x="15184" y="18921"/>
                  <a:pt x="15184" y="19155"/>
                  <a:pt x="15505" y="19271"/>
                </a:cubicBezTo>
                <a:cubicBezTo>
                  <a:pt x="17004" y="20085"/>
                  <a:pt x="18713" y="20843"/>
                  <a:pt x="20425" y="21541"/>
                </a:cubicBezTo>
                <a:cubicBezTo>
                  <a:pt x="20533" y="21541"/>
                  <a:pt x="20746" y="21600"/>
                  <a:pt x="20854" y="21600"/>
                </a:cubicBezTo>
                <a:cubicBezTo>
                  <a:pt x="21067" y="21600"/>
                  <a:pt x="21279" y="21541"/>
                  <a:pt x="21387" y="21425"/>
                </a:cubicBezTo>
                <a:cubicBezTo>
                  <a:pt x="21600" y="21308"/>
                  <a:pt x="21495" y="21076"/>
                  <a:pt x="21175" y="20958"/>
                </a:cubicBezTo>
                <a:cubicBezTo>
                  <a:pt x="19463" y="20260"/>
                  <a:pt x="17859" y="19561"/>
                  <a:pt x="16360" y="18747"/>
                </a:cubicBezTo>
                <a:cubicBezTo>
                  <a:pt x="16255" y="18688"/>
                  <a:pt x="16093" y="18658"/>
                  <a:pt x="15921" y="18658"/>
                </a:cubicBezTo>
                <a:close/>
              </a:path>
            </a:pathLst>
          </a:custGeom>
          <a:solidFill>
            <a:srgbClr val="222831"/>
          </a:solidFill>
          <a:ln w="12700">
            <a:miter lim="400000"/>
          </a:ln>
        </p:spPr>
        <p:txBody>
          <a:bodyPr lIns="0" tIns="0" rIns="0" bIns="0" anchor="ctr"/>
          <a:lstStyle/>
          <a:p>
            <a:pPr>
              <a:defRPr sz="1400"/>
            </a:pPr>
          </a:p>
        </p:txBody>
      </p:sp>
      <p:sp>
        <p:nvSpPr>
          <p:cNvPr id="11291" name="Google Shape;3711;p36"/>
          <p:cNvSpPr/>
          <p:nvPr/>
        </p:nvSpPr>
        <p:spPr>
          <a:xfrm>
            <a:off x="4251042" y="3266960"/>
            <a:ext cx="262684" cy="516863"/>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20824" y="0"/>
                </a:moveTo>
                <a:cubicBezTo>
                  <a:pt x="20486" y="0"/>
                  <a:pt x="20149" y="172"/>
                  <a:pt x="20149" y="345"/>
                </a:cubicBezTo>
                <a:cubicBezTo>
                  <a:pt x="20149" y="1493"/>
                  <a:pt x="20035" y="2643"/>
                  <a:pt x="19698" y="3733"/>
                </a:cubicBezTo>
                <a:cubicBezTo>
                  <a:pt x="19698" y="3906"/>
                  <a:pt x="19925" y="4136"/>
                  <a:pt x="20263" y="4136"/>
                </a:cubicBezTo>
                <a:lnTo>
                  <a:pt x="20373" y="4136"/>
                </a:lnTo>
                <a:cubicBezTo>
                  <a:pt x="20710" y="4136"/>
                  <a:pt x="21048" y="4022"/>
                  <a:pt x="21048" y="3849"/>
                </a:cubicBezTo>
                <a:cubicBezTo>
                  <a:pt x="21385" y="2699"/>
                  <a:pt x="21499" y="1493"/>
                  <a:pt x="21499" y="345"/>
                </a:cubicBezTo>
                <a:cubicBezTo>
                  <a:pt x="21499" y="172"/>
                  <a:pt x="21161" y="0"/>
                  <a:pt x="20824" y="0"/>
                </a:cubicBezTo>
                <a:close/>
                <a:moveTo>
                  <a:pt x="19073" y="6821"/>
                </a:moveTo>
                <a:cubicBezTo>
                  <a:pt x="18799" y="6821"/>
                  <a:pt x="18554" y="6924"/>
                  <a:pt x="18462" y="7066"/>
                </a:cubicBezTo>
                <a:cubicBezTo>
                  <a:pt x="17900" y="8158"/>
                  <a:pt x="17112" y="9250"/>
                  <a:pt x="16323" y="10284"/>
                </a:cubicBezTo>
                <a:cubicBezTo>
                  <a:pt x="16099" y="10456"/>
                  <a:pt x="16323" y="10685"/>
                  <a:pt x="16660" y="10743"/>
                </a:cubicBezTo>
                <a:lnTo>
                  <a:pt x="16888" y="10743"/>
                </a:lnTo>
                <a:cubicBezTo>
                  <a:pt x="17112" y="10743"/>
                  <a:pt x="17449" y="10685"/>
                  <a:pt x="17563" y="10571"/>
                </a:cubicBezTo>
                <a:cubicBezTo>
                  <a:pt x="18348" y="9478"/>
                  <a:pt x="19137" y="8388"/>
                  <a:pt x="19698" y="7238"/>
                </a:cubicBezTo>
                <a:cubicBezTo>
                  <a:pt x="19812" y="7066"/>
                  <a:pt x="19588" y="6893"/>
                  <a:pt x="19250" y="6835"/>
                </a:cubicBezTo>
                <a:cubicBezTo>
                  <a:pt x="19190" y="6826"/>
                  <a:pt x="19129" y="6821"/>
                  <a:pt x="19073" y="6821"/>
                </a:cubicBezTo>
                <a:close/>
                <a:moveTo>
                  <a:pt x="13914" y="13154"/>
                </a:moveTo>
                <a:cubicBezTo>
                  <a:pt x="13669" y="13154"/>
                  <a:pt x="13431" y="13217"/>
                  <a:pt x="13285" y="13328"/>
                </a:cubicBezTo>
                <a:cubicBezTo>
                  <a:pt x="12273" y="14304"/>
                  <a:pt x="11037" y="15282"/>
                  <a:pt x="9687" y="16143"/>
                </a:cubicBezTo>
                <a:cubicBezTo>
                  <a:pt x="9459" y="16316"/>
                  <a:pt x="9459" y="16544"/>
                  <a:pt x="9797" y="16660"/>
                </a:cubicBezTo>
                <a:cubicBezTo>
                  <a:pt x="9910" y="16717"/>
                  <a:pt x="10024" y="16717"/>
                  <a:pt x="10134" y="16717"/>
                </a:cubicBezTo>
                <a:cubicBezTo>
                  <a:pt x="10362" y="16717"/>
                  <a:pt x="10585" y="16660"/>
                  <a:pt x="10699" y="16602"/>
                </a:cubicBezTo>
                <a:cubicBezTo>
                  <a:pt x="12159" y="15683"/>
                  <a:pt x="13399" y="14707"/>
                  <a:pt x="14525" y="13673"/>
                </a:cubicBezTo>
                <a:cubicBezTo>
                  <a:pt x="14749" y="13500"/>
                  <a:pt x="14635" y="13328"/>
                  <a:pt x="14298" y="13214"/>
                </a:cubicBezTo>
                <a:cubicBezTo>
                  <a:pt x="14181" y="13172"/>
                  <a:pt x="14046" y="13154"/>
                  <a:pt x="13914" y="13154"/>
                </a:cubicBezTo>
                <a:close/>
                <a:moveTo>
                  <a:pt x="5747" y="18641"/>
                </a:moveTo>
                <a:cubicBezTo>
                  <a:pt x="5580" y="18641"/>
                  <a:pt x="5409" y="18670"/>
                  <a:pt x="5299" y="18728"/>
                </a:cubicBezTo>
                <a:cubicBezTo>
                  <a:pt x="3722" y="19532"/>
                  <a:pt x="2034" y="20279"/>
                  <a:pt x="237" y="20969"/>
                </a:cubicBezTo>
                <a:cubicBezTo>
                  <a:pt x="9" y="21083"/>
                  <a:pt x="-101" y="21313"/>
                  <a:pt x="123" y="21428"/>
                </a:cubicBezTo>
                <a:cubicBezTo>
                  <a:pt x="237" y="21544"/>
                  <a:pt x="460" y="21600"/>
                  <a:pt x="684" y="21600"/>
                </a:cubicBezTo>
                <a:cubicBezTo>
                  <a:pt x="798" y="21600"/>
                  <a:pt x="1022" y="21544"/>
                  <a:pt x="1135" y="21544"/>
                </a:cubicBezTo>
                <a:cubicBezTo>
                  <a:pt x="2937" y="20796"/>
                  <a:pt x="4624" y="20049"/>
                  <a:pt x="6198" y="19187"/>
                </a:cubicBezTo>
                <a:cubicBezTo>
                  <a:pt x="6535" y="19073"/>
                  <a:pt x="6535" y="18843"/>
                  <a:pt x="6198" y="18728"/>
                </a:cubicBezTo>
                <a:cubicBezTo>
                  <a:pt x="6084" y="18670"/>
                  <a:pt x="5917" y="18641"/>
                  <a:pt x="5747" y="18641"/>
                </a:cubicBezTo>
                <a:close/>
              </a:path>
            </a:pathLst>
          </a:custGeom>
          <a:solidFill>
            <a:srgbClr val="222831"/>
          </a:solidFill>
          <a:ln w="12700">
            <a:miter lim="400000"/>
          </a:ln>
        </p:spPr>
        <p:txBody>
          <a:bodyPr lIns="0" tIns="0" rIns="0" bIns="0" anchor="ctr"/>
          <a:lstStyle/>
          <a:p>
            <a:pPr>
              <a:defRPr sz="1400"/>
            </a:pPr>
          </a:p>
        </p:txBody>
      </p:sp>
      <p:sp>
        <p:nvSpPr>
          <p:cNvPr id="11292" name="Google Shape;3712;p36"/>
          <p:cNvSpPr/>
          <p:nvPr/>
        </p:nvSpPr>
        <p:spPr>
          <a:xfrm>
            <a:off x="3567425" y="2635978"/>
            <a:ext cx="572904" cy="90724"/>
          </a:xfrm>
          <a:custGeom>
            <a:avLst/>
            <a:gdLst/>
            <a:ahLst/>
            <a:cxnLst>
              <a:cxn ang="0">
                <a:pos x="wd2" y="hd2"/>
              </a:cxn>
              <a:cxn ang="5400000">
                <a:pos x="wd2" y="hd2"/>
              </a:cxn>
              <a:cxn ang="10800000">
                <a:pos x="wd2" y="hd2"/>
              </a:cxn>
              <a:cxn ang="16200000">
                <a:pos x="wd2" y="hd2"/>
              </a:cxn>
            </a:cxnLst>
            <a:rect l="0" t="0" r="r" b="b"/>
            <a:pathLst>
              <a:path w="21535" h="21600" fill="norm" stroke="1" extrusionOk="0">
                <a:moveTo>
                  <a:pt x="12214" y="0"/>
                </a:moveTo>
                <a:cubicBezTo>
                  <a:pt x="12059" y="0"/>
                  <a:pt x="11904" y="651"/>
                  <a:pt x="11904" y="1633"/>
                </a:cubicBezTo>
                <a:cubicBezTo>
                  <a:pt x="11904" y="2945"/>
                  <a:pt x="12059" y="3597"/>
                  <a:pt x="12214" y="3927"/>
                </a:cubicBezTo>
                <a:cubicBezTo>
                  <a:pt x="13247" y="3927"/>
                  <a:pt x="14280" y="4578"/>
                  <a:pt x="15262" y="5560"/>
                </a:cubicBezTo>
                <a:lnTo>
                  <a:pt x="15314" y="5560"/>
                </a:lnTo>
                <a:cubicBezTo>
                  <a:pt x="15469" y="5560"/>
                  <a:pt x="15572" y="4909"/>
                  <a:pt x="15624" y="3927"/>
                </a:cubicBezTo>
                <a:cubicBezTo>
                  <a:pt x="15624" y="2945"/>
                  <a:pt x="15520" y="1964"/>
                  <a:pt x="15365" y="1633"/>
                </a:cubicBezTo>
                <a:cubicBezTo>
                  <a:pt x="14332" y="651"/>
                  <a:pt x="13299" y="0"/>
                  <a:pt x="12214" y="0"/>
                </a:cubicBezTo>
                <a:close/>
                <a:moveTo>
                  <a:pt x="9174" y="589"/>
                </a:moveTo>
                <a:cubicBezTo>
                  <a:pt x="9155" y="589"/>
                  <a:pt x="9134" y="610"/>
                  <a:pt x="9112" y="651"/>
                </a:cubicBezTo>
                <a:cubicBezTo>
                  <a:pt x="8080" y="1313"/>
                  <a:pt x="7047" y="2294"/>
                  <a:pt x="6012" y="3597"/>
                </a:cubicBezTo>
                <a:cubicBezTo>
                  <a:pt x="5857" y="3927"/>
                  <a:pt x="5755" y="5240"/>
                  <a:pt x="5807" y="6222"/>
                </a:cubicBezTo>
                <a:cubicBezTo>
                  <a:pt x="5807" y="7203"/>
                  <a:pt x="5962" y="7524"/>
                  <a:pt x="6065" y="7524"/>
                </a:cubicBezTo>
                <a:lnTo>
                  <a:pt x="6167" y="7524"/>
                </a:lnTo>
                <a:cubicBezTo>
                  <a:pt x="7150" y="6222"/>
                  <a:pt x="8132" y="5240"/>
                  <a:pt x="9165" y="4578"/>
                </a:cubicBezTo>
                <a:cubicBezTo>
                  <a:pt x="9320" y="4258"/>
                  <a:pt x="9475" y="3276"/>
                  <a:pt x="9423" y="2294"/>
                </a:cubicBezTo>
                <a:cubicBezTo>
                  <a:pt x="9423" y="1437"/>
                  <a:pt x="9307" y="589"/>
                  <a:pt x="9174" y="589"/>
                </a:cubicBezTo>
                <a:close/>
                <a:moveTo>
                  <a:pt x="18333" y="6129"/>
                </a:moveTo>
                <a:cubicBezTo>
                  <a:pt x="18207" y="6129"/>
                  <a:pt x="18095" y="6718"/>
                  <a:pt x="18052" y="7524"/>
                </a:cubicBezTo>
                <a:cubicBezTo>
                  <a:pt x="18002" y="8506"/>
                  <a:pt x="18105" y="9818"/>
                  <a:pt x="18260" y="10149"/>
                </a:cubicBezTo>
                <a:cubicBezTo>
                  <a:pt x="19190" y="11782"/>
                  <a:pt x="20172" y="14076"/>
                  <a:pt x="21102" y="16691"/>
                </a:cubicBezTo>
                <a:cubicBezTo>
                  <a:pt x="21153" y="17022"/>
                  <a:pt x="21205" y="17022"/>
                  <a:pt x="21257" y="17022"/>
                </a:cubicBezTo>
                <a:cubicBezTo>
                  <a:pt x="21360" y="17022"/>
                  <a:pt x="21463" y="16691"/>
                  <a:pt x="21515" y="15709"/>
                </a:cubicBezTo>
                <a:cubicBezTo>
                  <a:pt x="21567" y="14727"/>
                  <a:pt x="21515" y="13745"/>
                  <a:pt x="21360" y="13094"/>
                </a:cubicBezTo>
                <a:cubicBezTo>
                  <a:pt x="20430" y="10469"/>
                  <a:pt x="19447" y="8185"/>
                  <a:pt x="18415" y="6222"/>
                </a:cubicBezTo>
                <a:cubicBezTo>
                  <a:pt x="18387" y="6160"/>
                  <a:pt x="18359" y="6129"/>
                  <a:pt x="18333" y="6129"/>
                </a:cubicBezTo>
                <a:close/>
                <a:moveTo>
                  <a:pt x="3101" y="9405"/>
                </a:moveTo>
                <a:cubicBezTo>
                  <a:pt x="3072" y="9405"/>
                  <a:pt x="3043" y="9436"/>
                  <a:pt x="3017" y="9487"/>
                </a:cubicBezTo>
                <a:cubicBezTo>
                  <a:pt x="2034" y="11782"/>
                  <a:pt x="1104" y="14727"/>
                  <a:pt x="174" y="17673"/>
                </a:cubicBezTo>
                <a:cubicBezTo>
                  <a:pt x="19" y="18324"/>
                  <a:pt x="-33" y="19636"/>
                  <a:pt x="19" y="20618"/>
                </a:cubicBezTo>
                <a:cubicBezTo>
                  <a:pt x="70" y="21269"/>
                  <a:pt x="174" y="21600"/>
                  <a:pt x="329" y="21600"/>
                </a:cubicBezTo>
                <a:cubicBezTo>
                  <a:pt x="380" y="21600"/>
                  <a:pt x="380" y="21269"/>
                  <a:pt x="432" y="21269"/>
                </a:cubicBezTo>
                <a:cubicBezTo>
                  <a:pt x="1362" y="18324"/>
                  <a:pt x="2292" y="15709"/>
                  <a:pt x="3222" y="13415"/>
                </a:cubicBezTo>
                <a:cubicBezTo>
                  <a:pt x="3377" y="12764"/>
                  <a:pt x="3482" y="11782"/>
                  <a:pt x="3429" y="10800"/>
                </a:cubicBezTo>
                <a:cubicBezTo>
                  <a:pt x="3387" y="9994"/>
                  <a:pt x="3238" y="9405"/>
                  <a:pt x="3101" y="9405"/>
                </a:cubicBezTo>
                <a:close/>
              </a:path>
            </a:pathLst>
          </a:custGeom>
          <a:solidFill>
            <a:srgbClr val="222831"/>
          </a:solidFill>
          <a:ln w="12700">
            <a:miter lim="400000"/>
          </a:ln>
        </p:spPr>
        <p:txBody>
          <a:bodyPr lIns="0" tIns="0" rIns="0" bIns="0" anchor="ctr"/>
          <a:lstStyle/>
          <a:p>
            <a:pPr>
              <a:defRPr sz="1400"/>
            </a:pPr>
          </a:p>
        </p:txBody>
      </p:sp>
      <p:sp>
        <p:nvSpPr>
          <p:cNvPr id="11293" name="Google Shape;3713;p36"/>
          <p:cNvSpPr/>
          <p:nvPr/>
        </p:nvSpPr>
        <p:spPr>
          <a:xfrm>
            <a:off x="4042225" y="2825672"/>
            <a:ext cx="430263" cy="430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5" y="0"/>
                </a:moveTo>
                <a:cubicBezTo>
                  <a:pt x="4829" y="0"/>
                  <a:pt x="0" y="4831"/>
                  <a:pt x="0" y="10765"/>
                </a:cubicBezTo>
                <a:cubicBezTo>
                  <a:pt x="0" y="16771"/>
                  <a:pt x="4829" y="21600"/>
                  <a:pt x="10835" y="21600"/>
                </a:cubicBezTo>
                <a:cubicBezTo>
                  <a:pt x="16769" y="21600"/>
                  <a:pt x="21600" y="16771"/>
                  <a:pt x="21600" y="10765"/>
                </a:cubicBezTo>
                <a:cubicBezTo>
                  <a:pt x="21600" y="4831"/>
                  <a:pt x="16769" y="0"/>
                  <a:pt x="10835" y="0"/>
                </a:cubicBezTo>
                <a:close/>
              </a:path>
            </a:pathLst>
          </a:custGeom>
          <a:solidFill>
            <a:srgbClr val="FFFFFF"/>
          </a:solidFill>
          <a:ln w="12700">
            <a:miter lim="400000"/>
          </a:ln>
        </p:spPr>
        <p:txBody>
          <a:bodyPr lIns="0" tIns="0" rIns="0" bIns="0" anchor="ctr"/>
          <a:lstStyle/>
          <a:p>
            <a:pPr>
              <a:defRPr sz="1400"/>
            </a:pPr>
          </a:p>
        </p:txBody>
      </p:sp>
      <p:sp>
        <p:nvSpPr>
          <p:cNvPr id="11294" name="Google Shape;3714;p36"/>
          <p:cNvSpPr/>
          <p:nvPr/>
        </p:nvSpPr>
        <p:spPr>
          <a:xfrm>
            <a:off x="4245679" y="2821548"/>
            <a:ext cx="235057" cy="442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29" y="0"/>
                </a:moveTo>
                <a:cubicBezTo>
                  <a:pt x="5050" y="0"/>
                  <a:pt x="4671" y="133"/>
                  <a:pt x="4547" y="335"/>
                </a:cubicBezTo>
                <a:cubicBezTo>
                  <a:pt x="4420" y="536"/>
                  <a:pt x="4671" y="737"/>
                  <a:pt x="5178" y="805"/>
                </a:cubicBezTo>
                <a:cubicBezTo>
                  <a:pt x="6314" y="938"/>
                  <a:pt x="7451" y="1142"/>
                  <a:pt x="8460" y="1343"/>
                </a:cubicBezTo>
                <a:cubicBezTo>
                  <a:pt x="10734" y="1879"/>
                  <a:pt x="12757" y="2616"/>
                  <a:pt x="14524" y="3556"/>
                </a:cubicBezTo>
                <a:cubicBezTo>
                  <a:pt x="16295" y="4427"/>
                  <a:pt x="17683" y="5568"/>
                  <a:pt x="18568" y="6708"/>
                </a:cubicBezTo>
                <a:cubicBezTo>
                  <a:pt x="19578" y="7983"/>
                  <a:pt x="20084" y="9324"/>
                  <a:pt x="20084" y="10664"/>
                </a:cubicBezTo>
                <a:cubicBezTo>
                  <a:pt x="20084" y="12007"/>
                  <a:pt x="19578" y="13348"/>
                  <a:pt x="18568" y="14555"/>
                </a:cubicBezTo>
                <a:cubicBezTo>
                  <a:pt x="17683" y="15763"/>
                  <a:pt x="16295" y="16836"/>
                  <a:pt x="14524" y="17775"/>
                </a:cubicBezTo>
                <a:cubicBezTo>
                  <a:pt x="12757" y="18715"/>
                  <a:pt x="10734" y="19452"/>
                  <a:pt x="8460" y="19988"/>
                </a:cubicBezTo>
                <a:cubicBezTo>
                  <a:pt x="6187" y="20526"/>
                  <a:pt x="3662" y="20793"/>
                  <a:pt x="1137" y="20793"/>
                </a:cubicBezTo>
                <a:lnTo>
                  <a:pt x="758" y="20793"/>
                </a:lnTo>
                <a:cubicBezTo>
                  <a:pt x="379" y="20793"/>
                  <a:pt x="0" y="20929"/>
                  <a:pt x="0" y="21130"/>
                </a:cubicBezTo>
                <a:cubicBezTo>
                  <a:pt x="0" y="21399"/>
                  <a:pt x="379" y="21532"/>
                  <a:pt x="758" y="21600"/>
                </a:cubicBezTo>
                <a:lnTo>
                  <a:pt x="1137" y="21600"/>
                </a:lnTo>
                <a:cubicBezTo>
                  <a:pt x="3789" y="21600"/>
                  <a:pt x="6566" y="21263"/>
                  <a:pt x="9095" y="20727"/>
                </a:cubicBezTo>
                <a:cubicBezTo>
                  <a:pt x="11492" y="20189"/>
                  <a:pt x="13642" y="19385"/>
                  <a:pt x="15537" y="18378"/>
                </a:cubicBezTo>
                <a:cubicBezTo>
                  <a:pt x="17432" y="17372"/>
                  <a:pt x="18947" y="16233"/>
                  <a:pt x="19957" y="14892"/>
                </a:cubicBezTo>
                <a:cubicBezTo>
                  <a:pt x="21093" y="13549"/>
                  <a:pt x="21600" y="12141"/>
                  <a:pt x="21600" y="10664"/>
                </a:cubicBezTo>
                <a:cubicBezTo>
                  <a:pt x="21600" y="9190"/>
                  <a:pt x="21093" y="7782"/>
                  <a:pt x="19957" y="6439"/>
                </a:cubicBezTo>
                <a:cubicBezTo>
                  <a:pt x="18947" y="5166"/>
                  <a:pt x="17432" y="3959"/>
                  <a:pt x="15537" y="2953"/>
                </a:cubicBezTo>
                <a:cubicBezTo>
                  <a:pt x="13766" y="1946"/>
                  <a:pt x="11492" y="1207"/>
                  <a:pt x="9095" y="604"/>
                </a:cubicBezTo>
                <a:cubicBezTo>
                  <a:pt x="7958" y="335"/>
                  <a:pt x="6693" y="133"/>
                  <a:pt x="5429" y="0"/>
                </a:cubicBezTo>
                <a:close/>
              </a:path>
            </a:pathLst>
          </a:custGeom>
          <a:solidFill>
            <a:srgbClr val="222831"/>
          </a:solidFill>
          <a:ln w="12700">
            <a:miter lim="400000"/>
          </a:ln>
        </p:spPr>
        <p:txBody>
          <a:bodyPr lIns="0" tIns="0" rIns="0" bIns="0" anchor="ctr"/>
          <a:lstStyle/>
          <a:p>
            <a:pPr>
              <a:defRPr sz="1400"/>
            </a:pPr>
          </a:p>
        </p:txBody>
      </p:sp>
      <p:sp>
        <p:nvSpPr>
          <p:cNvPr id="11295" name="Google Shape;3715;p36"/>
          <p:cNvSpPr/>
          <p:nvPr/>
        </p:nvSpPr>
        <p:spPr>
          <a:xfrm>
            <a:off x="4033977" y="2817424"/>
            <a:ext cx="232322" cy="442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33" y="0"/>
                </a:moveTo>
                <a:cubicBezTo>
                  <a:pt x="18020" y="0"/>
                  <a:pt x="15336" y="269"/>
                  <a:pt x="12778" y="805"/>
                </a:cubicBezTo>
                <a:cubicBezTo>
                  <a:pt x="10223" y="1409"/>
                  <a:pt x="8052" y="2148"/>
                  <a:pt x="6135" y="3154"/>
                </a:cubicBezTo>
                <a:cubicBezTo>
                  <a:pt x="4217" y="4160"/>
                  <a:pt x="2684" y="5299"/>
                  <a:pt x="1659" y="6640"/>
                </a:cubicBezTo>
                <a:cubicBezTo>
                  <a:pt x="638" y="7983"/>
                  <a:pt x="0" y="9391"/>
                  <a:pt x="0" y="10866"/>
                </a:cubicBezTo>
                <a:cubicBezTo>
                  <a:pt x="0" y="12342"/>
                  <a:pt x="638" y="13750"/>
                  <a:pt x="1659" y="15093"/>
                </a:cubicBezTo>
                <a:cubicBezTo>
                  <a:pt x="2684" y="16434"/>
                  <a:pt x="4217" y="17574"/>
                  <a:pt x="6135" y="18580"/>
                </a:cubicBezTo>
                <a:cubicBezTo>
                  <a:pt x="8052" y="19586"/>
                  <a:pt x="10223" y="20391"/>
                  <a:pt x="12778" y="20929"/>
                </a:cubicBezTo>
                <a:cubicBezTo>
                  <a:pt x="14057" y="21195"/>
                  <a:pt x="15336" y="21397"/>
                  <a:pt x="16741" y="21600"/>
                </a:cubicBezTo>
                <a:lnTo>
                  <a:pt x="16999" y="21600"/>
                </a:lnTo>
                <a:cubicBezTo>
                  <a:pt x="17253" y="21600"/>
                  <a:pt x="17637" y="21464"/>
                  <a:pt x="17766" y="21263"/>
                </a:cubicBezTo>
                <a:cubicBezTo>
                  <a:pt x="17766" y="20994"/>
                  <a:pt x="17508" y="20793"/>
                  <a:pt x="17124" y="20793"/>
                </a:cubicBezTo>
                <a:cubicBezTo>
                  <a:pt x="15845" y="20660"/>
                  <a:pt x="14570" y="20458"/>
                  <a:pt x="13290" y="20189"/>
                </a:cubicBezTo>
                <a:cubicBezTo>
                  <a:pt x="10990" y="19654"/>
                  <a:pt x="8943" y="18916"/>
                  <a:pt x="7156" y="17976"/>
                </a:cubicBezTo>
                <a:cubicBezTo>
                  <a:pt x="5493" y="17105"/>
                  <a:pt x="4088" y="15964"/>
                  <a:pt x="3067" y="14824"/>
                </a:cubicBezTo>
                <a:cubicBezTo>
                  <a:pt x="2042" y="13549"/>
                  <a:pt x="1534" y="12209"/>
                  <a:pt x="1534" y="10866"/>
                </a:cubicBezTo>
                <a:cubicBezTo>
                  <a:pt x="1534" y="9525"/>
                  <a:pt x="2042" y="8184"/>
                  <a:pt x="3067" y="6977"/>
                </a:cubicBezTo>
                <a:cubicBezTo>
                  <a:pt x="4088" y="5770"/>
                  <a:pt x="5368" y="4696"/>
                  <a:pt x="7156" y="3757"/>
                </a:cubicBezTo>
                <a:cubicBezTo>
                  <a:pt x="8943" y="2817"/>
                  <a:pt x="10990" y="2080"/>
                  <a:pt x="13290" y="1544"/>
                </a:cubicBezTo>
                <a:cubicBezTo>
                  <a:pt x="15720" y="1074"/>
                  <a:pt x="18274" y="805"/>
                  <a:pt x="20833" y="805"/>
                </a:cubicBezTo>
                <a:cubicBezTo>
                  <a:pt x="21217" y="805"/>
                  <a:pt x="21600" y="604"/>
                  <a:pt x="21600" y="402"/>
                </a:cubicBezTo>
                <a:cubicBezTo>
                  <a:pt x="21600" y="133"/>
                  <a:pt x="21217" y="0"/>
                  <a:pt x="20833" y="0"/>
                </a:cubicBezTo>
                <a:close/>
              </a:path>
            </a:pathLst>
          </a:custGeom>
          <a:solidFill>
            <a:srgbClr val="222831"/>
          </a:solidFill>
          <a:ln w="12700">
            <a:miter lim="400000"/>
          </a:ln>
        </p:spPr>
        <p:txBody>
          <a:bodyPr lIns="0" tIns="0" rIns="0" bIns="0" anchor="ctr"/>
          <a:lstStyle/>
          <a:p>
            <a:pPr>
              <a:defRPr sz="1400"/>
            </a:pPr>
          </a:p>
        </p:txBody>
      </p:sp>
      <p:sp>
        <p:nvSpPr>
          <p:cNvPr id="11296" name="Google Shape;3716;p36"/>
          <p:cNvSpPr/>
          <p:nvPr/>
        </p:nvSpPr>
        <p:spPr>
          <a:xfrm>
            <a:off x="4153567" y="3040109"/>
            <a:ext cx="380778" cy="305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91" y="0"/>
                </a:moveTo>
                <a:cubicBezTo>
                  <a:pt x="18091" y="2046"/>
                  <a:pt x="17778" y="4089"/>
                  <a:pt x="17155" y="5935"/>
                </a:cubicBezTo>
                <a:cubicBezTo>
                  <a:pt x="16532" y="7686"/>
                  <a:pt x="15673" y="9342"/>
                  <a:pt x="14503" y="10703"/>
                </a:cubicBezTo>
                <a:cubicBezTo>
                  <a:pt x="13413" y="12162"/>
                  <a:pt x="12085" y="13232"/>
                  <a:pt x="10682" y="14012"/>
                </a:cubicBezTo>
                <a:cubicBezTo>
                  <a:pt x="9202" y="14789"/>
                  <a:pt x="7564" y="15179"/>
                  <a:pt x="5927" y="15179"/>
                </a:cubicBezTo>
                <a:lnTo>
                  <a:pt x="5693" y="15179"/>
                </a:lnTo>
                <a:lnTo>
                  <a:pt x="5693" y="13330"/>
                </a:lnTo>
                <a:lnTo>
                  <a:pt x="0" y="17514"/>
                </a:lnTo>
                <a:lnTo>
                  <a:pt x="5693" y="21600"/>
                </a:lnTo>
                <a:lnTo>
                  <a:pt x="5693" y="19557"/>
                </a:lnTo>
                <a:lnTo>
                  <a:pt x="5927" y="19557"/>
                </a:lnTo>
                <a:cubicBezTo>
                  <a:pt x="8109" y="19557"/>
                  <a:pt x="10138" y="19072"/>
                  <a:pt x="12009" y="17999"/>
                </a:cubicBezTo>
                <a:cubicBezTo>
                  <a:pt x="13880" y="17029"/>
                  <a:pt x="15597" y="15665"/>
                  <a:pt x="17000" y="13815"/>
                </a:cubicBezTo>
                <a:cubicBezTo>
                  <a:pt x="18404" y="12064"/>
                  <a:pt x="19573" y="9926"/>
                  <a:pt x="20352" y="7591"/>
                </a:cubicBezTo>
                <a:cubicBezTo>
                  <a:pt x="21211" y="5256"/>
                  <a:pt x="21600" y="2725"/>
                  <a:pt x="21600" y="0"/>
                </a:cubicBezTo>
                <a:close/>
              </a:path>
            </a:pathLst>
          </a:custGeom>
          <a:solidFill>
            <a:srgbClr val="AFAFAF"/>
          </a:solidFill>
          <a:ln w="12700">
            <a:miter lim="400000"/>
          </a:ln>
        </p:spPr>
        <p:txBody>
          <a:bodyPr lIns="0" tIns="0" rIns="0" bIns="0" anchor="ctr"/>
          <a:lstStyle/>
          <a:p>
            <a:pPr>
              <a:defRPr sz="1400"/>
            </a:pPr>
          </a:p>
        </p:txBody>
      </p:sp>
      <p:sp>
        <p:nvSpPr>
          <p:cNvPr id="11297" name="Google Shape;3717;p36"/>
          <p:cNvSpPr/>
          <p:nvPr/>
        </p:nvSpPr>
        <p:spPr>
          <a:xfrm>
            <a:off x="4145319" y="3031861"/>
            <a:ext cx="397274" cy="321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88" y="0"/>
                </a:moveTo>
                <a:cubicBezTo>
                  <a:pt x="17564" y="0"/>
                  <a:pt x="17340" y="277"/>
                  <a:pt x="17340" y="554"/>
                </a:cubicBezTo>
                <a:cubicBezTo>
                  <a:pt x="17340" y="2402"/>
                  <a:pt x="17040" y="4247"/>
                  <a:pt x="16443" y="6001"/>
                </a:cubicBezTo>
                <a:cubicBezTo>
                  <a:pt x="15919" y="7569"/>
                  <a:pt x="15098" y="9140"/>
                  <a:pt x="14050" y="10338"/>
                </a:cubicBezTo>
                <a:cubicBezTo>
                  <a:pt x="13004" y="11632"/>
                  <a:pt x="11808" y="12646"/>
                  <a:pt x="10462" y="13384"/>
                </a:cubicBezTo>
                <a:cubicBezTo>
                  <a:pt x="9193" y="14031"/>
                  <a:pt x="7772" y="14401"/>
                  <a:pt x="6353" y="14401"/>
                </a:cubicBezTo>
                <a:lnTo>
                  <a:pt x="6353" y="13293"/>
                </a:lnTo>
                <a:cubicBezTo>
                  <a:pt x="6353" y="13017"/>
                  <a:pt x="6278" y="12830"/>
                  <a:pt x="6129" y="12740"/>
                </a:cubicBezTo>
                <a:cubicBezTo>
                  <a:pt x="6054" y="12693"/>
                  <a:pt x="5978" y="12670"/>
                  <a:pt x="5905" y="12670"/>
                </a:cubicBezTo>
                <a:cubicBezTo>
                  <a:pt x="5830" y="12670"/>
                  <a:pt x="5754" y="12693"/>
                  <a:pt x="5681" y="12740"/>
                </a:cubicBezTo>
                <a:lnTo>
                  <a:pt x="224" y="16709"/>
                </a:lnTo>
                <a:cubicBezTo>
                  <a:pt x="73" y="16800"/>
                  <a:pt x="0" y="16986"/>
                  <a:pt x="0" y="17170"/>
                </a:cubicBezTo>
                <a:cubicBezTo>
                  <a:pt x="0" y="17353"/>
                  <a:pt x="73" y="17540"/>
                  <a:pt x="224" y="17630"/>
                </a:cubicBezTo>
                <a:lnTo>
                  <a:pt x="5681" y="21507"/>
                </a:lnTo>
                <a:cubicBezTo>
                  <a:pt x="5754" y="21600"/>
                  <a:pt x="5830" y="21600"/>
                  <a:pt x="5905" y="21600"/>
                </a:cubicBezTo>
                <a:cubicBezTo>
                  <a:pt x="5978" y="21600"/>
                  <a:pt x="6054" y="21600"/>
                  <a:pt x="6202" y="21507"/>
                </a:cubicBezTo>
                <a:cubicBezTo>
                  <a:pt x="6278" y="21416"/>
                  <a:pt x="6427" y="21230"/>
                  <a:pt x="6427" y="21046"/>
                </a:cubicBezTo>
                <a:lnTo>
                  <a:pt x="6427" y="19755"/>
                </a:lnTo>
                <a:cubicBezTo>
                  <a:pt x="8371" y="19662"/>
                  <a:pt x="10314" y="19201"/>
                  <a:pt x="12183" y="18184"/>
                </a:cubicBezTo>
                <a:cubicBezTo>
                  <a:pt x="13977" y="17263"/>
                  <a:pt x="15695" y="15879"/>
                  <a:pt x="17116" y="14124"/>
                </a:cubicBezTo>
                <a:cubicBezTo>
                  <a:pt x="18537" y="12370"/>
                  <a:pt x="19658" y="10338"/>
                  <a:pt x="20403" y="8033"/>
                </a:cubicBezTo>
                <a:cubicBezTo>
                  <a:pt x="21227" y="5631"/>
                  <a:pt x="21600" y="3139"/>
                  <a:pt x="21600" y="554"/>
                </a:cubicBezTo>
                <a:cubicBezTo>
                  <a:pt x="21600" y="277"/>
                  <a:pt x="21451" y="0"/>
                  <a:pt x="21152" y="0"/>
                </a:cubicBezTo>
                <a:cubicBezTo>
                  <a:pt x="20927" y="0"/>
                  <a:pt x="20703" y="277"/>
                  <a:pt x="20703" y="554"/>
                </a:cubicBezTo>
                <a:cubicBezTo>
                  <a:pt x="20703" y="2955"/>
                  <a:pt x="20330" y="5354"/>
                  <a:pt x="19582" y="7569"/>
                </a:cubicBezTo>
                <a:cubicBezTo>
                  <a:pt x="18834" y="9694"/>
                  <a:pt x="17788" y="11632"/>
                  <a:pt x="16443" y="13293"/>
                </a:cubicBezTo>
                <a:cubicBezTo>
                  <a:pt x="15098" y="14955"/>
                  <a:pt x="13528" y="16246"/>
                  <a:pt x="11808" y="17170"/>
                </a:cubicBezTo>
                <a:cubicBezTo>
                  <a:pt x="10014" y="18094"/>
                  <a:pt x="8072" y="18648"/>
                  <a:pt x="6129" y="18648"/>
                </a:cubicBezTo>
                <a:lnTo>
                  <a:pt x="5905" y="18648"/>
                </a:lnTo>
                <a:cubicBezTo>
                  <a:pt x="5681" y="18648"/>
                  <a:pt x="5457" y="18831"/>
                  <a:pt x="5457" y="19201"/>
                </a:cubicBezTo>
                <a:lnTo>
                  <a:pt x="5457" y="20122"/>
                </a:lnTo>
                <a:lnTo>
                  <a:pt x="1345" y="17170"/>
                </a:lnTo>
                <a:lnTo>
                  <a:pt x="5457" y="14214"/>
                </a:lnTo>
                <a:lnTo>
                  <a:pt x="5457" y="15045"/>
                </a:lnTo>
                <a:cubicBezTo>
                  <a:pt x="5457" y="15325"/>
                  <a:pt x="5681" y="15509"/>
                  <a:pt x="5905" y="15602"/>
                </a:cubicBezTo>
                <a:lnTo>
                  <a:pt x="6129" y="15602"/>
                </a:lnTo>
                <a:cubicBezTo>
                  <a:pt x="7772" y="15602"/>
                  <a:pt x="9341" y="15138"/>
                  <a:pt x="10838" y="14401"/>
                </a:cubicBezTo>
                <a:cubicBezTo>
                  <a:pt x="12256" y="13661"/>
                  <a:pt x="13601" y="12553"/>
                  <a:pt x="14725" y="11169"/>
                </a:cubicBezTo>
                <a:cubicBezTo>
                  <a:pt x="15846" y="9784"/>
                  <a:pt x="16667" y="8216"/>
                  <a:pt x="17340" y="6371"/>
                </a:cubicBezTo>
                <a:cubicBezTo>
                  <a:pt x="17937" y="4523"/>
                  <a:pt x="18237" y="2585"/>
                  <a:pt x="18237" y="554"/>
                </a:cubicBezTo>
                <a:cubicBezTo>
                  <a:pt x="18237" y="277"/>
                  <a:pt x="18013" y="0"/>
                  <a:pt x="17788" y="0"/>
                </a:cubicBezTo>
                <a:close/>
              </a:path>
            </a:pathLst>
          </a:custGeom>
          <a:solidFill>
            <a:srgbClr val="222831"/>
          </a:solidFill>
          <a:ln w="12700">
            <a:miter lim="400000"/>
          </a:ln>
        </p:spPr>
        <p:txBody>
          <a:bodyPr lIns="0" tIns="0" rIns="0" bIns="0" anchor="ctr"/>
          <a:lstStyle/>
          <a:p>
            <a:pPr>
              <a:defRPr sz="1400"/>
            </a:pPr>
          </a:p>
        </p:txBody>
      </p:sp>
      <p:sp>
        <p:nvSpPr>
          <p:cNvPr id="11298" name="Google Shape;3718;p36"/>
          <p:cNvSpPr/>
          <p:nvPr/>
        </p:nvSpPr>
        <p:spPr>
          <a:xfrm>
            <a:off x="3980325" y="2740461"/>
            <a:ext cx="378043" cy="2996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8" y="0"/>
                </a:moveTo>
                <a:lnTo>
                  <a:pt x="15868" y="1683"/>
                </a:lnTo>
                <a:cubicBezTo>
                  <a:pt x="13668" y="1683"/>
                  <a:pt x="11548" y="2178"/>
                  <a:pt x="9663" y="3170"/>
                </a:cubicBezTo>
                <a:cubicBezTo>
                  <a:pt x="7778" y="4259"/>
                  <a:pt x="6129" y="5648"/>
                  <a:pt x="4635" y="7532"/>
                </a:cubicBezTo>
                <a:cubicBezTo>
                  <a:pt x="3222" y="9315"/>
                  <a:pt x="2044" y="11396"/>
                  <a:pt x="1257" y="13871"/>
                </a:cubicBezTo>
                <a:cubicBezTo>
                  <a:pt x="471" y="16249"/>
                  <a:pt x="0" y="18828"/>
                  <a:pt x="0" y="21600"/>
                </a:cubicBezTo>
                <a:lnTo>
                  <a:pt x="3537" y="21600"/>
                </a:lnTo>
                <a:cubicBezTo>
                  <a:pt x="3537" y="19422"/>
                  <a:pt x="3929" y="17438"/>
                  <a:pt x="4479" y="15558"/>
                </a:cubicBezTo>
                <a:cubicBezTo>
                  <a:pt x="5107" y="13674"/>
                  <a:pt x="6049" y="11991"/>
                  <a:pt x="7148" y="10601"/>
                </a:cubicBezTo>
                <a:cubicBezTo>
                  <a:pt x="8249" y="9215"/>
                  <a:pt x="9583" y="8126"/>
                  <a:pt x="11077" y="7331"/>
                </a:cubicBezTo>
                <a:cubicBezTo>
                  <a:pt x="12567" y="6540"/>
                  <a:pt x="14140" y="6042"/>
                  <a:pt x="15868" y="6042"/>
                </a:cubicBezTo>
                <a:lnTo>
                  <a:pt x="15868" y="8323"/>
                </a:lnTo>
                <a:lnTo>
                  <a:pt x="21600" y="4162"/>
                </a:lnTo>
                <a:lnTo>
                  <a:pt x="15868" y="0"/>
                </a:lnTo>
                <a:close/>
              </a:path>
            </a:pathLst>
          </a:custGeom>
          <a:solidFill>
            <a:srgbClr val="AFAFAF"/>
          </a:solidFill>
          <a:ln w="12700">
            <a:miter lim="400000"/>
          </a:ln>
        </p:spPr>
        <p:txBody>
          <a:bodyPr lIns="0" tIns="0" rIns="0" bIns="0" anchor="ctr"/>
          <a:lstStyle/>
          <a:p>
            <a:pPr>
              <a:defRPr sz="1400"/>
            </a:pPr>
          </a:p>
        </p:txBody>
      </p:sp>
      <p:sp>
        <p:nvSpPr>
          <p:cNvPr id="11299" name="Google Shape;3719;p36"/>
          <p:cNvSpPr/>
          <p:nvPr/>
        </p:nvSpPr>
        <p:spPr>
          <a:xfrm>
            <a:off x="3972077" y="2731172"/>
            <a:ext cx="394539" cy="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28" y="0"/>
                </a:moveTo>
                <a:cubicBezTo>
                  <a:pt x="15542" y="0"/>
                  <a:pt x="15466" y="24"/>
                  <a:pt x="15431" y="71"/>
                </a:cubicBezTo>
                <a:cubicBezTo>
                  <a:pt x="15279" y="257"/>
                  <a:pt x="15205" y="443"/>
                  <a:pt x="15205" y="633"/>
                </a:cubicBezTo>
                <a:lnTo>
                  <a:pt x="15205" y="1567"/>
                </a:lnTo>
                <a:cubicBezTo>
                  <a:pt x="13247" y="1661"/>
                  <a:pt x="11364" y="2223"/>
                  <a:pt x="9558" y="3160"/>
                </a:cubicBezTo>
                <a:cubicBezTo>
                  <a:pt x="7678" y="4094"/>
                  <a:pt x="6022" y="5498"/>
                  <a:pt x="4591" y="7278"/>
                </a:cubicBezTo>
                <a:cubicBezTo>
                  <a:pt x="3163" y="9057"/>
                  <a:pt x="2032" y="11118"/>
                  <a:pt x="1205" y="13456"/>
                </a:cubicBezTo>
                <a:cubicBezTo>
                  <a:pt x="452" y="15892"/>
                  <a:pt x="0" y="18419"/>
                  <a:pt x="0" y="21038"/>
                </a:cubicBezTo>
                <a:cubicBezTo>
                  <a:pt x="0" y="21319"/>
                  <a:pt x="226" y="21600"/>
                  <a:pt x="452" y="21600"/>
                </a:cubicBezTo>
                <a:cubicBezTo>
                  <a:pt x="753" y="21600"/>
                  <a:pt x="903" y="21319"/>
                  <a:pt x="903" y="21038"/>
                </a:cubicBezTo>
                <a:cubicBezTo>
                  <a:pt x="903" y="18606"/>
                  <a:pt x="1281" y="16173"/>
                  <a:pt x="2108" y="13926"/>
                </a:cubicBezTo>
                <a:cubicBezTo>
                  <a:pt x="2785" y="11771"/>
                  <a:pt x="3840" y="9805"/>
                  <a:pt x="5195" y="8120"/>
                </a:cubicBezTo>
                <a:cubicBezTo>
                  <a:pt x="6550" y="6435"/>
                  <a:pt x="8130" y="5126"/>
                  <a:pt x="9936" y="4189"/>
                </a:cubicBezTo>
                <a:cubicBezTo>
                  <a:pt x="11742" y="3252"/>
                  <a:pt x="13624" y="2785"/>
                  <a:pt x="15656" y="2785"/>
                </a:cubicBezTo>
                <a:cubicBezTo>
                  <a:pt x="15882" y="2785"/>
                  <a:pt x="16108" y="2504"/>
                  <a:pt x="16108" y="2223"/>
                </a:cubicBezTo>
                <a:lnTo>
                  <a:pt x="16108" y="1567"/>
                </a:lnTo>
                <a:lnTo>
                  <a:pt x="20245" y="4564"/>
                </a:lnTo>
                <a:lnTo>
                  <a:pt x="16108" y="7559"/>
                </a:lnTo>
                <a:lnTo>
                  <a:pt x="16108" y="6341"/>
                </a:lnTo>
                <a:cubicBezTo>
                  <a:pt x="16108" y="6060"/>
                  <a:pt x="15882" y="5779"/>
                  <a:pt x="15656" y="5779"/>
                </a:cubicBezTo>
                <a:cubicBezTo>
                  <a:pt x="14000" y="5779"/>
                  <a:pt x="12344" y="6249"/>
                  <a:pt x="10839" y="6997"/>
                </a:cubicBezTo>
                <a:cubicBezTo>
                  <a:pt x="9409" y="7748"/>
                  <a:pt x="8130" y="8871"/>
                  <a:pt x="7001" y="10275"/>
                </a:cubicBezTo>
                <a:cubicBezTo>
                  <a:pt x="5872" y="11679"/>
                  <a:pt x="4969" y="13270"/>
                  <a:pt x="4366" y="15141"/>
                </a:cubicBezTo>
                <a:cubicBezTo>
                  <a:pt x="3688" y="17015"/>
                  <a:pt x="3389" y="18981"/>
                  <a:pt x="3389" y="21038"/>
                </a:cubicBezTo>
                <a:cubicBezTo>
                  <a:pt x="3389" y="21319"/>
                  <a:pt x="3615" y="21600"/>
                  <a:pt x="3840" y="21600"/>
                </a:cubicBezTo>
                <a:cubicBezTo>
                  <a:pt x="4066" y="21600"/>
                  <a:pt x="4292" y="21319"/>
                  <a:pt x="4292" y="21038"/>
                </a:cubicBezTo>
                <a:cubicBezTo>
                  <a:pt x="4292" y="19167"/>
                  <a:pt x="4591" y="17296"/>
                  <a:pt x="5195" y="15516"/>
                </a:cubicBezTo>
                <a:cubicBezTo>
                  <a:pt x="5720" y="13831"/>
                  <a:pt x="6550" y="12333"/>
                  <a:pt x="7602" y="11023"/>
                </a:cubicBezTo>
                <a:cubicBezTo>
                  <a:pt x="8655" y="9805"/>
                  <a:pt x="9860" y="8777"/>
                  <a:pt x="11215" y="8029"/>
                </a:cubicBezTo>
                <a:cubicBezTo>
                  <a:pt x="12493" y="7372"/>
                  <a:pt x="13774" y="6997"/>
                  <a:pt x="15205" y="6902"/>
                </a:cubicBezTo>
                <a:lnTo>
                  <a:pt x="15205" y="8496"/>
                </a:lnTo>
                <a:cubicBezTo>
                  <a:pt x="15205" y="8682"/>
                  <a:pt x="15279" y="8871"/>
                  <a:pt x="15431" y="8963"/>
                </a:cubicBezTo>
                <a:cubicBezTo>
                  <a:pt x="15466" y="9057"/>
                  <a:pt x="15542" y="9105"/>
                  <a:pt x="15628" y="9105"/>
                </a:cubicBezTo>
                <a:cubicBezTo>
                  <a:pt x="15711" y="9105"/>
                  <a:pt x="15806" y="9057"/>
                  <a:pt x="15882" y="8963"/>
                </a:cubicBezTo>
                <a:lnTo>
                  <a:pt x="21374" y="5031"/>
                </a:lnTo>
                <a:cubicBezTo>
                  <a:pt x="21526" y="4937"/>
                  <a:pt x="21600" y="4750"/>
                  <a:pt x="21600" y="4564"/>
                </a:cubicBezTo>
                <a:cubicBezTo>
                  <a:pt x="21600" y="4375"/>
                  <a:pt x="21526" y="4189"/>
                  <a:pt x="21374" y="4094"/>
                </a:cubicBezTo>
                <a:lnTo>
                  <a:pt x="15882" y="71"/>
                </a:lnTo>
                <a:cubicBezTo>
                  <a:pt x="15806" y="24"/>
                  <a:pt x="15711" y="0"/>
                  <a:pt x="15628" y="0"/>
                </a:cubicBezTo>
                <a:close/>
              </a:path>
            </a:pathLst>
          </a:custGeom>
          <a:solidFill>
            <a:srgbClr val="222831"/>
          </a:solidFill>
          <a:ln w="12700">
            <a:miter lim="400000"/>
          </a:ln>
        </p:spPr>
        <p:txBody>
          <a:bodyPr lIns="0" tIns="0" rIns="0" bIns="0" anchor="ctr"/>
          <a:lstStyle/>
          <a:p>
            <a:pPr>
              <a:defRPr sz="1400"/>
            </a:pPr>
          </a:p>
        </p:txBody>
      </p:sp>
      <p:sp>
        <p:nvSpPr>
          <p:cNvPr id="11300" name="Google Shape;3720;p36"/>
          <p:cNvSpPr/>
          <p:nvPr/>
        </p:nvSpPr>
        <p:spPr>
          <a:xfrm>
            <a:off x="4116453" y="2891652"/>
            <a:ext cx="283153" cy="283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5" y="7089"/>
                </a:moveTo>
                <a:cubicBezTo>
                  <a:pt x="11649" y="7089"/>
                  <a:pt x="12451" y="7340"/>
                  <a:pt x="13106" y="7863"/>
                </a:cubicBezTo>
                <a:cubicBezTo>
                  <a:pt x="14679" y="9121"/>
                  <a:pt x="14994" y="11535"/>
                  <a:pt x="13736" y="13108"/>
                </a:cubicBezTo>
                <a:cubicBezTo>
                  <a:pt x="13017" y="14064"/>
                  <a:pt x="11921" y="14545"/>
                  <a:pt x="10822" y="14545"/>
                </a:cubicBezTo>
                <a:cubicBezTo>
                  <a:pt x="9997" y="14545"/>
                  <a:pt x="9166" y="14276"/>
                  <a:pt x="8494" y="13737"/>
                </a:cubicBezTo>
                <a:cubicBezTo>
                  <a:pt x="6815" y="12479"/>
                  <a:pt x="6606" y="10065"/>
                  <a:pt x="7864" y="8492"/>
                </a:cubicBezTo>
                <a:cubicBezTo>
                  <a:pt x="8596" y="7579"/>
                  <a:pt x="9722" y="7089"/>
                  <a:pt x="10845" y="7089"/>
                </a:cubicBezTo>
                <a:close/>
                <a:moveTo>
                  <a:pt x="11431" y="0"/>
                </a:moveTo>
                <a:lnTo>
                  <a:pt x="7864" y="420"/>
                </a:lnTo>
                <a:cubicBezTo>
                  <a:pt x="7550" y="420"/>
                  <a:pt x="7444" y="629"/>
                  <a:pt x="7444" y="841"/>
                </a:cubicBezTo>
                <a:lnTo>
                  <a:pt x="7656" y="2728"/>
                </a:lnTo>
                <a:cubicBezTo>
                  <a:pt x="7656" y="2937"/>
                  <a:pt x="7550" y="3145"/>
                  <a:pt x="7444" y="3145"/>
                </a:cubicBezTo>
                <a:cubicBezTo>
                  <a:pt x="7023" y="3357"/>
                  <a:pt x="6606" y="3566"/>
                  <a:pt x="6186" y="3880"/>
                </a:cubicBezTo>
                <a:cubicBezTo>
                  <a:pt x="6133" y="3933"/>
                  <a:pt x="6056" y="3960"/>
                  <a:pt x="5964" y="3960"/>
                </a:cubicBezTo>
                <a:cubicBezTo>
                  <a:pt x="5871" y="3960"/>
                  <a:pt x="5765" y="3933"/>
                  <a:pt x="5662" y="3880"/>
                </a:cubicBezTo>
                <a:lnTo>
                  <a:pt x="4192" y="2622"/>
                </a:lnTo>
                <a:cubicBezTo>
                  <a:pt x="4106" y="2579"/>
                  <a:pt x="4020" y="2553"/>
                  <a:pt x="3934" y="2553"/>
                </a:cubicBezTo>
                <a:cubicBezTo>
                  <a:pt x="3811" y="2553"/>
                  <a:pt x="3689" y="2606"/>
                  <a:pt x="3563" y="2728"/>
                </a:cubicBezTo>
                <a:lnTo>
                  <a:pt x="1361" y="5559"/>
                </a:lnTo>
                <a:cubicBezTo>
                  <a:pt x="1258" y="5768"/>
                  <a:pt x="1258" y="5976"/>
                  <a:pt x="1467" y="6188"/>
                </a:cubicBezTo>
                <a:lnTo>
                  <a:pt x="2934" y="7340"/>
                </a:lnTo>
                <a:cubicBezTo>
                  <a:pt x="3040" y="7446"/>
                  <a:pt x="3146" y="7655"/>
                  <a:pt x="3040" y="7863"/>
                </a:cubicBezTo>
                <a:cubicBezTo>
                  <a:pt x="2831" y="8284"/>
                  <a:pt x="2725" y="8704"/>
                  <a:pt x="2619" y="9121"/>
                </a:cubicBezTo>
                <a:cubicBezTo>
                  <a:pt x="2619" y="9333"/>
                  <a:pt x="2517" y="9436"/>
                  <a:pt x="2305" y="9542"/>
                </a:cubicBezTo>
                <a:lnTo>
                  <a:pt x="417" y="9750"/>
                </a:lnTo>
                <a:cubicBezTo>
                  <a:pt x="103" y="9750"/>
                  <a:pt x="0" y="9962"/>
                  <a:pt x="0" y="10171"/>
                </a:cubicBezTo>
                <a:lnTo>
                  <a:pt x="417" y="13737"/>
                </a:lnTo>
                <a:cubicBezTo>
                  <a:pt x="417" y="14051"/>
                  <a:pt x="629" y="14157"/>
                  <a:pt x="838" y="14157"/>
                </a:cubicBezTo>
                <a:lnTo>
                  <a:pt x="2831" y="13945"/>
                </a:lnTo>
                <a:cubicBezTo>
                  <a:pt x="2934" y="13945"/>
                  <a:pt x="3146" y="14051"/>
                  <a:pt x="3248" y="14157"/>
                </a:cubicBezTo>
                <a:cubicBezTo>
                  <a:pt x="3354" y="14574"/>
                  <a:pt x="3669" y="14995"/>
                  <a:pt x="3878" y="15415"/>
                </a:cubicBezTo>
                <a:cubicBezTo>
                  <a:pt x="3984" y="15518"/>
                  <a:pt x="3984" y="15730"/>
                  <a:pt x="3878" y="15938"/>
                </a:cubicBezTo>
                <a:lnTo>
                  <a:pt x="2725" y="17405"/>
                </a:lnTo>
                <a:cubicBezTo>
                  <a:pt x="2517" y="17617"/>
                  <a:pt x="2517" y="17826"/>
                  <a:pt x="2725" y="18034"/>
                </a:cubicBezTo>
                <a:lnTo>
                  <a:pt x="5556" y="20236"/>
                </a:lnTo>
                <a:cubicBezTo>
                  <a:pt x="5643" y="20279"/>
                  <a:pt x="5732" y="20305"/>
                  <a:pt x="5818" y="20305"/>
                </a:cubicBezTo>
                <a:cubicBezTo>
                  <a:pt x="5941" y="20305"/>
                  <a:pt x="6063" y="20256"/>
                  <a:pt x="6186" y="20133"/>
                </a:cubicBezTo>
                <a:lnTo>
                  <a:pt x="7338" y="18663"/>
                </a:lnTo>
                <a:cubicBezTo>
                  <a:pt x="7414" y="18590"/>
                  <a:pt x="7540" y="18518"/>
                  <a:pt x="7682" y="18518"/>
                </a:cubicBezTo>
                <a:cubicBezTo>
                  <a:pt x="7742" y="18518"/>
                  <a:pt x="7802" y="18528"/>
                  <a:pt x="7864" y="18561"/>
                </a:cubicBezTo>
                <a:cubicBezTo>
                  <a:pt x="8285" y="18769"/>
                  <a:pt x="8702" y="18875"/>
                  <a:pt x="9229" y="18978"/>
                </a:cubicBezTo>
                <a:cubicBezTo>
                  <a:pt x="9331" y="18978"/>
                  <a:pt x="9543" y="19084"/>
                  <a:pt x="9543" y="19292"/>
                </a:cubicBezTo>
                <a:lnTo>
                  <a:pt x="9752" y="21180"/>
                </a:lnTo>
                <a:cubicBezTo>
                  <a:pt x="9752" y="21391"/>
                  <a:pt x="9961" y="21600"/>
                  <a:pt x="10172" y="21600"/>
                </a:cubicBezTo>
                <a:lnTo>
                  <a:pt x="13736" y="21180"/>
                </a:lnTo>
                <a:cubicBezTo>
                  <a:pt x="14050" y="21180"/>
                  <a:pt x="14156" y="20971"/>
                  <a:pt x="14156" y="20656"/>
                </a:cubicBezTo>
                <a:lnTo>
                  <a:pt x="13947" y="18769"/>
                </a:lnTo>
                <a:cubicBezTo>
                  <a:pt x="13947" y="18663"/>
                  <a:pt x="14050" y="18455"/>
                  <a:pt x="14156" y="18349"/>
                </a:cubicBezTo>
                <a:cubicBezTo>
                  <a:pt x="14577" y="18140"/>
                  <a:pt x="14994" y="17932"/>
                  <a:pt x="15414" y="17720"/>
                </a:cubicBezTo>
                <a:cubicBezTo>
                  <a:pt x="15467" y="17667"/>
                  <a:pt x="15547" y="17644"/>
                  <a:pt x="15636" y="17644"/>
                </a:cubicBezTo>
                <a:cubicBezTo>
                  <a:pt x="15729" y="17644"/>
                  <a:pt x="15835" y="17667"/>
                  <a:pt x="15938" y="17720"/>
                </a:cubicBezTo>
                <a:lnTo>
                  <a:pt x="17408" y="18875"/>
                </a:lnTo>
                <a:cubicBezTo>
                  <a:pt x="17510" y="18978"/>
                  <a:pt x="17616" y="19031"/>
                  <a:pt x="17722" y="19031"/>
                </a:cubicBezTo>
                <a:cubicBezTo>
                  <a:pt x="17825" y="19031"/>
                  <a:pt x="17931" y="18978"/>
                  <a:pt x="18037" y="18875"/>
                </a:cubicBezTo>
                <a:lnTo>
                  <a:pt x="20239" y="16044"/>
                </a:lnTo>
                <a:cubicBezTo>
                  <a:pt x="20448" y="15832"/>
                  <a:pt x="20342" y="15518"/>
                  <a:pt x="20133" y="15415"/>
                </a:cubicBezTo>
                <a:lnTo>
                  <a:pt x="18666" y="14260"/>
                </a:lnTo>
                <a:cubicBezTo>
                  <a:pt x="18560" y="14051"/>
                  <a:pt x="18560" y="13945"/>
                  <a:pt x="18560" y="13737"/>
                </a:cubicBezTo>
                <a:cubicBezTo>
                  <a:pt x="18769" y="13316"/>
                  <a:pt x="18875" y="12899"/>
                  <a:pt x="18981" y="12373"/>
                </a:cubicBezTo>
                <a:cubicBezTo>
                  <a:pt x="18981" y="12270"/>
                  <a:pt x="19189" y="12058"/>
                  <a:pt x="19295" y="12058"/>
                </a:cubicBezTo>
                <a:lnTo>
                  <a:pt x="20868" y="11850"/>
                </a:lnTo>
                <a:cubicBezTo>
                  <a:pt x="21285" y="11850"/>
                  <a:pt x="21600" y="11429"/>
                  <a:pt x="21600" y="11009"/>
                </a:cubicBezTo>
                <a:lnTo>
                  <a:pt x="21183" y="7761"/>
                </a:lnTo>
                <a:cubicBezTo>
                  <a:pt x="21183" y="7549"/>
                  <a:pt x="20971" y="7446"/>
                  <a:pt x="20762" y="7446"/>
                </a:cubicBezTo>
                <a:lnTo>
                  <a:pt x="18769" y="7655"/>
                </a:lnTo>
                <a:cubicBezTo>
                  <a:pt x="18666" y="7655"/>
                  <a:pt x="18454" y="7549"/>
                  <a:pt x="18352" y="7446"/>
                </a:cubicBezTo>
                <a:cubicBezTo>
                  <a:pt x="18246" y="6920"/>
                  <a:pt x="17931" y="6605"/>
                  <a:pt x="17722" y="6188"/>
                </a:cubicBezTo>
                <a:cubicBezTo>
                  <a:pt x="17616" y="5976"/>
                  <a:pt x="17616" y="5873"/>
                  <a:pt x="17722" y="5662"/>
                </a:cubicBezTo>
                <a:lnTo>
                  <a:pt x="18875" y="4195"/>
                </a:lnTo>
                <a:cubicBezTo>
                  <a:pt x="19083" y="3986"/>
                  <a:pt x="19083" y="3774"/>
                  <a:pt x="18875" y="3566"/>
                </a:cubicBezTo>
                <a:lnTo>
                  <a:pt x="16044" y="1364"/>
                </a:lnTo>
                <a:cubicBezTo>
                  <a:pt x="15954" y="1275"/>
                  <a:pt x="15865" y="1242"/>
                  <a:pt x="15779" y="1242"/>
                </a:cubicBezTo>
                <a:cubicBezTo>
                  <a:pt x="15656" y="1242"/>
                  <a:pt x="15537" y="1304"/>
                  <a:pt x="15414" y="1364"/>
                </a:cubicBezTo>
                <a:lnTo>
                  <a:pt x="14262" y="2937"/>
                </a:lnTo>
                <a:cubicBezTo>
                  <a:pt x="14156" y="3043"/>
                  <a:pt x="13947" y="3043"/>
                  <a:pt x="13736" y="3043"/>
                </a:cubicBezTo>
                <a:cubicBezTo>
                  <a:pt x="13318" y="2831"/>
                  <a:pt x="12898" y="2728"/>
                  <a:pt x="12375" y="2622"/>
                </a:cubicBezTo>
                <a:cubicBezTo>
                  <a:pt x="12269" y="2622"/>
                  <a:pt x="12060" y="2414"/>
                  <a:pt x="12060" y="2308"/>
                </a:cubicBezTo>
                <a:lnTo>
                  <a:pt x="11848" y="420"/>
                </a:lnTo>
                <a:cubicBezTo>
                  <a:pt x="11848" y="106"/>
                  <a:pt x="11639" y="0"/>
                  <a:pt x="11431" y="0"/>
                </a:cubicBezTo>
                <a:close/>
              </a:path>
            </a:pathLst>
          </a:custGeom>
          <a:solidFill>
            <a:srgbClr val="424242"/>
          </a:solidFill>
          <a:ln w="12700">
            <a:miter lim="400000"/>
          </a:ln>
        </p:spPr>
        <p:txBody>
          <a:bodyPr lIns="0" tIns="0" rIns="0" bIns="0" anchor="ctr"/>
          <a:lstStyle/>
          <a:p>
            <a:pPr>
              <a:defRPr sz="1400"/>
            </a:pPr>
          </a:p>
        </p:txBody>
      </p:sp>
      <p:sp>
        <p:nvSpPr>
          <p:cNvPr id="11301" name="Google Shape;3721;p36"/>
          <p:cNvSpPr/>
          <p:nvPr/>
        </p:nvSpPr>
        <p:spPr>
          <a:xfrm>
            <a:off x="4107991" y="2883405"/>
            <a:ext cx="299062" cy="299691"/>
          </a:xfrm>
          <a:custGeom>
            <a:avLst/>
            <a:gdLst/>
            <a:ahLst/>
            <a:cxnLst>
              <a:cxn ang="0">
                <a:pos x="wd2" y="hd2"/>
              </a:cxn>
              <a:cxn ang="5400000">
                <a:pos x="wd2" y="hd2"/>
              </a:cxn>
              <a:cxn ang="10800000">
                <a:pos x="wd2" y="hd2"/>
              </a:cxn>
              <a:cxn ang="16200000">
                <a:pos x="wd2" y="hd2"/>
              </a:cxn>
            </a:cxnLst>
            <a:rect l="0" t="0" r="r" b="b"/>
            <a:pathLst>
              <a:path w="21455" h="21600" fill="norm" stroke="1" extrusionOk="0">
                <a:moveTo>
                  <a:pt x="10766" y="7828"/>
                </a:moveTo>
                <a:cubicBezTo>
                  <a:pt x="11454" y="7828"/>
                  <a:pt x="12046" y="8125"/>
                  <a:pt x="12541" y="8522"/>
                </a:cubicBezTo>
                <a:cubicBezTo>
                  <a:pt x="13229" y="9017"/>
                  <a:pt x="13525" y="9711"/>
                  <a:pt x="13625" y="10503"/>
                </a:cubicBezTo>
                <a:cubicBezTo>
                  <a:pt x="13724" y="11294"/>
                  <a:pt x="13525" y="11989"/>
                  <a:pt x="13033" y="12683"/>
                </a:cubicBezTo>
                <a:cubicBezTo>
                  <a:pt x="12541" y="13278"/>
                  <a:pt x="11850" y="13675"/>
                  <a:pt x="11062" y="13772"/>
                </a:cubicBezTo>
                <a:cubicBezTo>
                  <a:pt x="10271" y="13772"/>
                  <a:pt x="9483" y="13575"/>
                  <a:pt x="8891" y="13081"/>
                </a:cubicBezTo>
                <a:cubicBezTo>
                  <a:pt x="8299" y="12583"/>
                  <a:pt x="7904" y="11889"/>
                  <a:pt x="7807" y="11097"/>
                </a:cubicBezTo>
                <a:cubicBezTo>
                  <a:pt x="7807" y="10403"/>
                  <a:pt x="8004" y="9611"/>
                  <a:pt x="8496" y="9017"/>
                </a:cubicBezTo>
                <a:cubicBezTo>
                  <a:pt x="8991" y="8322"/>
                  <a:pt x="9679" y="8025"/>
                  <a:pt x="10370" y="7928"/>
                </a:cubicBezTo>
                <a:cubicBezTo>
                  <a:pt x="10567" y="7928"/>
                  <a:pt x="10666" y="7828"/>
                  <a:pt x="10766" y="7828"/>
                </a:cubicBezTo>
                <a:close/>
                <a:moveTo>
                  <a:pt x="10847" y="6686"/>
                </a:moveTo>
                <a:cubicBezTo>
                  <a:pt x="10657" y="6686"/>
                  <a:pt x="10464" y="6702"/>
                  <a:pt x="10271" y="6739"/>
                </a:cubicBezTo>
                <a:cubicBezTo>
                  <a:pt x="9187" y="6836"/>
                  <a:pt x="8200" y="7333"/>
                  <a:pt x="7508" y="8225"/>
                </a:cubicBezTo>
                <a:cubicBezTo>
                  <a:pt x="6820" y="9117"/>
                  <a:pt x="6524" y="10206"/>
                  <a:pt x="6720" y="11294"/>
                </a:cubicBezTo>
                <a:cubicBezTo>
                  <a:pt x="6820" y="12386"/>
                  <a:pt x="7312" y="13378"/>
                  <a:pt x="8200" y="14069"/>
                </a:cubicBezTo>
                <a:cubicBezTo>
                  <a:pt x="8891" y="14664"/>
                  <a:pt x="9779" y="14961"/>
                  <a:pt x="10766" y="14961"/>
                </a:cubicBezTo>
                <a:cubicBezTo>
                  <a:pt x="10862" y="14961"/>
                  <a:pt x="11062" y="14961"/>
                  <a:pt x="11258" y="14864"/>
                </a:cubicBezTo>
                <a:cubicBezTo>
                  <a:pt x="12342" y="14764"/>
                  <a:pt x="13329" y="14270"/>
                  <a:pt x="13920" y="13378"/>
                </a:cubicBezTo>
                <a:cubicBezTo>
                  <a:pt x="14612" y="12486"/>
                  <a:pt x="14908" y="11394"/>
                  <a:pt x="14808" y="10306"/>
                </a:cubicBezTo>
                <a:cubicBezTo>
                  <a:pt x="14708" y="9214"/>
                  <a:pt x="14117" y="8225"/>
                  <a:pt x="13329" y="7531"/>
                </a:cubicBezTo>
                <a:cubicBezTo>
                  <a:pt x="12597" y="7043"/>
                  <a:pt x="11734" y="6686"/>
                  <a:pt x="10847" y="6686"/>
                </a:cubicBezTo>
                <a:close/>
                <a:moveTo>
                  <a:pt x="11158" y="1189"/>
                </a:moveTo>
                <a:lnTo>
                  <a:pt x="11358" y="2775"/>
                </a:lnTo>
                <a:cubicBezTo>
                  <a:pt x="11358" y="3172"/>
                  <a:pt x="11750" y="3567"/>
                  <a:pt x="12145" y="3667"/>
                </a:cubicBezTo>
                <a:cubicBezTo>
                  <a:pt x="12541" y="3667"/>
                  <a:pt x="12933" y="3864"/>
                  <a:pt x="13329" y="3964"/>
                </a:cubicBezTo>
                <a:cubicBezTo>
                  <a:pt x="13438" y="4020"/>
                  <a:pt x="13556" y="4042"/>
                  <a:pt x="13674" y="4042"/>
                </a:cubicBezTo>
                <a:cubicBezTo>
                  <a:pt x="13977" y="4042"/>
                  <a:pt x="14272" y="3879"/>
                  <a:pt x="14413" y="3667"/>
                </a:cubicBezTo>
                <a:lnTo>
                  <a:pt x="15400" y="2378"/>
                </a:lnTo>
                <a:lnTo>
                  <a:pt x="17767" y="4261"/>
                </a:lnTo>
                <a:lnTo>
                  <a:pt x="16779" y="5550"/>
                </a:lnTo>
                <a:cubicBezTo>
                  <a:pt x="16583" y="5847"/>
                  <a:pt x="16483" y="6342"/>
                  <a:pt x="16779" y="6739"/>
                </a:cubicBezTo>
                <a:cubicBezTo>
                  <a:pt x="16979" y="7036"/>
                  <a:pt x="17175" y="7430"/>
                  <a:pt x="17371" y="7828"/>
                </a:cubicBezTo>
                <a:cubicBezTo>
                  <a:pt x="17570" y="8225"/>
                  <a:pt x="17963" y="8422"/>
                  <a:pt x="18358" y="8422"/>
                </a:cubicBezTo>
                <a:lnTo>
                  <a:pt x="19937" y="8225"/>
                </a:lnTo>
                <a:lnTo>
                  <a:pt x="20329" y="11097"/>
                </a:lnTo>
                <a:cubicBezTo>
                  <a:pt x="20329" y="11097"/>
                  <a:pt x="20233" y="11197"/>
                  <a:pt x="20233" y="11197"/>
                </a:cubicBezTo>
                <a:lnTo>
                  <a:pt x="20133" y="11197"/>
                </a:lnTo>
                <a:lnTo>
                  <a:pt x="18754" y="11394"/>
                </a:lnTo>
                <a:cubicBezTo>
                  <a:pt x="18259" y="11495"/>
                  <a:pt x="17963" y="11792"/>
                  <a:pt x="17866" y="12189"/>
                </a:cubicBezTo>
                <a:cubicBezTo>
                  <a:pt x="17767" y="12583"/>
                  <a:pt x="17667" y="12981"/>
                  <a:pt x="17570" y="13378"/>
                </a:cubicBezTo>
                <a:cubicBezTo>
                  <a:pt x="17371" y="13772"/>
                  <a:pt x="17471" y="14270"/>
                  <a:pt x="17866" y="14467"/>
                </a:cubicBezTo>
                <a:lnTo>
                  <a:pt x="19050" y="15459"/>
                </a:lnTo>
                <a:lnTo>
                  <a:pt x="17175" y="17836"/>
                </a:lnTo>
                <a:lnTo>
                  <a:pt x="15991" y="16844"/>
                </a:lnTo>
                <a:cubicBezTo>
                  <a:pt x="15795" y="16744"/>
                  <a:pt x="15596" y="16694"/>
                  <a:pt x="15400" y="16694"/>
                </a:cubicBezTo>
                <a:cubicBezTo>
                  <a:pt x="15204" y="16694"/>
                  <a:pt x="15004" y="16744"/>
                  <a:pt x="14808" y="16844"/>
                </a:cubicBezTo>
                <a:cubicBezTo>
                  <a:pt x="14413" y="17042"/>
                  <a:pt x="14117" y="17242"/>
                  <a:pt x="13724" y="17439"/>
                </a:cubicBezTo>
                <a:cubicBezTo>
                  <a:pt x="13329" y="17636"/>
                  <a:pt x="13133" y="18033"/>
                  <a:pt x="13133" y="18431"/>
                </a:cubicBezTo>
                <a:lnTo>
                  <a:pt x="13329" y="20014"/>
                </a:lnTo>
                <a:lnTo>
                  <a:pt x="10370" y="20411"/>
                </a:lnTo>
                <a:lnTo>
                  <a:pt x="10174" y="18825"/>
                </a:lnTo>
                <a:cubicBezTo>
                  <a:pt x="10074" y="18331"/>
                  <a:pt x="9779" y="18033"/>
                  <a:pt x="9383" y="17933"/>
                </a:cubicBezTo>
                <a:cubicBezTo>
                  <a:pt x="8991" y="17836"/>
                  <a:pt x="8595" y="17736"/>
                  <a:pt x="8200" y="17636"/>
                </a:cubicBezTo>
                <a:cubicBezTo>
                  <a:pt x="8103" y="17539"/>
                  <a:pt x="7904" y="17539"/>
                  <a:pt x="7807" y="17539"/>
                </a:cubicBezTo>
                <a:cubicBezTo>
                  <a:pt x="7508" y="17539"/>
                  <a:pt x="7213" y="17636"/>
                  <a:pt x="7016" y="17836"/>
                </a:cubicBezTo>
                <a:lnTo>
                  <a:pt x="6029" y="19122"/>
                </a:lnTo>
                <a:lnTo>
                  <a:pt x="3662" y="17242"/>
                </a:lnTo>
                <a:lnTo>
                  <a:pt x="4650" y="15953"/>
                </a:lnTo>
                <a:cubicBezTo>
                  <a:pt x="4945" y="15656"/>
                  <a:pt x="4945" y="15161"/>
                  <a:pt x="4749" y="14864"/>
                </a:cubicBezTo>
                <a:cubicBezTo>
                  <a:pt x="4550" y="14467"/>
                  <a:pt x="4254" y="14170"/>
                  <a:pt x="4158" y="13772"/>
                </a:cubicBezTo>
                <a:cubicBezTo>
                  <a:pt x="3986" y="13428"/>
                  <a:pt x="3665" y="13159"/>
                  <a:pt x="3326" y="13159"/>
                </a:cubicBezTo>
                <a:cubicBezTo>
                  <a:pt x="3273" y="13159"/>
                  <a:pt x="3223" y="13165"/>
                  <a:pt x="3170" y="13178"/>
                </a:cubicBezTo>
                <a:lnTo>
                  <a:pt x="1495" y="13378"/>
                </a:lnTo>
                <a:lnTo>
                  <a:pt x="1199" y="10306"/>
                </a:lnTo>
                <a:lnTo>
                  <a:pt x="2775" y="10206"/>
                </a:lnTo>
                <a:cubicBezTo>
                  <a:pt x="3170" y="10105"/>
                  <a:pt x="3566" y="9808"/>
                  <a:pt x="3662" y="9414"/>
                </a:cubicBezTo>
                <a:cubicBezTo>
                  <a:pt x="3662" y="8917"/>
                  <a:pt x="3862" y="8522"/>
                  <a:pt x="3958" y="8225"/>
                </a:cubicBezTo>
                <a:cubicBezTo>
                  <a:pt x="4158" y="7828"/>
                  <a:pt x="3958" y="7333"/>
                  <a:pt x="3662" y="7036"/>
                </a:cubicBezTo>
                <a:lnTo>
                  <a:pt x="2382" y="6044"/>
                </a:lnTo>
                <a:lnTo>
                  <a:pt x="4254" y="3667"/>
                </a:lnTo>
                <a:lnTo>
                  <a:pt x="5537" y="4659"/>
                </a:lnTo>
                <a:cubicBezTo>
                  <a:pt x="5699" y="4821"/>
                  <a:pt x="5923" y="4893"/>
                  <a:pt x="6157" y="4893"/>
                </a:cubicBezTo>
                <a:cubicBezTo>
                  <a:pt x="6347" y="4893"/>
                  <a:pt x="6543" y="4846"/>
                  <a:pt x="6720" y="4756"/>
                </a:cubicBezTo>
                <a:cubicBezTo>
                  <a:pt x="7016" y="4458"/>
                  <a:pt x="7412" y="4261"/>
                  <a:pt x="7807" y="4161"/>
                </a:cubicBezTo>
                <a:cubicBezTo>
                  <a:pt x="8200" y="3964"/>
                  <a:pt x="8399" y="3567"/>
                  <a:pt x="8399" y="3172"/>
                </a:cubicBezTo>
                <a:lnTo>
                  <a:pt x="8200" y="1486"/>
                </a:lnTo>
                <a:lnTo>
                  <a:pt x="11158" y="1189"/>
                </a:lnTo>
                <a:close/>
                <a:moveTo>
                  <a:pt x="11258" y="0"/>
                </a:moveTo>
                <a:lnTo>
                  <a:pt x="7807" y="397"/>
                </a:lnTo>
                <a:cubicBezTo>
                  <a:pt x="7608" y="397"/>
                  <a:pt x="7312" y="594"/>
                  <a:pt x="7213" y="795"/>
                </a:cubicBezTo>
                <a:cubicBezTo>
                  <a:pt x="7016" y="992"/>
                  <a:pt x="6917" y="1289"/>
                  <a:pt x="7016" y="1486"/>
                </a:cubicBezTo>
                <a:lnTo>
                  <a:pt x="7213" y="3172"/>
                </a:lnTo>
                <a:cubicBezTo>
                  <a:pt x="6820" y="3269"/>
                  <a:pt x="6524" y="3470"/>
                  <a:pt x="6228" y="3667"/>
                </a:cubicBezTo>
                <a:lnTo>
                  <a:pt x="4945" y="2675"/>
                </a:lnTo>
                <a:cubicBezTo>
                  <a:pt x="4731" y="2547"/>
                  <a:pt x="4497" y="2472"/>
                  <a:pt x="4270" y="2472"/>
                </a:cubicBezTo>
                <a:cubicBezTo>
                  <a:pt x="3974" y="2472"/>
                  <a:pt x="3687" y="2594"/>
                  <a:pt x="3466" y="2875"/>
                </a:cubicBezTo>
                <a:lnTo>
                  <a:pt x="1395" y="5550"/>
                </a:lnTo>
                <a:cubicBezTo>
                  <a:pt x="1199" y="5747"/>
                  <a:pt x="1199" y="5944"/>
                  <a:pt x="1199" y="6242"/>
                </a:cubicBezTo>
                <a:cubicBezTo>
                  <a:pt x="1199" y="6539"/>
                  <a:pt x="1296" y="6739"/>
                  <a:pt x="1591" y="6936"/>
                </a:cubicBezTo>
                <a:lnTo>
                  <a:pt x="2874" y="7928"/>
                </a:lnTo>
                <a:cubicBezTo>
                  <a:pt x="2678" y="8322"/>
                  <a:pt x="2579" y="8619"/>
                  <a:pt x="2479" y="9017"/>
                </a:cubicBezTo>
                <a:lnTo>
                  <a:pt x="903" y="9214"/>
                </a:lnTo>
                <a:cubicBezTo>
                  <a:pt x="312" y="9314"/>
                  <a:pt x="-84" y="9808"/>
                  <a:pt x="16" y="10306"/>
                </a:cubicBezTo>
                <a:lnTo>
                  <a:pt x="408" y="13675"/>
                </a:lnTo>
                <a:cubicBezTo>
                  <a:pt x="498" y="14207"/>
                  <a:pt x="903" y="14579"/>
                  <a:pt x="1342" y="14579"/>
                </a:cubicBezTo>
                <a:cubicBezTo>
                  <a:pt x="1392" y="14579"/>
                  <a:pt x="1442" y="14576"/>
                  <a:pt x="1495" y="14567"/>
                </a:cubicBezTo>
                <a:lnTo>
                  <a:pt x="3170" y="14367"/>
                </a:lnTo>
                <a:cubicBezTo>
                  <a:pt x="3270" y="14764"/>
                  <a:pt x="3466" y="15061"/>
                  <a:pt x="3662" y="15358"/>
                </a:cubicBezTo>
                <a:lnTo>
                  <a:pt x="2678" y="16647"/>
                </a:lnTo>
                <a:cubicBezTo>
                  <a:pt x="2283" y="17142"/>
                  <a:pt x="2382" y="17736"/>
                  <a:pt x="2874" y="18133"/>
                </a:cubicBezTo>
                <a:lnTo>
                  <a:pt x="5437" y="20214"/>
                </a:lnTo>
                <a:cubicBezTo>
                  <a:pt x="5584" y="20358"/>
                  <a:pt x="5780" y="20449"/>
                  <a:pt x="5992" y="20449"/>
                </a:cubicBezTo>
                <a:cubicBezTo>
                  <a:pt x="6070" y="20449"/>
                  <a:pt x="6147" y="20439"/>
                  <a:pt x="6228" y="20411"/>
                </a:cubicBezTo>
                <a:cubicBezTo>
                  <a:pt x="6425" y="20411"/>
                  <a:pt x="6720" y="20311"/>
                  <a:pt x="6917" y="20014"/>
                </a:cubicBezTo>
                <a:lnTo>
                  <a:pt x="7904" y="18728"/>
                </a:lnTo>
                <a:cubicBezTo>
                  <a:pt x="8299" y="18925"/>
                  <a:pt x="8595" y="19025"/>
                  <a:pt x="8991" y="19122"/>
                </a:cubicBezTo>
                <a:lnTo>
                  <a:pt x="9187" y="20708"/>
                </a:lnTo>
                <a:cubicBezTo>
                  <a:pt x="9187" y="21203"/>
                  <a:pt x="9679" y="21600"/>
                  <a:pt x="10174" y="21600"/>
                </a:cubicBezTo>
                <a:lnTo>
                  <a:pt x="10271" y="21600"/>
                </a:lnTo>
                <a:lnTo>
                  <a:pt x="13625" y="21203"/>
                </a:lnTo>
                <a:cubicBezTo>
                  <a:pt x="13920" y="21203"/>
                  <a:pt x="14117" y="21006"/>
                  <a:pt x="14316" y="20808"/>
                </a:cubicBezTo>
                <a:cubicBezTo>
                  <a:pt x="14512" y="20608"/>
                  <a:pt x="14512" y="20311"/>
                  <a:pt x="14512" y="20114"/>
                </a:cubicBezTo>
                <a:lnTo>
                  <a:pt x="14316" y="18431"/>
                </a:lnTo>
                <a:cubicBezTo>
                  <a:pt x="14708" y="18331"/>
                  <a:pt x="15004" y="18133"/>
                  <a:pt x="15300" y="17933"/>
                </a:cubicBezTo>
                <a:lnTo>
                  <a:pt x="16583" y="18925"/>
                </a:lnTo>
                <a:cubicBezTo>
                  <a:pt x="16779" y="19122"/>
                  <a:pt x="17075" y="19122"/>
                  <a:pt x="17371" y="19122"/>
                </a:cubicBezTo>
                <a:cubicBezTo>
                  <a:pt x="17570" y="19122"/>
                  <a:pt x="17866" y="19025"/>
                  <a:pt x="17963" y="18728"/>
                </a:cubicBezTo>
                <a:lnTo>
                  <a:pt x="20133" y="16150"/>
                </a:lnTo>
                <a:cubicBezTo>
                  <a:pt x="20233" y="15853"/>
                  <a:pt x="20329" y="15656"/>
                  <a:pt x="20329" y="15358"/>
                </a:cubicBezTo>
                <a:cubicBezTo>
                  <a:pt x="20329" y="15061"/>
                  <a:pt x="20133" y="14864"/>
                  <a:pt x="19937" y="14664"/>
                </a:cubicBezTo>
                <a:lnTo>
                  <a:pt x="18654" y="13675"/>
                </a:lnTo>
                <a:cubicBezTo>
                  <a:pt x="18754" y="13278"/>
                  <a:pt x="18950" y="12981"/>
                  <a:pt x="18950" y="12583"/>
                </a:cubicBezTo>
                <a:lnTo>
                  <a:pt x="20329" y="12386"/>
                </a:lnTo>
                <a:cubicBezTo>
                  <a:pt x="20625" y="12386"/>
                  <a:pt x="20921" y="12189"/>
                  <a:pt x="21217" y="11989"/>
                </a:cubicBezTo>
                <a:cubicBezTo>
                  <a:pt x="21416" y="11692"/>
                  <a:pt x="21516" y="11294"/>
                  <a:pt x="21416" y="10997"/>
                </a:cubicBezTo>
                <a:lnTo>
                  <a:pt x="21120" y="7928"/>
                </a:lnTo>
                <a:cubicBezTo>
                  <a:pt x="21030" y="7393"/>
                  <a:pt x="20625" y="7021"/>
                  <a:pt x="20186" y="7021"/>
                </a:cubicBezTo>
                <a:cubicBezTo>
                  <a:pt x="20136" y="7021"/>
                  <a:pt x="20087" y="7024"/>
                  <a:pt x="20034" y="7036"/>
                </a:cubicBezTo>
                <a:lnTo>
                  <a:pt x="18358" y="7233"/>
                </a:lnTo>
                <a:cubicBezTo>
                  <a:pt x="18162" y="6836"/>
                  <a:pt x="18062" y="6539"/>
                  <a:pt x="17767" y="6242"/>
                </a:cubicBezTo>
                <a:lnTo>
                  <a:pt x="18850" y="4956"/>
                </a:lnTo>
                <a:cubicBezTo>
                  <a:pt x="19146" y="4458"/>
                  <a:pt x="19146" y="3864"/>
                  <a:pt x="18654" y="3567"/>
                </a:cubicBezTo>
                <a:lnTo>
                  <a:pt x="15991" y="1389"/>
                </a:lnTo>
                <a:cubicBezTo>
                  <a:pt x="15795" y="1289"/>
                  <a:pt x="15499" y="1189"/>
                  <a:pt x="15300" y="1189"/>
                </a:cubicBezTo>
                <a:cubicBezTo>
                  <a:pt x="15004" y="1189"/>
                  <a:pt x="14808" y="1389"/>
                  <a:pt x="14612" y="1586"/>
                </a:cubicBezTo>
                <a:lnTo>
                  <a:pt x="13625" y="2875"/>
                </a:lnTo>
                <a:cubicBezTo>
                  <a:pt x="13229" y="2775"/>
                  <a:pt x="12837" y="2578"/>
                  <a:pt x="12541" y="2578"/>
                </a:cubicBezTo>
                <a:lnTo>
                  <a:pt x="12342" y="892"/>
                </a:lnTo>
                <a:cubicBezTo>
                  <a:pt x="12245" y="397"/>
                  <a:pt x="11750" y="0"/>
                  <a:pt x="11258" y="0"/>
                </a:cubicBezTo>
                <a:close/>
              </a:path>
            </a:pathLst>
          </a:custGeom>
          <a:solidFill>
            <a:srgbClr val="232830"/>
          </a:solidFill>
          <a:ln w="12700">
            <a:miter lim="400000"/>
          </a:ln>
        </p:spPr>
        <p:txBody>
          <a:bodyPr lIns="0" tIns="0" rIns="0" bIns="0" anchor="ctr"/>
          <a:lstStyle/>
          <a:p>
            <a:pPr>
              <a:defRPr sz="1400"/>
            </a:pPr>
          </a:p>
        </p:txBody>
      </p:sp>
      <p:sp>
        <p:nvSpPr>
          <p:cNvPr id="11302" name="Google Shape;3722;p36"/>
          <p:cNvSpPr/>
          <p:nvPr/>
        </p:nvSpPr>
        <p:spPr>
          <a:xfrm>
            <a:off x="3976201" y="3390674"/>
            <a:ext cx="107262" cy="156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1" y="0"/>
                </a:moveTo>
                <a:cubicBezTo>
                  <a:pt x="559" y="0"/>
                  <a:pt x="0" y="568"/>
                  <a:pt x="0" y="1137"/>
                </a:cubicBezTo>
                <a:cubicBezTo>
                  <a:pt x="0" y="1897"/>
                  <a:pt x="559" y="2274"/>
                  <a:pt x="1661" y="2274"/>
                </a:cubicBezTo>
                <a:lnTo>
                  <a:pt x="17719" y="2274"/>
                </a:lnTo>
                <a:cubicBezTo>
                  <a:pt x="17999" y="2274"/>
                  <a:pt x="18278" y="2465"/>
                  <a:pt x="18278" y="2651"/>
                </a:cubicBezTo>
                <a:lnTo>
                  <a:pt x="18278" y="20463"/>
                </a:lnTo>
                <a:cubicBezTo>
                  <a:pt x="18278" y="21032"/>
                  <a:pt x="19109" y="21600"/>
                  <a:pt x="19939" y="21600"/>
                </a:cubicBezTo>
                <a:cubicBezTo>
                  <a:pt x="20770" y="21600"/>
                  <a:pt x="21600" y="21032"/>
                  <a:pt x="21600" y="20463"/>
                </a:cubicBezTo>
                <a:lnTo>
                  <a:pt x="21600" y="2651"/>
                </a:lnTo>
                <a:cubicBezTo>
                  <a:pt x="21600" y="1137"/>
                  <a:pt x="19939" y="0"/>
                  <a:pt x="17719" y="0"/>
                </a:cubicBezTo>
                <a:close/>
              </a:path>
            </a:pathLst>
          </a:custGeom>
          <a:solidFill>
            <a:srgbClr val="222831"/>
          </a:solidFill>
          <a:ln w="12700">
            <a:miter lim="400000"/>
          </a:ln>
        </p:spPr>
        <p:txBody>
          <a:bodyPr lIns="0" tIns="0" rIns="0" bIns="0" anchor="ctr"/>
          <a:lstStyle/>
          <a:p>
            <a:pPr>
              <a:defRPr sz="1400"/>
            </a:pPr>
          </a:p>
        </p:txBody>
      </p:sp>
      <p:sp>
        <p:nvSpPr>
          <p:cNvPr id="11303" name="Google Shape;3723;p36"/>
          <p:cNvSpPr/>
          <p:nvPr/>
        </p:nvSpPr>
        <p:spPr>
          <a:xfrm>
            <a:off x="3778259" y="3768388"/>
            <a:ext cx="180102" cy="1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9" y="0"/>
                </a:moveTo>
                <a:cubicBezTo>
                  <a:pt x="328" y="0"/>
                  <a:pt x="0" y="5400"/>
                  <a:pt x="0" y="10800"/>
                </a:cubicBezTo>
                <a:cubicBezTo>
                  <a:pt x="0" y="16200"/>
                  <a:pt x="328" y="21600"/>
                  <a:pt x="989" y="21600"/>
                </a:cubicBezTo>
                <a:lnTo>
                  <a:pt x="20611" y="21600"/>
                </a:lnTo>
                <a:cubicBezTo>
                  <a:pt x="21105" y="21600"/>
                  <a:pt x="21600" y="16200"/>
                  <a:pt x="21600" y="10800"/>
                </a:cubicBezTo>
                <a:cubicBezTo>
                  <a:pt x="21600" y="5400"/>
                  <a:pt x="21105" y="0"/>
                  <a:pt x="20611" y="0"/>
                </a:cubicBezTo>
                <a:close/>
              </a:path>
            </a:pathLst>
          </a:custGeom>
          <a:solidFill>
            <a:srgbClr val="222831"/>
          </a:solidFill>
          <a:ln w="12700">
            <a:miter lim="400000"/>
          </a:ln>
        </p:spPr>
        <p:txBody>
          <a:bodyPr lIns="0" tIns="0" rIns="0" bIns="0" anchor="ctr"/>
          <a:lstStyle/>
          <a:p>
            <a:pPr>
              <a:defRPr sz="1400"/>
            </a:pPr>
          </a:p>
        </p:txBody>
      </p:sp>
      <p:sp>
        <p:nvSpPr>
          <p:cNvPr id="11304" name="Google Shape;3724;p36"/>
          <p:cNvSpPr/>
          <p:nvPr/>
        </p:nvSpPr>
        <p:spPr>
          <a:xfrm>
            <a:off x="3639396" y="3390674"/>
            <a:ext cx="107263" cy="156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61" y="0"/>
                </a:moveTo>
                <a:cubicBezTo>
                  <a:pt x="1670" y="0"/>
                  <a:pt x="0" y="1328"/>
                  <a:pt x="0" y="2842"/>
                </a:cubicBezTo>
                <a:lnTo>
                  <a:pt x="0" y="20463"/>
                </a:lnTo>
                <a:cubicBezTo>
                  <a:pt x="0" y="21032"/>
                  <a:pt x="839" y="21600"/>
                  <a:pt x="1670" y="21600"/>
                </a:cubicBezTo>
                <a:cubicBezTo>
                  <a:pt x="2500" y="21600"/>
                  <a:pt x="3330" y="21032"/>
                  <a:pt x="3330" y="20463"/>
                </a:cubicBezTo>
                <a:lnTo>
                  <a:pt x="3330" y="2842"/>
                </a:lnTo>
                <a:cubicBezTo>
                  <a:pt x="3330" y="2465"/>
                  <a:pt x="3601" y="2274"/>
                  <a:pt x="4161" y="2274"/>
                </a:cubicBezTo>
                <a:lnTo>
                  <a:pt x="19939" y="2274"/>
                </a:lnTo>
                <a:cubicBezTo>
                  <a:pt x="20770" y="2274"/>
                  <a:pt x="21600" y="1705"/>
                  <a:pt x="21600" y="1137"/>
                </a:cubicBezTo>
                <a:cubicBezTo>
                  <a:pt x="21600" y="568"/>
                  <a:pt x="20770" y="0"/>
                  <a:pt x="19939" y="0"/>
                </a:cubicBezTo>
                <a:close/>
              </a:path>
            </a:pathLst>
          </a:custGeom>
          <a:solidFill>
            <a:srgbClr val="222831"/>
          </a:solidFill>
          <a:ln w="12700">
            <a:miter lim="400000"/>
          </a:ln>
        </p:spPr>
        <p:txBody>
          <a:bodyPr lIns="0" tIns="0" rIns="0" bIns="0" anchor="ctr"/>
          <a:lstStyle/>
          <a:p>
            <a:pPr>
              <a:defRPr sz="1400"/>
            </a:pPr>
          </a:p>
        </p:txBody>
      </p:sp>
      <p:sp>
        <p:nvSpPr>
          <p:cNvPr id="11305" name="Google Shape;3725;p36"/>
          <p:cNvSpPr/>
          <p:nvPr/>
        </p:nvSpPr>
        <p:spPr>
          <a:xfrm>
            <a:off x="3822232" y="3273819"/>
            <a:ext cx="82520" cy="85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6" y="0"/>
                </a:moveTo>
                <a:cubicBezTo>
                  <a:pt x="4681" y="0"/>
                  <a:pt x="0" y="4883"/>
                  <a:pt x="0" y="10800"/>
                </a:cubicBezTo>
                <a:cubicBezTo>
                  <a:pt x="0" y="16717"/>
                  <a:pt x="4681" y="21600"/>
                  <a:pt x="10806" y="21600"/>
                </a:cubicBezTo>
                <a:cubicBezTo>
                  <a:pt x="16555" y="21600"/>
                  <a:pt x="21600" y="16717"/>
                  <a:pt x="21600" y="10800"/>
                </a:cubicBezTo>
                <a:cubicBezTo>
                  <a:pt x="21600" y="4883"/>
                  <a:pt x="16555" y="0"/>
                  <a:pt x="10806" y="0"/>
                </a:cubicBezTo>
                <a:close/>
              </a:path>
            </a:pathLst>
          </a:custGeom>
          <a:solidFill>
            <a:srgbClr val="FFFFFF"/>
          </a:solidFill>
          <a:ln w="12700">
            <a:miter lim="400000"/>
          </a:ln>
        </p:spPr>
        <p:txBody>
          <a:bodyPr lIns="0" tIns="0" rIns="0" bIns="0" anchor="ctr"/>
          <a:lstStyle/>
          <a:p>
            <a:pPr>
              <a:defRPr sz="1400"/>
            </a:pPr>
          </a:p>
        </p:txBody>
      </p:sp>
      <p:sp>
        <p:nvSpPr>
          <p:cNvPr id="11306" name="Google Shape;3726;p36"/>
          <p:cNvSpPr/>
          <p:nvPr/>
        </p:nvSpPr>
        <p:spPr>
          <a:xfrm>
            <a:off x="3813984" y="3265571"/>
            <a:ext cx="99015" cy="101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3502"/>
                </a:moveTo>
                <a:cubicBezTo>
                  <a:pt x="14697" y="3502"/>
                  <a:pt x="18002" y="6718"/>
                  <a:pt x="18002" y="10800"/>
                </a:cubicBezTo>
                <a:cubicBezTo>
                  <a:pt x="18002" y="14882"/>
                  <a:pt x="14697" y="18098"/>
                  <a:pt x="10805" y="18098"/>
                </a:cubicBezTo>
                <a:cubicBezTo>
                  <a:pt x="6600" y="18098"/>
                  <a:pt x="3598" y="14882"/>
                  <a:pt x="3598" y="10800"/>
                </a:cubicBezTo>
                <a:cubicBezTo>
                  <a:pt x="3598" y="6718"/>
                  <a:pt x="6600" y="3502"/>
                  <a:pt x="10805" y="3502"/>
                </a:cubicBezTo>
                <a:close/>
                <a:moveTo>
                  <a:pt x="10805" y="0"/>
                </a:moveTo>
                <a:cubicBezTo>
                  <a:pt x="4801" y="0"/>
                  <a:pt x="0" y="4967"/>
                  <a:pt x="0" y="10800"/>
                </a:cubicBezTo>
                <a:cubicBezTo>
                  <a:pt x="0" y="16633"/>
                  <a:pt x="4801" y="21600"/>
                  <a:pt x="10805" y="21600"/>
                </a:cubicBezTo>
                <a:cubicBezTo>
                  <a:pt x="16799" y="21600"/>
                  <a:pt x="21600" y="16633"/>
                  <a:pt x="21600" y="10800"/>
                </a:cubicBezTo>
                <a:cubicBezTo>
                  <a:pt x="21600" y="4967"/>
                  <a:pt x="16799" y="0"/>
                  <a:pt x="10805" y="0"/>
                </a:cubicBezTo>
                <a:close/>
              </a:path>
            </a:pathLst>
          </a:custGeom>
          <a:solidFill>
            <a:srgbClr val="222831"/>
          </a:solidFill>
          <a:ln w="12700">
            <a:miter lim="400000"/>
          </a:ln>
        </p:spPr>
        <p:txBody>
          <a:bodyPr lIns="0" tIns="0" rIns="0" bIns="0" anchor="ctr"/>
          <a:lstStyle/>
          <a:p>
            <a:pPr>
              <a:defRPr sz="1400"/>
            </a:pPr>
          </a:p>
        </p:txBody>
      </p:sp>
      <p:sp>
        <p:nvSpPr>
          <p:cNvPr id="11307" name="Google Shape;3727;p36"/>
          <p:cNvSpPr/>
          <p:nvPr/>
        </p:nvSpPr>
        <p:spPr>
          <a:xfrm>
            <a:off x="3786507" y="3381037"/>
            <a:ext cx="155359" cy="990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73" y="0"/>
                </a:moveTo>
                <a:cubicBezTo>
                  <a:pt x="0" y="303"/>
                  <a:pt x="0" y="18598"/>
                  <a:pt x="0" y="18598"/>
                </a:cubicBezTo>
                <a:cubicBezTo>
                  <a:pt x="0" y="20094"/>
                  <a:pt x="4967" y="21600"/>
                  <a:pt x="10894" y="21600"/>
                </a:cubicBezTo>
                <a:cubicBezTo>
                  <a:pt x="16820" y="21600"/>
                  <a:pt x="21600" y="20094"/>
                  <a:pt x="21600" y="18598"/>
                </a:cubicBezTo>
                <a:cubicBezTo>
                  <a:pt x="21600" y="18598"/>
                  <a:pt x="21600" y="18598"/>
                  <a:pt x="21600" y="18295"/>
                </a:cubicBezTo>
                <a:cubicBezTo>
                  <a:pt x="21600" y="18295"/>
                  <a:pt x="21027" y="303"/>
                  <a:pt x="14334" y="0"/>
                </a:cubicBezTo>
                <a:close/>
              </a:path>
            </a:pathLst>
          </a:custGeom>
          <a:solidFill>
            <a:srgbClr val="FFFFFF"/>
          </a:solidFill>
          <a:ln w="12700">
            <a:miter lim="400000"/>
          </a:ln>
        </p:spPr>
        <p:txBody>
          <a:bodyPr lIns="0" tIns="0" rIns="0" bIns="0" anchor="ctr"/>
          <a:lstStyle/>
          <a:p>
            <a:pPr>
              <a:defRPr sz="1400"/>
            </a:pPr>
          </a:p>
        </p:txBody>
      </p:sp>
      <p:sp>
        <p:nvSpPr>
          <p:cNvPr id="11308" name="Google Shape;3728;p36"/>
          <p:cNvSpPr/>
          <p:nvPr/>
        </p:nvSpPr>
        <p:spPr>
          <a:xfrm>
            <a:off x="3778259" y="3372789"/>
            <a:ext cx="171854" cy="115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67" y="2971"/>
                </a:moveTo>
                <a:cubicBezTo>
                  <a:pt x="12325" y="2971"/>
                  <a:pt x="13132" y="3003"/>
                  <a:pt x="13994" y="3085"/>
                </a:cubicBezTo>
                <a:cubicBezTo>
                  <a:pt x="18490" y="3344"/>
                  <a:pt x="19352" y="14400"/>
                  <a:pt x="19527" y="16973"/>
                </a:cubicBezTo>
                <a:cubicBezTo>
                  <a:pt x="18659" y="17485"/>
                  <a:pt x="15724" y="18515"/>
                  <a:pt x="10885" y="18515"/>
                </a:cubicBezTo>
                <a:cubicBezTo>
                  <a:pt x="5876" y="18515"/>
                  <a:pt x="2935" y="17485"/>
                  <a:pt x="2073" y="16973"/>
                </a:cubicBezTo>
                <a:cubicBezTo>
                  <a:pt x="2248" y="14400"/>
                  <a:pt x="2766" y="3085"/>
                  <a:pt x="7431" y="3085"/>
                </a:cubicBezTo>
                <a:cubicBezTo>
                  <a:pt x="8697" y="3085"/>
                  <a:pt x="10039" y="2971"/>
                  <a:pt x="11567" y="2971"/>
                </a:cubicBezTo>
                <a:close/>
                <a:moveTo>
                  <a:pt x="7431" y="0"/>
                </a:moveTo>
                <a:cubicBezTo>
                  <a:pt x="0" y="260"/>
                  <a:pt x="0" y="16713"/>
                  <a:pt x="0" y="17485"/>
                </a:cubicBezTo>
                <a:cubicBezTo>
                  <a:pt x="0" y="20829"/>
                  <a:pt x="5876" y="21600"/>
                  <a:pt x="10885" y="21600"/>
                </a:cubicBezTo>
                <a:cubicBezTo>
                  <a:pt x="15724" y="21600"/>
                  <a:pt x="21600" y="20829"/>
                  <a:pt x="21600" y="17485"/>
                </a:cubicBezTo>
                <a:lnTo>
                  <a:pt x="21600" y="17225"/>
                </a:lnTo>
                <a:cubicBezTo>
                  <a:pt x="21600" y="16713"/>
                  <a:pt x="21082" y="260"/>
                  <a:pt x="13994" y="0"/>
                </a:cubicBezTo>
                <a:close/>
              </a:path>
            </a:pathLst>
          </a:custGeom>
          <a:solidFill>
            <a:srgbClr val="222831"/>
          </a:solidFill>
          <a:ln w="12700">
            <a:miter lim="400000"/>
          </a:ln>
        </p:spPr>
        <p:txBody>
          <a:bodyPr lIns="0" tIns="0" rIns="0" bIns="0" anchor="ctr"/>
          <a:lstStyle/>
          <a:p>
            <a:pPr>
              <a:defRPr sz="1400"/>
            </a:pPr>
          </a:p>
        </p:txBody>
      </p:sp>
      <p:sp>
        <p:nvSpPr>
          <p:cNvPr id="11309" name="Google Shape;3729;p36"/>
          <p:cNvSpPr/>
          <p:nvPr/>
        </p:nvSpPr>
        <p:spPr>
          <a:xfrm>
            <a:off x="4035323" y="3590004"/>
            <a:ext cx="82476" cy="85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048" y="0"/>
                  <a:pt x="0" y="4872"/>
                  <a:pt x="0" y="10800"/>
                </a:cubicBezTo>
                <a:cubicBezTo>
                  <a:pt x="0" y="16717"/>
                  <a:pt x="5048" y="21600"/>
                  <a:pt x="10800" y="21600"/>
                </a:cubicBezTo>
                <a:cubicBezTo>
                  <a:pt x="16928" y="21600"/>
                  <a:pt x="21600" y="16717"/>
                  <a:pt x="21600" y="10800"/>
                </a:cubicBezTo>
                <a:cubicBezTo>
                  <a:pt x="21600" y="4872"/>
                  <a:pt x="16928" y="0"/>
                  <a:pt x="10800" y="0"/>
                </a:cubicBezTo>
                <a:close/>
              </a:path>
            </a:pathLst>
          </a:custGeom>
          <a:solidFill>
            <a:srgbClr val="FFFFFF"/>
          </a:solidFill>
          <a:ln w="12700">
            <a:miter lim="400000"/>
          </a:ln>
        </p:spPr>
        <p:txBody>
          <a:bodyPr lIns="0" tIns="0" rIns="0" bIns="0" anchor="ctr"/>
          <a:lstStyle/>
          <a:p>
            <a:pPr>
              <a:defRPr sz="1400"/>
            </a:pPr>
          </a:p>
        </p:txBody>
      </p:sp>
      <p:sp>
        <p:nvSpPr>
          <p:cNvPr id="11310" name="Google Shape;3730;p36"/>
          <p:cNvSpPr/>
          <p:nvPr/>
        </p:nvSpPr>
        <p:spPr>
          <a:xfrm>
            <a:off x="4027075" y="3581756"/>
            <a:ext cx="98972" cy="101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502"/>
                </a:moveTo>
                <a:cubicBezTo>
                  <a:pt x="15006" y="3502"/>
                  <a:pt x="18000" y="6709"/>
                  <a:pt x="18000" y="10800"/>
                </a:cubicBezTo>
                <a:cubicBezTo>
                  <a:pt x="18000" y="14882"/>
                  <a:pt x="15006" y="18089"/>
                  <a:pt x="10800" y="18089"/>
                </a:cubicBezTo>
                <a:cubicBezTo>
                  <a:pt x="6906" y="18089"/>
                  <a:pt x="3600" y="14882"/>
                  <a:pt x="3600" y="10800"/>
                </a:cubicBezTo>
                <a:cubicBezTo>
                  <a:pt x="3600" y="6709"/>
                  <a:pt x="6906" y="3502"/>
                  <a:pt x="10800" y="3502"/>
                </a:cubicBezTo>
                <a:close/>
                <a:moveTo>
                  <a:pt x="10800" y="0"/>
                </a:moveTo>
                <a:cubicBezTo>
                  <a:pt x="5106" y="0"/>
                  <a:pt x="0" y="4958"/>
                  <a:pt x="0" y="10800"/>
                </a:cubicBezTo>
                <a:cubicBezTo>
                  <a:pt x="0" y="16633"/>
                  <a:pt x="5106" y="21600"/>
                  <a:pt x="10800" y="21600"/>
                </a:cubicBezTo>
                <a:cubicBezTo>
                  <a:pt x="16806" y="21600"/>
                  <a:pt x="21600" y="16633"/>
                  <a:pt x="21600" y="10800"/>
                </a:cubicBezTo>
                <a:cubicBezTo>
                  <a:pt x="21600" y="4958"/>
                  <a:pt x="16806" y="0"/>
                  <a:pt x="10800" y="0"/>
                </a:cubicBezTo>
                <a:close/>
              </a:path>
            </a:pathLst>
          </a:custGeom>
          <a:solidFill>
            <a:srgbClr val="222831"/>
          </a:solidFill>
          <a:ln w="12700">
            <a:miter lim="400000"/>
          </a:ln>
        </p:spPr>
        <p:txBody>
          <a:bodyPr lIns="0" tIns="0" rIns="0" bIns="0" anchor="ctr"/>
          <a:lstStyle/>
          <a:p>
            <a:pPr>
              <a:defRPr sz="1400"/>
            </a:pPr>
          </a:p>
        </p:txBody>
      </p:sp>
      <p:sp>
        <p:nvSpPr>
          <p:cNvPr id="11311" name="Google Shape;3731;p36"/>
          <p:cNvSpPr/>
          <p:nvPr/>
        </p:nvSpPr>
        <p:spPr>
          <a:xfrm>
            <a:off x="4000944" y="3696615"/>
            <a:ext cx="155359" cy="982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51" y="0"/>
                </a:moveTo>
                <a:cubicBezTo>
                  <a:pt x="9880" y="0"/>
                  <a:pt x="8347" y="134"/>
                  <a:pt x="7073" y="134"/>
                </a:cubicBezTo>
                <a:cubicBezTo>
                  <a:pt x="0" y="439"/>
                  <a:pt x="0" y="18880"/>
                  <a:pt x="0" y="18880"/>
                </a:cubicBezTo>
                <a:cubicBezTo>
                  <a:pt x="0" y="20388"/>
                  <a:pt x="4780" y="21600"/>
                  <a:pt x="10706" y="21600"/>
                </a:cubicBezTo>
                <a:cubicBezTo>
                  <a:pt x="16820" y="21600"/>
                  <a:pt x="21600" y="20388"/>
                  <a:pt x="21600" y="18880"/>
                </a:cubicBezTo>
                <a:cubicBezTo>
                  <a:pt x="21600" y="18880"/>
                  <a:pt x="21600" y="18574"/>
                  <a:pt x="21600" y="18574"/>
                </a:cubicBezTo>
                <a:cubicBezTo>
                  <a:pt x="21600" y="18574"/>
                  <a:pt x="21027" y="439"/>
                  <a:pt x="14147" y="134"/>
                </a:cubicBezTo>
                <a:cubicBezTo>
                  <a:pt x="13253" y="38"/>
                  <a:pt x="12384" y="0"/>
                  <a:pt x="11551" y="0"/>
                </a:cubicBezTo>
                <a:close/>
              </a:path>
            </a:pathLst>
          </a:custGeom>
          <a:solidFill>
            <a:srgbClr val="FFFFFF"/>
          </a:solidFill>
          <a:ln w="12700">
            <a:miter lim="400000"/>
          </a:ln>
        </p:spPr>
        <p:txBody>
          <a:bodyPr lIns="0" tIns="0" rIns="0" bIns="0" anchor="ctr"/>
          <a:lstStyle/>
          <a:p>
            <a:pPr>
              <a:defRPr sz="1400"/>
            </a:pPr>
          </a:p>
        </p:txBody>
      </p:sp>
      <p:sp>
        <p:nvSpPr>
          <p:cNvPr id="11312" name="Google Shape;3732;p36"/>
          <p:cNvSpPr/>
          <p:nvPr/>
        </p:nvSpPr>
        <p:spPr>
          <a:xfrm>
            <a:off x="3992696" y="3687933"/>
            <a:ext cx="171854" cy="116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25" y="3251"/>
                </a:moveTo>
                <a:cubicBezTo>
                  <a:pt x="18490" y="3509"/>
                  <a:pt x="19352" y="14470"/>
                  <a:pt x="19527" y="17013"/>
                </a:cubicBezTo>
                <a:cubicBezTo>
                  <a:pt x="18665" y="17528"/>
                  <a:pt x="15724" y="18542"/>
                  <a:pt x="10715" y="18542"/>
                </a:cubicBezTo>
                <a:cubicBezTo>
                  <a:pt x="5876" y="18542"/>
                  <a:pt x="2941" y="17528"/>
                  <a:pt x="2073" y="17013"/>
                </a:cubicBezTo>
                <a:cubicBezTo>
                  <a:pt x="2073" y="14470"/>
                  <a:pt x="2592" y="3251"/>
                  <a:pt x="7431" y="3251"/>
                </a:cubicBezTo>
                <a:close/>
                <a:moveTo>
                  <a:pt x="10394" y="0"/>
                </a:moveTo>
                <a:cubicBezTo>
                  <a:pt x="9291" y="0"/>
                  <a:pt x="8298" y="64"/>
                  <a:pt x="7431" y="193"/>
                </a:cubicBezTo>
                <a:cubicBezTo>
                  <a:pt x="0" y="451"/>
                  <a:pt x="0" y="16763"/>
                  <a:pt x="0" y="17528"/>
                </a:cubicBezTo>
                <a:cubicBezTo>
                  <a:pt x="0" y="20835"/>
                  <a:pt x="5876" y="21600"/>
                  <a:pt x="10715" y="21600"/>
                </a:cubicBezTo>
                <a:cubicBezTo>
                  <a:pt x="15724" y="21600"/>
                  <a:pt x="21600" y="20835"/>
                  <a:pt x="21600" y="17528"/>
                </a:cubicBezTo>
                <a:lnTo>
                  <a:pt x="21600" y="17270"/>
                </a:lnTo>
                <a:cubicBezTo>
                  <a:pt x="21600" y="16506"/>
                  <a:pt x="20907" y="451"/>
                  <a:pt x="14000" y="193"/>
                </a:cubicBezTo>
                <a:cubicBezTo>
                  <a:pt x="12701" y="64"/>
                  <a:pt x="11490" y="0"/>
                  <a:pt x="10394" y="0"/>
                </a:cubicBezTo>
                <a:close/>
              </a:path>
            </a:pathLst>
          </a:custGeom>
          <a:solidFill>
            <a:srgbClr val="222831"/>
          </a:solidFill>
          <a:ln w="12700">
            <a:miter lim="400000"/>
          </a:ln>
        </p:spPr>
        <p:txBody>
          <a:bodyPr lIns="0" tIns="0" rIns="0" bIns="0" anchor="ctr"/>
          <a:lstStyle/>
          <a:p>
            <a:pPr>
              <a:defRPr sz="1400"/>
            </a:pPr>
          </a:p>
        </p:txBody>
      </p:sp>
      <p:sp>
        <p:nvSpPr>
          <p:cNvPr id="11313" name="Google Shape;3733;p36"/>
          <p:cNvSpPr/>
          <p:nvPr/>
        </p:nvSpPr>
        <p:spPr>
          <a:xfrm>
            <a:off x="3609184" y="3580368"/>
            <a:ext cx="82477" cy="85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036" y="0"/>
                  <a:pt x="0" y="4883"/>
                  <a:pt x="0" y="10800"/>
                </a:cubicBezTo>
                <a:cubicBezTo>
                  <a:pt x="0" y="16717"/>
                  <a:pt x="5036" y="21600"/>
                  <a:pt x="10800" y="21600"/>
                </a:cubicBezTo>
                <a:cubicBezTo>
                  <a:pt x="16916" y="21600"/>
                  <a:pt x="21600" y="16717"/>
                  <a:pt x="21600" y="10800"/>
                </a:cubicBezTo>
                <a:cubicBezTo>
                  <a:pt x="21600" y="4883"/>
                  <a:pt x="16916" y="0"/>
                  <a:pt x="10800" y="0"/>
                </a:cubicBezTo>
                <a:close/>
              </a:path>
            </a:pathLst>
          </a:custGeom>
          <a:solidFill>
            <a:srgbClr val="FFFFFF"/>
          </a:solidFill>
          <a:ln w="12700">
            <a:miter lim="400000"/>
          </a:ln>
        </p:spPr>
        <p:txBody>
          <a:bodyPr lIns="0" tIns="0" rIns="0" bIns="0" anchor="ctr"/>
          <a:lstStyle/>
          <a:p>
            <a:pPr>
              <a:defRPr sz="1400"/>
            </a:pPr>
          </a:p>
        </p:txBody>
      </p:sp>
      <p:sp>
        <p:nvSpPr>
          <p:cNvPr id="11314" name="Google Shape;3734;p36"/>
          <p:cNvSpPr/>
          <p:nvPr/>
        </p:nvSpPr>
        <p:spPr>
          <a:xfrm>
            <a:off x="3600937" y="3572120"/>
            <a:ext cx="98971" cy="101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502"/>
                </a:moveTo>
                <a:cubicBezTo>
                  <a:pt x="14997" y="3502"/>
                  <a:pt x="18000" y="6718"/>
                  <a:pt x="18000" y="10800"/>
                </a:cubicBezTo>
                <a:cubicBezTo>
                  <a:pt x="18000" y="14882"/>
                  <a:pt x="14997" y="18098"/>
                  <a:pt x="10800" y="18098"/>
                </a:cubicBezTo>
                <a:cubicBezTo>
                  <a:pt x="6897" y="18098"/>
                  <a:pt x="3600" y="14882"/>
                  <a:pt x="3600" y="10800"/>
                </a:cubicBezTo>
                <a:cubicBezTo>
                  <a:pt x="3600" y="6718"/>
                  <a:pt x="6897" y="3502"/>
                  <a:pt x="10800" y="3502"/>
                </a:cubicBezTo>
                <a:close/>
                <a:moveTo>
                  <a:pt x="10800" y="0"/>
                </a:moveTo>
                <a:cubicBezTo>
                  <a:pt x="5097" y="0"/>
                  <a:pt x="0" y="4967"/>
                  <a:pt x="0" y="10800"/>
                </a:cubicBezTo>
                <a:cubicBezTo>
                  <a:pt x="0" y="16633"/>
                  <a:pt x="5097" y="21600"/>
                  <a:pt x="10800" y="21600"/>
                </a:cubicBezTo>
                <a:cubicBezTo>
                  <a:pt x="16797" y="21600"/>
                  <a:pt x="21600" y="16633"/>
                  <a:pt x="21600" y="10800"/>
                </a:cubicBezTo>
                <a:cubicBezTo>
                  <a:pt x="21600" y="4967"/>
                  <a:pt x="16797" y="0"/>
                  <a:pt x="10800" y="0"/>
                </a:cubicBezTo>
                <a:close/>
              </a:path>
            </a:pathLst>
          </a:custGeom>
          <a:solidFill>
            <a:srgbClr val="222831"/>
          </a:solidFill>
          <a:ln w="12700">
            <a:miter lim="400000"/>
          </a:ln>
        </p:spPr>
        <p:txBody>
          <a:bodyPr lIns="0" tIns="0" rIns="0" bIns="0" anchor="ctr"/>
          <a:lstStyle/>
          <a:p>
            <a:pPr>
              <a:defRPr sz="1400"/>
            </a:pPr>
          </a:p>
        </p:txBody>
      </p:sp>
      <p:sp>
        <p:nvSpPr>
          <p:cNvPr id="11315" name="Google Shape;3735;p36"/>
          <p:cNvSpPr/>
          <p:nvPr/>
        </p:nvSpPr>
        <p:spPr>
          <a:xfrm>
            <a:off x="3574805" y="3687629"/>
            <a:ext cx="155359" cy="98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73" y="0"/>
                </a:moveTo>
                <a:cubicBezTo>
                  <a:pt x="0" y="294"/>
                  <a:pt x="0" y="18597"/>
                  <a:pt x="0" y="18597"/>
                </a:cubicBezTo>
                <a:cubicBezTo>
                  <a:pt x="0" y="20094"/>
                  <a:pt x="4780" y="21600"/>
                  <a:pt x="10894" y="21600"/>
                </a:cubicBezTo>
                <a:cubicBezTo>
                  <a:pt x="16820" y="21600"/>
                  <a:pt x="21600" y="20094"/>
                  <a:pt x="21600" y="18597"/>
                </a:cubicBezTo>
                <a:cubicBezTo>
                  <a:pt x="21600" y="18597"/>
                  <a:pt x="21027" y="294"/>
                  <a:pt x="14334" y="0"/>
                </a:cubicBezTo>
                <a:close/>
              </a:path>
            </a:pathLst>
          </a:custGeom>
          <a:solidFill>
            <a:srgbClr val="FFFFFF"/>
          </a:solidFill>
          <a:ln w="12700">
            <a:miter lim="400000"/>
          </a:ln>
        </p:spPr>
        <p:txBody>
          <a:bodyPr lIns="0" tIns="0" rIns="0" bIns="0" anchor="ctr"/>
          <a:lstStyle/>
          <a:p>
            <a:pPr>
              <a:defRPr sz="1400"/>
            </a:pPr>
          </a:p>
        </p:txBody>
      </p:sp>
      <p:sp>
        <p:nvSpPr>
          <p:cNvPr id="11316" name="Google Shape;3736;p36"/>
          <p:cNvSpPr/>
          <p:nvPr/>
        </p:nvSpPr>
        <p:spPr>
          <a:xfrm>
            <a:off x="3566557" y="3679382"/>
            <a:ext cx="171854" cy="115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25" y="3086"/>
                </a:moveTo>
                <a:cubicBezTo>
                  <a:pt x="18490" y="3337"/>
                  <a:pt x="19352" y="14397"/>
                  <a:pt x="19527" y="16971"/>
                </a:cubicBezTo>
                <a:cubicBezTo>
                  <a:pt x="18659" y="17483"/>
                  <a:pt x="15724" y="18514"/>
                  <a:pt x="10715" y="18514"/>
                </a:cubicBezTo>
                <a:cubicBezTo>
                  <a:pt x="5876" y="18514"/>
                  <a:pt x="2935" y="17483"/>
                  <a:pt x="2073" y="16971"/>
                </a:cubicBezTo>
                <a:cubicBezTo>
                  <a:pt x="2073" y="14397"/>
                  <a:pt x="2592" y="3337"/>
                  <a:pt x="7431" y="3086"/>
                </a:cubicBezTo>
                <a:close/>
                <a:moveTo>
                  <a:pt x="7431" y="0"/>
                </a:moveTo>
                <a:cubicBezTo>
                  <a:pt x="0" y="252"/>
                  <a:pt x="0" y="16712"/>
                  <a:pt x="0" y="17483"/>
                </a:cubicBezTo>
                <a:cubicBezTo>
                  <a:pt x="0" y="20829"/>
                  <a:pt x="5876" y="21600"/>
                  <a:pt x="10715" y="21600"/>
                </a:cubicBezTo>
                <a:cubicBezTo>
                  <a:pt x="15724" y="21600"/>
                  <a:pt x="21600" y="20829"/>
                  <a:pt x="21600" y="17483"/>
                </a:cubicBezTo>
                <a:lnTo>
                  <a:pt x="21600" y="17223"/>
                </a:lnTo>
                <a:cubicBezTo>
                  <a:pt x="21600" y="16712"/>
                  <a:pt x="20907" y="252"/>
                  <a:pt x="13994" y="0"/>
                </a:cubicBezTo>
                <a:close/>
              </a:path>
            </a:pathLst>
          </a:custGeom>
          <a:solidFill>
            <a:srgbClr val="222831"/>
          </a:solidFill>
          <a:ln w="12700">
            <a:miter lim="400000"/>
          </a:ln>
        </p:spPr>
        <p:txBody>
          <a:bodyPr lIns="0" tIns="0" rIns="0" bIns="0" anchor="ctr"/>
          <a:lstStyle/>
          <a:p>
            <a:pPr>
              <a:defRPr sz="1400"/>
            </a:pPr>
          </a:p>
        </p:txBody>
      </p:sp>
      <p:sp>
        <p:nvSpPr>
          <p:cNvPr id="11317" name="Google Shape;3737;p36"/>
          <p:cNvSpPr/>
          <p:nvPr/>
        </p:nvSpPr>
        <p:spPr>
          <a:xfrm>
            <a:off x="3768623" y="3540519"/>
            <a:ext cx="199331" cy="147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8" y="0"/>
                </a:moveTo>
                <a:cubicBezTo>
                  <a:pt x="301" y="0"/>
                  <a:pt x="0" y="402"/>
                  <a:pt x="0" y="1007"/>
                </a:cubicBezTo>
                <a:lnTo>
                  <a:pt x="0" y="20791"/>
                </a:lnTo>
                <a:cubicBezTo>
                  <a:pt x="0" y="21192"/>
                  <a:pt x="301" y="21600"/>
                  <a:pt x="748" y="21600"/>
                </a:cubicBezTo>
                <a:lnTo>
                  <a:pt x="20857" y="21600"/>
                </a:lnTo>
                <a:cubicBezTo>
                  <a:pt x="21304" y="21600"/>
                  <a:pt x="21600" y="21192"/>
                  <a:pt x="21600" y="20791"/>
                </a:cubicBezTo>
                <a:lnTo>
                  <a:pt x="21600" y="1007"/>
                </a:lnTo>
                <a:cubicBezTo>
                  <a:pt x="21600" y="402"/>
                  <a:pt x="21153" y="0"/>
                  <a:pt x="20857" y="0"/>
                </a:cubicBezTo>
                <a:close/>
              </a:path>
            </a:pathLst>
          </a:custGeom>
          <a:solidFill>
            <a:srgbClr val="AFAFAF"/>
          </a:solidFill>
          <a:ln w="12700">
            <a:miter lim="400000"/>
          </a:ln>
        </p:spPr>
        <p:txBody>
          <a:bodyPr lIns="0" tIns="0" rIns="0" bIns="0" anchor="ctr"/>
          <a:lstStyle/>
          <a:p>
            <a:pPr>
              <a:defRPr sz="1400"/>
            </a:pPr>
          </a:p>
        </p:txBody>
      </p:sp>
      <p:sp>
        <p:nvSpPr>
          <p:cNvPr id="11318" name="Google Shape;3738;p36"/>
          <p:cNvSpPr/>
          <p:nvPr/>
        </p:nvSpPr>
        <p:spPr>
          <a:xfrm>
            <a:off x="3760375" y="3532271"/>
            <a:ext cx="215827" cy="163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49" y="2178"/>
                </a:moveTo>
                <a:lnTo>
                  <a:pt x="19949" y="19422"/>
                </a:lnTo>
                <a:lnTo>
                  <a:pt x="1651" y="19422"/>
                </a:lnTo>
                <a:lnTo>
                  <a:pt x="1651" y="2178"/>
                </a:lnTo>
                <a:close/>
                <a:moveTo>
                  <a:pt x="1516" y="0"/>
                </a:moveTo>
                <a:cubicBezTo>
                  <a:pt x="691" y="0"/>
                  <a:pt x="0" y="905"/>
                  <a:pt x="0" y="1994"/>
                </a:cubicBezTo>
                <a:lnTo>
                  <a:pt x="0" y="19783"/>
                </a:lnTo>
                <a:cubicBezTo>
                  <a:pt x="0" y="20872"/>
                  <a:pt x="691" y="21600"/>
                  <a:pt x="1516" y="21600"/>
                </a:cubicBezTo>
                <a:lnTo>
                  <a:pt x="20088" y="21600"/>
                </a:lnTo>
                <a:cubicBezTo>
                  <a:pt x="20914" y="21600"/>
                  <a:pt x="21600" y="20872"/>
                  <a:pt x="21600" y="19783"/>
                </a:cubicBezTo>
                <a:lnTo>
                  <a:pt x="21600" y="1994"/>
                </a:lnTo>
                <a:cubicBezTo>
                  <a:pt x="21600" y="905"/>
                  <a:pt x="20914" y="0"/>
                  <a:pt x="20088" y="0"/>
                </a:cubicBezTo>
                <a:close/>
              </a:path>
            </a:pathLst>
          </a:custGeom>
          <a:solidFill>
            <a:srgbClr val="222831"/>
          </a:solidFill>
          <a:ln w="12700">
            <a:miter lim="400000"/>
          </a:ln>
        </p:spPr>
        <p:txBody>
          <a:bodyPr lIns="0" tIns="0" rIns="0" bIns="0" anchor="ctr"/>
          <a:lstStyle/>
          <a:p>
            <a:pPr>
              <a:defRPr sz="1400"/>
            </a:pPr>
          </a:p>
        </p:txBody>
      </p:sp>
      <p:sp>
        <p:nvSpPr>
          <p:cNvPr id="11319" name="Google Shape;3739;p36"/>
          <p:cNvSpPr/>
          <p:nvPr/>
        </p:nvSpPr>
        <p:spPr>
          <a:xfrm>
            <a:off x="3768623" y="3563872"/>
            <a:ext cx="199331" cy="701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681" y="15247"/>
                </a:lnTo>
                <a:cubicBezTo>
                  <a:pt x="3279" y="19487"/>
                  <a:pt x="4770" y="21600"/>
                  <a:pt x="6256" y="21600"/>
                </a:cubicBezTo>
                <a:lnTo>
                  <a:pt x="15344" y="21600"/>
                </a:lnTo>
                <a:cubicBezTo>
                  <a:pt x="16835" y="21600"/>
                  <a:pt x="18326" y="19059"/>
                  <a:pt x="18919" y="15247"/>
                </a:cubicBezTo>
                <a:lnTo>
                  <a:pt x="21600" y="0"/>
                </a:lnTo>
                <a:close/>
              </a:path>
            </a:pathLst>
          </a:custGeom>
          <a:solidFill>
            <a:srgbClr val="AFAFAF"/>
          </a:solidFill>
          <a:ln w="12700">
            <a:miter lim="400000"/>
          </a:ln>
        </p:spPr>
        <p:txBody>
          <a:bodyPr lIns="0" tIns="0" rIns="0" bIns="0" anchor="ctr"/>
          <a:lstStyle/>
          <a:p>
            <a:pPr>
              <a:defRPr sz="1400"/>
            </a:pPr>
          </a:p>
        </p:txBody>
      </p:sp>
      <p:sp>
        <p:nvSpPr>
          <p:cNvPr id="11320" name="Google Shape;3740;p36"/>
          <p:cNvSpPr/>
          <p:nvPr/>
        </p:nvSpPr>
        <p:spPr>
          <a:xfrm>
            <a:off x="3760336" y="3555886"/>
            <a:ext cx="215023" cy="86340"/>
          </a:xfrm>
          <a:custGeom>
            <a:avLst/>
            <a:gdLst/>
            <a:ahLst/>
            <a:cxnLst>
              <a:cxn ang="0">
                <a:pos x="wd2" y="hd2"/>
              </a:cxn>
              <a:cxn ang="5400000">
                <a:pos x="wd2" y="hd2"/>
              </a:cxn>
              <a:cxn ang="10800000">
                <a:pos x="wd2" y="hd2"/>
              </a:cxn>
              <a:cxn ang="16200000">
                <a:pos x="wd2" y="hd2"/>
              </a:cxn>
            </a:cxnLst>
            <a:rect l="0" t="0" r="r" b="b"/>
            <a:pathLst>
              <a:path w="21386" h="21600" fill="norm" stroke="1" extrusionOk="0">
                <a:moveTo>
                  <a:pt x="781" y="0"/>
                </a:moveTo>
                <a:cubicBezTo>
                  <a:pt x="656" y="0"/>
                  <a:pt x="531" y="87"/>
                  <a:pt x="414" y="282"/>
                </a:cubicBezTo>
                <a:cubicBezTo>
                  <a:pt x="4" y="630"/>
                  <a:pt x="-130" y="1998"/>
                  <a:pt x="142" y="3030"/>
                </a:cubicBezTo>
                <a:lnTo>
                  <a:pt x="2055" y="13010"/>
                </a:lnTo>
                <a:lnTo>
                  <a:pt x="2465" y="15410"/>
                </a:lnTo>
                <a:cubicBezTo>
                  <a:pt x="3285" y="19200"/>
                  <a:pt x="4792" y="21600"/>
                  <a:pt x="6566" y="21600"/>
                </a:cubicBezTo>
                <a:lnTo>
                  <a:pt x="14908" y="21600"/>
                </a:lnTo>
                <a:cubicBezTo>
                  <a:pt x="16548" y="21600"/>
                  <a:pt x="18189" y="19200"/>
                  <a:pt x="18875" y="15410"/>
                </a:cubicBezTo>
                <a:lnTo>
                  <a:pt x="21336" y="3030"/>
                </a:lnTo>
                <a:cubicBezTo>
                  <a:pt x="21470" y="1998"/>
                  <a:pt x="21336" y="630"/>
                  <a:pt x="20926" y="282"/>
                </a:cubicBezTo>
                <a:cubicBezTo>
                  <a:pt x="20809" y="87"/>
                  <a:pt x="20697" y="0"/>
                  <a:pt x="20585" y="0"/>
                </a:cubicBezTo>
                <a:cubicBezTo>
                  <a:pt x="20296" y="0"/>
                  <a:pt x="20028" y="576"/>
                  <a:pt x="19829" y="1314"/>
                </a:cubicBezTo>
                <a:lnTo>
                  <a:pt x="17779" y="11283"/>
                </a:lnTo>
                <a:lnTo>
                  <a:pt x="17507" y="13694"/>
                </a:lnTo>
                <a:cubicBezTo>
                  <a:pt x="16958" y="16105"/>
                  <a:pt x="16004" y="17473"/>
                  <a:pt x="14908" y="17473"/>
                </a:cubicBezTo>
                <a:lnTo>
                  <a:pt x="6566" y="17473"/>
                </a:lnTo>
                <a:cubicBezTo>
                  <a:pt x="5474" y="17473"/>
                  <a:pt x="4516" y="16105"/>
                  <a:pt x="3972" y="13694"/>
                </a:cubicBezTo>
                <a:lnTo>
                  <a:pt x="1511" y="1314"/>
                </a:lnTo>
                <a:cubicBezTo>
                  <a:pt x="1411" y="576"/>
                  <a:pt x="1100" y="0"/>
                  <a:pt x="781" y="0"/>
                </a:cubicBezTo>
                <a:close/>
              </a:path>
            </a:pathLst>
          </a:custGeom>
          <a:solidFill>
            <a:srgbClr val="222831"/>
          </a:solidFill>
          <a:ln w="12700">
            <a:miter lim="400000"/>
          </a:ln>
        </p:spPr>
        <p:txBody>
          <a:bodyPr lIns="0" tIns="0" rIns="0" bIns="0" anchor="ctr"/>
          <a:lstStyle/>
          <a:p>
            <a:pPr>
              <a:defRPr sz="1400"/>
            </a:pPr>
          </a:p>
        </p:txBody>
      </p:sp>
      <p:sp>
        <p:nvSpPr>
          <p:cNvPr id="11321" name="Google Shape;3741;p36"/>
          <p:cNvSpPr/>
          <p:nvPr/>
        </p:nvSpPr>
        <p:spPr>
          <a:xfrm>
            <a:off x="3847018" y="3617482"/>
            <a:ext cx="41239" cy="35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 y="0"/>
                </a:moveTo>
                <a:cubicBezTo>
                  <a:pt x="1432" y="0"/>
                  <a:pt x="0" y="839"/>
                  <a:pt x="0" y="2490"/>
                </a:cubicBezTo>
                <a:lnTo>
                  <a:pt x="0" y="19110"/>
                </a:lnTo>
                <a:cubicBezTo>
                  <a:pt x="0" y="20761"/>
                  <a:pt x="1432" y="21600"/>
                  <a:pt x="2160" y="21600"/>
                </a:cubicBezTo>
                <a:lnTo>
                  <a:pt x="19440" y="21600"/>
                </a:lnTo>
                <a:cubicBezTo>
                  <a:pt x="20872" y="21600"/>
                  <a:pt x="21600" y="20761"/>
                  <a:pt x="21600" y="19110"/>
                </a:cubicBezTo>
                <a:lnTo>
                  <a:pt x="21600" y="2490"/>
                </a:lnTo>
                <a:cubicBezTo>
                  <a:pt x="21600" y="839"/>
                  <a:pt x="20872" y="0"/>
                  <a:pt x="19440" y="0"/>
                </a:cubicBezTo>
                <a:close/>
              </a:path>
            </a:pathLst>
          </a:custGeom>
          <a:solidFill>
            <a:srgbClr val="AFAFAF"/>
          </a:solidFill>
          <a:ln w="12700">
            <a:miter lim="400000"/>
          </a:ln>
        </p:spPr>
        <p:txBody>
          <a:bodyPr lIns="0" tIns="0" rIns="0" bIns="0" anchor="ctr"/>
          <a:lstStyle/>
          <a:p>
            <a:pPr>
              <a:defRPr sz="1400"/>
            </a:pPr>
          </a:p>
        </p:txBody>
      </p:sp>
      <p:sp>
        <p:nvSpPr>
          <p:cNvPr id="11322" name="Google Shape;3742;p36"/>
          <p:cNvSpPr/>
          <p:nvPr/>
        </p:nvSpPr>
        <p:spPr>
          <a:xfrm>
            <a:off x="3838770" y="3609234"/>
            <a:ext cx="57734" cy="52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29" y="6817"/>
                </a:moveTo>
                <a:lnTo>
                  <a:pt x="15429" y="14783"/>
                </a:lnTo>
                <a:lnTo>
                  <a:pt x="6171" y="14783"/>
                </a:lnTo>
                <a:lnTo>
                  <a:pt x="6171" y="6817"/>
                </a:lnTo>
                <a:close/>
                <a:moveTo>
                  <a:pt x="4629" y="0"/>
                </a:moveTo>
                <a:cubicBezTo>
                  <a:pt x="2046" y="0"/>
                  <a:pt x="0" y="2278"/>
                  <a:pt x="0" y="5113"/>
                </a:cubicBezTo>
                <a:lnTo>
                  <a:pt x="0" y="16487"/>
                </a:lnTo>
                <a:cubicBezTo>
                  <a:pt x="0" y="19322"/>
                  <a:pt x="2046" y="21600"/>
                  <a:pt x="4629" y="21600"/>
                </a:cubicBezTo>
                <a:lnTo>
                  <a:pt x="16971" y="21600"/>
                </a:lnTo>
                <a:cubicBezTo>
                  <a:pt x="19537" y="21600"/>
                  <a:pt x="21600" y="19322"/>
                  <a:pt x="21600" y="16487"/>
                </a:cubicBezTo>
                <a:lnTo>
                  <a:pt x="21600" y="5113"/>
                </a:lnTo>
                <a:cubicBezTo>
                  <a:pt x="21600" y="2278"/>
                  <a:pt x="19537" y="0"/>
                  <a:pt x="16971" y="0"/>
                </a:cubicBezTo>
                <a:close/>
              </a:path>
            </a:pathLst>
          </a:custGeom>
          <a:solidFill>
            <a:srgbClr val="222831"/>
          </a:solidFill>
          <a:ln w="12700">
            <a:miter lim="400000"/>
          </a:ln>
        </p:spPr>
        <p:txBody>
          <a:bodyPr lIns="0" tIns="0" rIns="0" bIns="0" anchor="ctr"/>
          <a:lstStyle/>
          <a:p>
            <a:pPr>
              <a:defRPr sz="1400"/>
            </a:pPr>
          </a:p>
        </p:txBody>
      </p:sp>
      <p:sp>
        <p:nvSpPr>
          <p:cNvPr id="11323" name="Google Shape;3743;p36"/>
          <p:cNvSpPr/>
          <p:nvPr/>
        </p:nvSpPr>
        <p:spPr>
          <a:xfrm>
            <a:off x="3835992" y="3514387"/>
            <a:ext cx="64636" cy="26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8" y="0"/>
                </a:moveTo>
                <a:cubicBezTo>
                  <a:pt x="464" y="0"/>
                  <a:pt x="0" y="2296"/>
                  <a:pt x="0" y="4557"/>
                </a:cubicBezTo>
                <a:lnTo>
                  <a:pt x="0" y="21600"/>
                </a:lnTo>
                <a:lnTo>
                  <a:pt x="21600" y="21600"/>
                </a:lnTo>
                <a:lnTo>
                  <a:pt x="21600" y="4557"/>
                </a:lnTo>
                <a:cubicBezTo>
                  <a:pt x="21600" y="2296"/>
                  <a:pt x="20672" y="0"/>
                  <a:pt x="19758" y="0"/>
                </a:cubicBezTo>
                <a:close/>
              </a:path>
            </a:pathLst>
          </a:custGeom>
          <a:solidFill>
            <a:srgbClr val="AFAFAF"/>
          </a:solidFill>
          <a:ln w="12700">
            <a:miter lim="400000"/>
          </a:ln>
        </p:spPr>
        <p:txBody>
          <a:bodyPr lIns="0" tIns="0" rIns="0" bIns="0" anchor="ctr"/>
          <a:lstStyle/>
          <a:p>
            <a:pPr>
              <a:defRPr sz="1400"/>
            </a:pPr>
          </a:p>
        </p:txBody>
      </p:sp>
      <p:sp>
        <p:nvSpPr>
          <p:cNvPr id="11324" name="Google Shape;3744;p36"/>
          <p:cNvSpPr/>
          <p:nvPr/>
        </p:nvSpPr>
        <p:spPr>
          <a:xfrm>
            <a:off x="3827745" y="3506139"/>
            <a:ext cx="81131" cy="42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08" y="8358"/>
                </a:moveTo>
                <a:lnTo>
                  <a:pt x="17208" y="13242"/>
                </a:lnTo>
                <a:lnTo>
                  <a:pt x="4392" y="13242"/>
                </a:lnTo>
                <a:lnTo>
                  <a:pt x="4392" y="8358"/>
                </a:lnTo>
                <a:close/>
                <a:moveTo>
                  <a:pt x="3294" y="0"/>
                </a:moveTo>
                <a:cubicBezTo>
                  <a:pt x="1468" y="0"/>
                  <a:pt x="0" y="3497"/>
                  <a:pt x="0" y="6973"/>
                </a:cubicBezTo>
                <a:lnTo>
                  <a:pt x="0" y="17421"/>
                </a:lnTo>
                <a:cubicBezTo>
                  <a:pt x="0" y="19510"/>
                  <a:pt x="728" y="21600"/>
                  <a:pt x="2196" y="21600"/>
                </a:cubicBezTo>
                <a:lnTo>
                  <a:pt x="19404" y="21600"/>
                </a:lnTo>
                <a:cubicBezTo>
                  <a:pt x="20502" y="21600"/>
                  <a:pt x="21600" y="19510"/>
                  <a:pt x="21600" y="17421"/>
                </a:cubicBezTo>
                <a:lnTo>
                  <a:pt x="21600" y="6973"/>
                </a:lnTo>
                <a:cubicBezTo>
                  <a:pt x="21600" y="3497"/>
                  <a:pt x="19762" y="0"/>
                  <a:pt x="17936" y="0"/>
                </a:cubicBezTo>
                <a:close/>
              </a:path>
            </a:pathLst>
          </a:custGeom>
          <a:solidFill>
            <a:srgbClr val="222831"/>
          </a:solidFill>
          <a:ln w="12700">
            <a:miter lim="400000"/>
          </a:ln>
        </p:spPr>
        <p:txBody>
          <a:bodyPr lIns="0" tIns="0" rIns="0" bIns="0" anchor="ctr"/>
          <a:lstStyle/>
          <a:p>
            <a:pPr>
              <a:defRPr sz="1400"/>
            </a:pPr>
          </a:p>
        </p:txBody>
      </p:sp>
      <p:sp>
        <p:nvSpPr>
          <p:cNvPr id="11325" name="Google Shape;3745;p36"/>
          <p:cNvSpPr/>
          <p:nvPr/>
        </p:nvSpPr>
        <p:spPr>
          <a:xfrm>
            <a:off x="3478569" y="2818813"/>
            <a:ext cx="379432" cy="273560"/>
          </a:xfrm>
          <a:prstGeom prst="rect">
            <a:avLst/>
          </a:prstGeom>
          <a:solidFill>
            <a:srgbClr val="FFFFFF"/>
          </a:solidFill>
          <a:ln w="12700">
            <a:miter lim="400000"/>
          </a:ln>
        </p:spPr>
        <p:txBody>
          <a:bodyPr lIns="0" tIns="0" rIns="0" bIns="0" anchor="ctr"/>
          <a:lstStyle/>
          <a:p>
            <a:pPr>
              <a:defRPr sz="1400"/>
            </a:pPr>
          </a:p>
        </p:txBody>
      </p:sp>
      <p:sp>
        <p:nvSpPr>
          <p:cNvPr id="11326" name="Google Shape;3746;p36"/>
          <p:cNvSpPr/>
          <p:nvPr/>
        </p:nvSpPr>
        <p:spPr>
          <a:xfrm>
            <a:off x="3471710" y="2810566"/>
            <a:ext cx="394539" cy="2900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97" y="1228"/>
                </a:moveTo>
                <a:lnTo>
                  <a:pt x="20697" y="20372"/>
                </a:lnTo>
                <a:lnTo>
                  <a:pt x="903" y="20372"/>
                </a:lnTo>
                <a:lnTo>
                  <a:pt x="903" y="1228"/>
                </a:lnTo>
                <a:close/>
                <a:moveTo>
                  <a:pt x="452" y="0"/>
                </a:moveTo>
                <a:cubicBezTo>
                  <a:pt x="150" y="0"/>
                  <a:pt x="0" y="307"/>
                  <a:pt x="0" y="614"/>
                </a:cubicBezTo>
                <a:lnTo>
                  <a:pt x="0" y="20986"/>
                </a:lnTo>
                <a:cubicBezTo>
                  <a:pt x="0" y="21293"/>
                  <a:pt x="150" y="21600"/>
                  <a:pt x="452" y="21600"/>
                </a:cubicBezTo>
                <a:lnTo>
                  <a:pt x="21148" y="21600"/>
                </a:lnTo>
                <a:cubicBezTo>
                  <a:pt x="21374" y="21600"/>
                  <a:pt x="21600" y="21293"/>
                  <a:pt x="21600" y="20986"/>
                </a:cubicBezTo>
                <a:lnTo>
                  <a:pt x="21600" y="614"/>
                </a:lnTo>
                <a:cubicBezTo>
                  <a:pt x="21600" y="307"/>
                  <a:pt x="21374" y="0"/>
                  <a:pt x="21148" y="0"/>
                </a:cubicBezTo>
                <a:close/>
              </a:path>
            </a:pathLst>
          </a:custGeom>
          <a:solidFill>
            <a:srgbClr val="222831"/>
          </a:solidFill>
          <a:ln w="12700">
            <a:miter lim="400000"/>
          </a:ln>
        </p:spPr>
        <p:txBody>
          <a:bodyPr lIns="0" tIns="0" rIns="0" bIns="0" anchor="ctr"/>
          <a:lstStyle/>
          <a:p>
            <a:pPr>
              <a:defRPr sz="1400"/>
            </a:pPr>
          </a:p>
        </p:txBody>
      </p:sp>
      <p:sp>
        <p:nvSpPr>
          <p:cNvPr id="11327" name="Google Shape;3747;p36"/>
          <p:cNvSpPr/>
          <p:nvPr/>
        </p:nvSpPr>
        <p:spPr>
          <a:xfrm>
            <a:off x="3460728" y="2785823"/>
            <a:ext cx="412379" cy="42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1" y="0"/>
                </a:moveTo>
                <a:cubicBezTo>
                  <a:pt x="359" y="0"/>
                  <a:pt x="0" y="3479"/>
                  <a:pt x="0" y="7662"/>
                </a:cubicBezTo>
                <a:lnTo>
                  <a:pt x="0" y="13938"/>
                </a:lnTo>
                <a:cubicBezTo>
                  <a:pt x="0" y="18121"/>
                  <a:pt x="359" y="21600"/>
                  <a:pt x="791" y="21600"/>
                </a:cubicBezTo>
                <a:lnTo>
                  <a:pt x="20809" y="21600"/>
                </a:lnTo>
                <a:cubicBezTo>
                  <a:pt x="21241" y="21600"/>
                  <a:pt x="21600" y="18121"/>
                  <a:pt x="21600" y="13938"/>
                </a:cubicBezTo>
                <a:lnTo>
                  <a:pt x="21600" y="7662"/>
                </a:lnTo>
                <a:cubicBezTo>
                  <a:pt x="21600" y="3479"/>
                  <a:pt x="21241" y="0"/>
                  <a:pt x="20809" y="0"/>
                </a:cubicBezTo>
                <a:close/>
              </a:path>
            </a:pathLst>
          </a:custGeom>
          <a:solidFill>
            <a:srgbClr val="BBA46D"/>
          </a:solidFill>
          <a:ln w="12700">
            <a:miter lim="400000"/>
          </a:ln>
        </p:spPr>
        <p:txBody>
          <a:bodyPr lIns="0" tIns="0" rIns="0" bIns="0" anchor="ctr"/>
          <a:lstStyle/>
          <a:p>
            <a:pPr>
              <a:defRPr sz="1400"/>
            </a:pPr>
          </a:p>
        </p:txBody>
      </p:sp>
      <p:sp>
        <p:nvSpPr>
          <p:cNvPr id="11328" name="Google Shape;3748;p36"/>
          <p:cNvSpPr/>
          <p:nvPr/>
        </p:nvSpPr>
        <p:spPr>
          <a:xfrm>
            <a:off x="3452480" y="2777575"/>
            <a:ext cx="428875" cy="59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4" y="6031"/>
                </a:moveTo>
                <a:cubicBezTo>
                  <a:pt x="20631" y="6031"/>
                  <a:pt x="20769" y="7031"/>
                  <a:pt x="20769" y="8538"/>
                </a:cubicBezTo>
                <a:lnTo>
                  <a:pt x="20769" y="13062"/>
                </a:lnTo>
                <a:cubicBezTo>
                  <a:pt x="20769" y="14061"/>
                  <a:pt x="20631" y="15569"/>
                  <a:pt x="20424" y="15569"/>
                </a:cubicBezTo>
                <a:lnTo>
                  <a:pt x="1246" y="15569"/>
                </a:lnTo>
                <a:cubicBezTo>
                  <a:pt x="1038" y="15569"/>
                  <a:pt x="899" y="14061"/>
                  <a:pt x="899" y="13062"/>
                </a:cubicBezTo>
                <a:lnTo>
                  <a:pt x="899" y="8538"/>
                </a:lnTo>
                <a:cubicBezTo>
                  <a:pt x="899" y="7031"/>
                  <a:pt x="1038" y="6031"/>
                  <a:pt x="1246" y="6031"/>
                </a:cubicBezTo>
                <a:close/>
                <a:moveTo>
                  <a:pt x="1176" y="0"/>
                </a:moveTo>
                <a:cubicBezTo>
                  <a:pt x="553" y="0"/>
                  <a:pt x="0" y="4015"/>
                  <a:pt x="0" y="8538"/>
                </a:cubicBezTo>
                <a:lnTo>
                  <a:pt x="0" y="13062"/>
                </a:lnTo>
                <a:cubicBezTo>
                  <a:pt x="0" y="17585"/>
                  <a:pt x="553" y="21600"/>
                  <a:pt x="1176" y="21600"/>
                </a:cubicBezTo>
                <a:lnTo>
                  <a:pt x="20424" y="21600"/>
                </a:lnTo>
                <a:cubicBezTo>
                  <a:pt x="21117" y="21600"/>
                  <a:pt x="21600" y="17585"/>
                  <a:pt x="21600" y="13062"/>
                </a:cubicBezTo>
                <a:lnTo>
                  <a:pt x="21600" y="8538"/>
                </a:lnTo>
                <a:cubicBezTo>
                  <a:pt x="21600" y="4015"/>
                  <a:pt x="21047" y="0"/>
                  <a:pt x="20424" y="0"/>
                </a:cubicBezTo>
                <a:close/>
              </a:path>
            </a:pathLst>
          </a:custGeom>
          <a:solidFill>
            <a:srgbClr val="222831"/>
          </a:solidFill>
          <a:ln w="12700">
            <a:miter lim="400000"/>
          </a:ln>
        </p:spPr>
        <p:txBody>
          <a:bodyPr lIns="0" tIns="0" rIns="0" bIns="0" anchor="ctr"/>
          <a:lstStyle/>
          <a:p>
            <a:pPr>
              <a:defRPr sz="1400"/>
            </a:pPr>
          </a:p>
        </p:txBody>
      </p:sp>
      <p:sp>
        <p:nvSpPr>
          <p:cNvPr id="11329" name="Google Shape;3749;p36"/>
          <p:cNvSpPr/>
          <p:nvPr/>
        </p:nvSpPr>
        <p:spPr>
          <a:xfrm>
            <a:off x="3513779" y="2874463"/>
            <a:ext cx="288540" cy="193167"/>
          </a:xfrm>
          <a:custGeom>
            <a:avLst/>
            <a:gdLst/>
            <a:ahLst/>
            <a:cxnLst>
              <a:cxn ang="0">
                <a:pos x="wd2" y="hd2"/>
              </a:cxn>
              <a:cxn ang="5400000">
                <a:pos x="wd2" y="hd2"/>
              </a:cxn>
              <a:cxn ang="10800000">
                <a:pos x="wd2" y="hd2"/>
              </a:cxn>
              <a:cxn ang="16200000">
                <a:pos x="wd2" y="hd2"/>
              </a:cxn>
            </a:cxnLst>
            <a:rect l="0" t="0" r="r" b="b"/>
            <a:pathLst>
              <a:path w="21487" h="21600" fill="norm" stroke="1" extrusionOk="0">
                <a:moveTo>
                  <a:pt x="20833" y="0"/>
                </a:moveTo>
                <a:cubicBezTo>
                  <a:pt x="20668" y="0"/>
                  <a:pt x="20513" y="78"/>
                  <a:pt x="20413" y="233"/>
                </a:cubicBezTo>
                <a:lnTo>
                  <a:pt x="14475" y="10839"/>
                </a:lnTo>
                <a:lnTo>
                  <a:pt x="11300" y="7456"/>
                </a:lnTo>
                <a:cubicBezTo>
                  <a:pt x="11110" y="7286"/>
                  <a:pt x="10903" y="7198"/>
                  <a:pt x="10702" y="7198"/>
                </a:cubicBezTo>
                <a:cubicBezTo>
                  <a:pt x="10373" y="7198"/>
                  <a:pt x="10059" y="7436"/>
                  <a:pt x="9868" y="7917"/>
                </a:cubicBezTo>
                <a:lnTo>
                  <a:pt x="7105" y="13761"/>
                </a:lnTo>
                <a:lnTo>
                  <a:pt x="5569" y="11916"/>
                </a:lnTo>
                <a:cubicBezTo>
                  <a:pt x="5362" y="11606"/>
                  <a:pt x="5159" y="11606"/>
                  <a:pt x="4851" y="11606"/>
                </a:cubicBezTo>
                <a:cubicBezTo>
                  <a:pt x="4544" y="11606"/>
                  <a:pt x="4341" y="11916"/>
                  <a:pt x="4134" y="12222"/>
                </a:cubicBezTo>
                <a:lnTo>
                  <a:pt x="142" y="20217"/>
                </a:lnTo>
                <a:cubicBezTo>
                  <a:pt x="-62" y="20522"/>
                  <a:pt x="-62" y="21139"/>
                  <a:pt x="245" y="21445"/>
                </a:cubicBezTo>
                <a:cubicBezTo>
                  <a:pt x="349" y="21600"/>
                  <a:pt x="449" y="21600"/>
                  <a:pt x="656" y="21600"/>
                </a:cubicBezTo>
                <a:cubicBezTo>
                  <a:pt x="859" y="21600"/>
                  <a:pt x="963" y="21445"/>
                  <a:pt x="1063" y="21294"/>
                </a:cubicBezTo>
                <a:lnTo>
                  <a:pt x="4955" y="13606"/>
                </a:lnTo>
                <a:lnTo>
                  <a:pt x="6798" y="15756"/>
                </a:lnTo>
                <a:cubicBezTo>
                  <a:pt x="6898" y="16067"/>
                  <a:pt x="7105" y="16067"/>
                  <a:pt x="7308" y="16067"/>
                </a:cubicBezTo>
                <a:cubicBezTo>
                  <a:pt x="7412" y="16067"/>
                  <a:pt x="7615" y="15911"/>
                  <a:pt x="7719" y="15605"/>
                </a:cubicBezTo>
                <a:lnTo>
                  <a:pt x="10686" y="9150"/>
                </a:lnTo>
                <a:lnTo>
                  <a:pt x="14168" y="12839"/>
                </a:lnTo>
                <a:cubicBezTo>
                  <a:pt x="14284" y="12955"/>
                  <a:pt x="14404" y="13004"/>
                  <a:pt x="14514" y="13004"/>
                </a:cubicBezTo>
                <a:cubicBezTo>
                  <a:pt x="14695" y="13004"/>
                  <a:pt x="14860" y="12873"/>
                  <a:pt x="14986" y="12683"/>
                </a:cubicBezTo>
                <a:lnTo>
                  <a:pt x="21334" y="1461"/>
                </a:lnTo>
                <a:cubicBezTo>
                  <a:pt x="21538" y="1155"/>
                  <a:pt x="21538" y="539"/>
                  <a:pt x="21334" y="233"/>
                </a:cubicBezTo>
                <a:cubicBezTo>
                  <a:pt x="21179" y="78"/>
                  <a:pt x="21001" y="0"/>
                  <a:pt x="20833" y="0"/>
                </a:cubicBezTo>
                <a:close/>
              </a:path>
            </a:pathLst>
          </a:custGeom>
          <a:solidFill>
            <a:srgbClr val="222831"/>
          </a:solidFill>
          <a:ln w="12700">
            <a:miter lim="400000"/>
          </a:ln>
        </p:spPr>
        <p:txBody>
          <a:bodyPr lIns="0" tIns="0" rIns="0" bIns="0" anchor="ctr"/>
          <a:lstStyle/>
          <a:p>
            <a:pPr>
              <a:defRPr sz="1400"/>
            </a:pPr>
          </a:p>
        </p:txBody>
      </p:sp>
      <p:sp>
        <p:nvSpPr>
          <p:cNvPr id="11330" name="Google Shape;3750;p36"/>
          <p:cNvSpPr/>
          <p:nvPr/>
        </p:nvSpPr>
        <p:spPr>
          <a:xfrm>
            <a:off x="3770012" y="2853193"/>
            <a:ext cx="45362" cy="50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1086"/>
                </a:lnTo>
                <a:lnTo>
                  <a:pt x="15048" y="21600"/>
                </a:lnTo>
                <a:lnTo>
                  <a:pt x="21600" y="0"/>
                </a:lnTo>
                <a:close/>
              </a:path>
            </a:pathLst>
          </a:custGeom>
          <a:solidFill>
            <a:srgbClr val="F2A365"/>
          </a:solidFill>
          <a:ln w="12700">
            <a:miter lim="400000"/>
          </a:ln>
        </p:spPr>
        <p:txBody>
          <a:bodyPr lIns="0" tIns="0" rIns="0" bIns="0" anchor="ctr"/>
          <a:lstStyle/>
          <a:p>
            <a:pPr>
              <a:defRPr sz="1400"/>
            </a:pPr>
          </a:p>
        </p:txBody>
      </p:sp>
      <p:sp>
        <p:nvSpPr>
          <p:cNvPr id="11331" name="Google Shape;3751;p36"/>
          <p:cNvSpPr/>
          <p:nvPr/>
        </p:nvSpPr>
        <p:spPr>
          <a:xfrm>
            <a:off x="3761764" y="2845379"/>
            <a:ext cx="61858" cy="66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15" y="8284"/>
                </a:moveTo>
                <a:lnTo>
                  <a:pt x="12005" y="14507"/>
                </a:lnTo>
                <a:lnTo>
                  <a:pt x="7685" y="11396"/>
                </a:lnTo>
                <a:lnTo>
                  <a:pt x="13915" y="8284"/>
                </a:lnTo>
                <a:close/>
                <a:moveTo>
                  <a:pt x="18477" y="0"/>
                </a:moveTo>
                <a:cubicBezTo>
                  <a:pt x="18083" y="0"/>
                  <a:pt x="17674" y="112"/>
                  <a:pt x="17280" y="294"/>
                </a:cubicBezTo>
                <a:lnTo>
                  <a:pt x="1440" y="8733"/>
                </a:lnTo>
                <a:cubicBezTo>
                  <a:pt x="485" y="9181"/>
                  <a:pt x="0" y="10064"/>
                  <a:pt x="0" y="10947"/>
                </a:cubicBezTo>
                <a:cubicBezTo>
                  <a:pt x="0" y="11844"/>
                  <a:pt x="485" y="12727"/>
                  <a:pt x="955" y="13176"/>
                </a:cubicBezTo>
                <a:lnTo>
                  <a:pt x="12005" y="21165"/>
                </a:lnTo>
                <a:cubicBezTo>
                  <a:pt x="12475" y="21600"/>
                  <a:pt x="12960" y="21600"/>
                  <a:pt x="13915" y="21600"/>
                </a:cubicBezTo>
                <a:lnTo>
                  <a:pt x="14400" y="21600"/>
                </a:lnTo>
                <a:cubicBezTo>
                  <a:pt x="15355" y="21165"/>
                  <a:pt x="16325" y="20268"/>
                  <a:pt x="16325" y="19834"/>
                </a:cubicBezTo>
                <a:lnTo>
                  <a:pt x="21115" y="3406"/>
                </a:lnTo>
                <a:cubicBezTo>
                  <a:pt x="21600" y="2958"/>
                  <a:pt x="21600" y="2958"/>
                  <a:pt x="21600" y="2523"/>
                </a:cubicBezTo>
                <a:cubicBezTo>
                  <a:pt x="21600" y="1626"/>
                  <a:pt x="21115" y="1191"/>
                  <a:pt x="20160" y="743"/>
                </a:cubicBezTo>
                <a:cubicBezTo>
                  <a:pt x="19599" y="224"/>
                  <a:pt x="19038" y="0"/>
                  <a:pt x="18477" y="0"/>
                </a:cubicBezTo>
                <a:close/>
              </a:path>
            </a:pathLst>
          </a:custGeom>
          <a:solidFill>
            <a:srgbClr val="222831"/>
          </a:solidFill>
          <a:ln w="12700">
            <a:miter lim="400000"/>
          </a:ln>
        </p:spPr>
        <p:txBody>
          <a:bodyPr lIns="0" tIns="0" rIns="0" bIns="0" anchor="ctr"/>
          <a:lstStyle/>
          <a:p>
            <a:pPr>
              <a:defRPr sz="1400"/>
            </a:pPr>
          </a:p>
        </p:txBody>
      </p:sp>
      <p:sp>
        <p:nvSpPr>
          <p:cNvPr id="11332" name="Google Shape;3752;p36"/>
          <p:cNvSpPr/>
          <p:nvPr/>
        </p:nvSpPr>
        <p:spPr>
          <a:xfrm>
            <a:off x="3353466" y="3062116"/>
            <a:ext cx="134740" cy="435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1" y="9403"/>
                </a:lnTo>
                <a:lnTo>
                  <a:pt x="661" y="20034"/>
                </a:lnTo>
                <a:cubicBezTo>
                  <a:pt x="661" y="20920"/>
                  <a:pt x="2867" y="21600"/>
                  <a:pt x="5734" y="21600"/>
                </a:cubicBezTo>
                <a:cubicBezTo>
                  <a:pt x="8594" y="21600"/>
                  <a:pt x="11023" y="20920"/>
                  <a:pt x="11023" y="20034"/>
                </a:cubicBezTo>
                <a:cubicBezTo>
                  <a:pt x="11023" y="20920"/>
                  <a:pt x="13444" y="21600"/>
                  <a:pt x="16311" y="21600"/>
                </a:cubicBezTo>
                <a:lnTo>
                  <a:pt x="16534" y="21600"/>
                </a:lnTo>
                <a:cubicBezTo>
                  <a:pt x="19394" y="21600"/>
                  <a:pt x="21600" y="20851"/>
                  <a:pt x="21600" y="19965"/>
                </a:cubicBezTo>
                <a:lnTo>
                  <a:pt x="21377" y="10493"/>
                </a:lnTo>
                <a:lnTo>
                  <a:pt x="21377" y="7563"/>
                </a:lnTo>
                <a:lnTo>
                  <a:pt x="20716" y="0"/>
                </a:lnTo>
                <a:close/>
              </a:path>
            </a:pathLst>
          </a:custGeom>
          <a:solidFill>
            <a:srgbClr val="FFFFFF"/>
          </a:solidFill>
          <a:ln w="12700">
            <a:miter lim="400000"/>
          </a:ln>
        </p:spPr>
        <p:txBody>
          <a:bodyPr lIns="0" tIns="0" rIns="0" bIns="0" anchor="ctr"/>
          <a:lstStyle/>
          <a:p>
            <a:pPr>
              <a:defRPr sz="1400"/>
            </a:pPr>
          </a:p>
        </p:txBody>
      </p:sp>
      <p:sp>
        <p:nvSpPr>
          <p:cNvPr id="11333" name="Google Shape;3753;p36"/>
          <p:cNvSpPr/>
          <p:nvPr/>
        </p:nvSpPr>
        <p:spPr>
          <a:xfrm>
            <a:off x="3345219" y="3053869"/>
            <a:ext cx="151235" cy="4536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57" y="785"/>
                </a:moveTo>
                <a:lnTo>
                  <a:pt x="19046" y="7657"/>
                </a:lnTo>
                <a:lnTo>
                  <a:pt x="19046" y="10472"/>
                </a:lnTo>
                <a:lnTo>
                  <a:pt x="19244" y="19570"/>
                </a:lnTo>
                <a:cubicBezTo>
                  <a:pt x="19244" y="20226"/>
                  <a:pt x="17868" y="20748"/>
                  <a:pt x="15909" y="20748"/>
                </a:cubicBezTo>
                <a:lnTo>
                  <a:pt x="15710" y="20748"/>
                </a:lnTo>
                <a:cubicBezTo>
                  <a:pt x="14724" y="20748"/>
                  <a:pt x="13745" y="20618"/>
                  <a:pt x="13156" y="20422"/>
                </a:cubicBezTo>
                <a:cubicBezTo>
                  <a:pt x="12567" y="20226"/>
                  <a:pt x="12369" y="20029"/>
                  <a:pt x="12176" y="19767"/>
                </a:cubicBezTo>
                <a:cubicBezTo>
                  <a:pt x="12176" y="19767"/>
                  <a:pt x="12176" y="19703"/>
                  <a:pt x="12176" y="19637"/>
                </a:cubicBezTo>
                <a:cubicBezTo>
                  <a:pt x="12176" y="19570"/>
                  <a:pt x="12176" y="19506"/>
                  <a:pt x="12176" y="19506"/>
                </a:cubicBezTo>
                <a:lnTo>
                  <a:pt x="12176" y="12240"/>
                </a:lnTo>
                <a:cubicBezTo>
                  <a:pt x="12176" y="12043"/>
                  <a:pt x="11587" y="11847"/>
                  <a:pt x="10998" y="11847"/>
                </a:cubicBezTo>
                <a:cubicBezTo>
                  <a:pt x="10211" y="11847"/>
                  <a:pt x="9820" y="12043"/>
                  <a:pt x="9820" y="12240"/>
                </a:cubicBezTo>
                <a:lnTo>
                  <a:pt x="9820" y="19637"/>
                </a:lnTo>
                <a:cubicBezTo>
                  <a:pt x="9820" y="19703"/>
                  <a:pt x="9820" y="19767"/>
                  <a:pt x="9820" y="19767"/>
                </a:cubicBezTo>
                <a:cubicBezTo>
                  <a:pt x="9622" y="20356"/>
                  <a:pt x="8054" y="20748"/>
                  <a:pt x="6287" y="20748"/>
                </a:cubicBezTo>
                <a:cubicBezTo>
                  <a:pt x="4520" y="20748"/>
                  <a:pt x="2945" y="20292"/>
                  <a:pt x="2945" y="19637"/>
                </a:cubicBezTo>
                <a:lnTo>
                  <a:pt x="2945" y="9360"/>
                </a:lnTo>
                <a:lnTo>
                  <a:pt x="2356" y="785"/>
                </a:lnTo>
                <a:close/>
                <a:moveTo>
                  <a:pt x="1178" y="0"/>
                </a:moveTo>
                <a:cubicBezTo>
                  <a:pt x="787" y="0"/>
                  <a:pt x="589" y="66"/>
                  <a:pt x="198" y="132"/>
                </a:cubicBezTo>
                <a:cubicBezTo>
                  <a:pt x="0" y="196"/>
                  <a:pt x="0" y="262"/>
                  <a:pt x="0" y="393"/>
                </a:cubicBezTo>
                <a:lnTo>
                  <a:pt x="589" y="9425"/>
                </a:lnTo>
                <a:lnTo>
                  <a:pt x="589" y="19637"/>
                </a:lnTo>
                <a:cubicBezTo>
                  <a:pt x="589" y="20684"/>
                  <a:pt x="3143" y="21600"/>
                  <a:pt x="6287" y="21600"/>
                </a:cubicBezTo>
                <a:cubicBezTo>
                  <a:pt x="8246" y="21600"/>
                  <a:pt x="10013" y="21273"/>
                  <a:pt x="10998" y="20815"/>
                </a:cubicBezTo>
                <a:cubicBezTo>
                  <a:pt x="11191" y="20881"/>
                  <a:pt x="11389" y="20945"/>
                  <a:pt x="11587" y="21011"/>
                </a:cubicBezTo>
                <a:cubicBezTo>
                  <a:pt x="12443" y="21354"/>
                  <a:pt x="13751" y="21546"/>
                  <a:pt x="15109" y="21546"/>
                </a:cubicBezTo>
                <a:cubicBezTo>
                  <a:pt x="15307" y="21546"/>
                  <a:pt x="15512" y="21542"/>
                  <a:pt x="15710" y="21534"/>
                </a:cubicBezTo>
                <a:lnTo>
                  <a:pt x="15909" y="21534"/>
                </a:lnTo>
                <a:cubicBezTo>
                  <a:pt x="19046" y="21534"/>
                  <a:pt x="21600" y="20684"/>
                  <a:pt x="21600" y="19637"/>
                </a:cubicBezTo>
                <a:lnTo>
                  <a:pt x="21402" y="10472"/>
                </a:lnTo>
                <a:lnTo>
                  <a:pt x="21402" y="7657"/>
                </a:lnTo>
                <a:lnTo>
                  <a:pt x="20813" y="393"/>
                </a:lnTo>
                <a:cubicBezTo>
                  <a:pt x="20813" y="196"/>
                  <a:pt x="20224" y="66"/>
                  <a:pt x="19635" y="66"/>
                </a:cubicBezTo>
                <a:lnTo>
                  <a:pt x="1178" y="0"/>
                </a:lnTo>
                <a:close/>
              </a:path>
            </a:pathLst>
          </a:custGeom>
          <a:solidFill>
            <a:srgbClr val="222831"/>
          </a:solidFill>
          <a:ln w="12700">
            <a:miter lim="400000"/>
          </a:ln>
        </p:spPr>
        <p:txBody>
          <a:bodyPr lIns="0" tIns="0" rIns="0" bIns="0" anchor="ctr"/>
          <a:lstStyle/>
          <a:p>
            <a:pPr>
              <a:defRPr sz="1400"/>
            </a:pPr>
          </a:p>
        </p:txBody>
      </p:sp>
      <p:sp>
        <p:nvSpPr>
          <p:cNvPr id="11334" name="Google Shape;3754;p36"/>
          <p:cNvSpPr/>
          <p:nvPr/>
        </p:nvSpPr>
        <p:spPr>
          <a:xfrm>
            <a:off x="3383722" y="3139123"/>
            <a:ext cx="119590" cy="142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83" y="0"/>
                </a:moveTo>
                <a:lnTo>
                  <a:pt x="2979" y="6855"/>
                </a:lnTo>
                <a:lnTo>
                  <a:pt x="0" y="15159"/>
                </a:lnTo>
                <a:lnTo>
                  <a:pt x="8444" y="21600"/>
                </a:lnTo>
                <a:lnTo>
                  <a:pt x="21600" y="8514"/>
                </a:lnTo>
                <a:lnTo>
                  <a:pt x="9683" y="0"/>
                </a:lnTo>
                <a:close/>
              </a:path>
            </a:pathLst>
          </a:custGeom>
          <a:solidFill>
            <a:srgbClr val="AFAFAF"/>
          </a:solidFill>
          <a:ln w="12700">
            <a:miter lim="400000"/>
          </a:ln>
        </p:spPr>
        <p:txBody>
          <a:bodyPr lIns="0" tIns="0" rIns="0" bIns="0" anchor="ctr"/>
          <a:lstStyle/>
          <a:p>
            <a:pPr>
              <a:defRPr sz="1400"/>
            </a:pPr>
          </a:p>
        </p:txBody>
      </p:sp>
      <p:sp>
        <p:nvSpPr>
          <p:cNvPr id="11335" name="Google Shape;3755;p36"/>
          <p:cNvSpPr/>
          <p:nvPr/>
        </p:nvSpPr>
        <p:spPr>
          <a:xfrm>
            <a:off x="3374923" y="3130875"/>
            <a:ext cx="135806" cy="159440"/>
          </a:xfrm>
          <a:custGeom>
            <a:avLst/>
            <a:gdLst/>
            <a:ahLst/>
            <a:cxnLst>
              <a:cxn ang="0">
                <a:pos x="wd2" y="hd2"/>
              </a:cxn>
              <a:cxn ang="5400000">
                <a:pos x="wd2" y="hd2"/>
              </a:cxn>
              <a:cxn ang="10800000">
                <a:pos x="wd2" y="hd2"/>
              </a:cxn>
              <a:cxn ang="16200000">
                <a:pos x="wd2" y="hd2"/>
              </a:cxn>
            </a:cxnLst>
            <a:rect l="0" t="0" r="r" b="b"/>
            <a:pathLst>
              <a:path w="21338" h="21600" fill="norm" stroke="1" extrusionOk="0">
                <a:moveTo>
                  <a:pt x="9587" y="0"/>
                </a:moveTo>
                <a:cubicBezTo>
                  <a:pt x="9376" y="0"/>
                  <a:pt x="8939" y="182"/>
                  <a:pt x="8728" y="370"/>
                </a:cubicBezTo>
                <a:lnTo>
                  <a:pt x="3108" y="6516"/>
                </a:lnTo>
                <a:cubicBezTo>
                  <a:pt x="2678" y="6886"/>
                  <a:pt x="2678" y="7633"/>
                  <a:pt x="3108" y="8004"/>
                </a:cubicBezTo>
                <a:cubicBezTo>
                  <a:pt x="3435" y="8192"/>
                  <a:pt x="3810" y="8286"/>
                  <a:pt x="4165" y="8286"/>
                </a:cubicBezTo>
                <a:cubicBezTo>
                  <a:pt x="4513" y="8286"/>
                  <a:pt x="4840" y="8192"/>
                  <a:pt x="5051" y="8004"/>
                </a:cubicBezTo>
                <a:lnTo>
                  <a:pt x="10023" y="2793"/>
                </a:lnTo>
                <a:lnTo>
                  <a:pt x="18228" y="8939"/>
                </a:lnTo>
                <a:lnTo>
                  <a:pt x="8509" y="18807"/>
                </a:lnTo>
                <a:lnTo>
                  <a:pt x="2248" y="13779"/>
                </a:lnTo>
                <a:cubicBezTo>
                  <a:pt x="1921" y="13590"/>
                  <a:pt x="1600" y="13502"/>
                  <a:pt x="1273" y="13502"/>
                </a:cubicBezTo>
                <a:cubicBezTo>
                  <a:pt x="952" y="13502"/>
                  <a:pt x="625" y="13590"/>
                  <a:pt x="305" y="13779"/>
                </a:cubicBezTo>
                <a:cubicBezTo>
                  <a:pt x="-132" y="14337"/>
                  <a:pt x="-132" y="15084"/>
                  <a:pt x="516" y="15455"/>
                </a:cubicBezTo>
                <a:lnTo>
                  <a:pt x="7861" y="21230"/>
                </a:lnTo>
                <a:cubicBezTo>
                  <a:pt x="8080" y="21418"/>
                  <a:pt x="8509" y="21600"/>
                  <a:pt x="8728" y="21600"/>
                </a:cubicBezTo>
                <a:cubicBezTo>
                  <a:pt x="9157" y="21600"/>
                  <a:pt x="9376" y="21418"/>
                  <a:pt x="9587" y="21230"/>
                </a:cubicBezTo>
                <a:lnTo>
                  <a:pt x="21038" y="9497"/>
                </a:lnTo>
                <a:cubicBezTo>
                  <a:pt x="21468" y="8939"/>
                  <a:pt x="21468" y="8192"/>
                  <a:pt x="20820" y="7821"/>
                </a:cubicBezTo>
                <a:lnTo>
                  <a:pt x="10671" y="370"/>
                </a:lnTo>
                <a:cubicBezTo>
                  <a:pt x="10453" y="182"/>
                  <a:pt x="10023" y="0"/>
                  <a:pt x="9587" y="0"/>
                </a:cubicBezTo>
                <a:close/>
              </a:path>
            </a:pathLst>
          </a:custGeom>
          <a:solidFill>
            <a:srgbClr val="222831"/>
          </a:solidFill>
          <a:ln w="12700">
            <a:miter lim="400000"/>
          </a:ln>
        </p:spPr>
        <p:txBody>
          <a:bodyPr lIns="0" tIns="0" rIns="0" bIns="0" anchor="ctr"/>
          <a:lstStyle/>
          <a:p>
            <a:pPr>
              <a:defRPr sz="1400"/>
            </a:pPr>
          </a:p>
        </p:txBody>
      </p:sp>
      <p:sp>
        <p:nvSpPr>
          <p:cNvPr id="11336" name="Google Shape;3756;p36"/>
          <p:cNvSpPr/>
          <p:nvPr/>
        </p:nvSpPr>
        <p:spPr>
          <a:xfrm>
            <a:off x="3309494" y="3056647"/>
            <a:ext cx="313408" cy="187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99" y="0"/>
                </a:moveTo>
                <a:cubicBezTo>
                  <a:pt x="1610" y="0"/>
                  <a:pt x="0" y="2534"/>
                  <a:pt x="0" y="5863"/>
                </a:cubicBezTo>
                <a:lnTo>
                  <a:pt x="96" y="17755"/>
                </a:lnTo>
                <a:cubicBezTo>
                  <a:pt x="96" y="19948"/>
                  <a:pt x="1221" y="21600"/>
                  <a:pt x="2507" y="21600"/>
                </a:cubicBezTo>
                <a:cubicBezTo>
                  <a:pt x="2618" y="21600"/>
                  <a:pt x="2728" y="21585"/>
                  <a:pt x="2842" y="21560"/>
                </a:cubicBezTo>
                <a:lnTo>
                  <a:pt x="8431" y="19657"/>
                </a:lnTo>
                <a:cubicBezTo>
                  <a:pt x="9379" y="19502"/>
                  <a:pt x="9947" y="17915"/>
                  <a:pt x="9759" y="16488"/>
                </a:cubicBezTo>
                <a:cubicBezTo>
                  <a:pt x="9594" y="15106"/>
                  <a:pt x="8924" y="14210"/>
                  <a:pt x="8131" y="14210"/>
                </a:cubicBezTo>
                <a:cubicBezTo>
                  <a:pt x="8012" y="14210"/>
                  <a:pt x="7892" y="14230"/>
                  <a:pt x="7769" y="14270"/>
                </a:cubicBezTo>
                <a:lnTo>
                  <a:pt x="3506" y="15697"/>
                </a:lnTo>
                <a:lnTo>
                  <a:pt x="3506" y="6975"/>
                </a:lnTo>
                <a:lnTo>
                  <a:pt x="11276" y="7290"/>
                </a:lnTo>
                <a:lnTo>
                  <a:pt x="14118" y="12683"/>
                </a:lnTo>
                <a:cubicBezTo>
                  <a:pt x="14357" y="13183"/>
                  <a:pt x="14749" y="13494"/>
                  <a:pt x="15171" y="13494"/>
                </a:cubicBezTo>
                <a:cubicBezTo>
                  <a:pt x="15416" y="13494"/>
                  <a:pt x="15673" y="13394"/>
                  <a:pt x="15916" y="13158"/>
                </a:cubicBezTo>
                <a:lnTo>
                  <a:pt x="20843" y="8717"/>
                </a:lnTo>
                <a:cubicBezTo>
                  <a:pt x="21316" y="8241"/>
                  <a:pt x="21600" y="7290"/>
                  <a:pt x="21600" y="6339"/>
                </a:cubicBezTo>
                <a:cubicBezTo>
                  <a:pt x="21600" y="4882"/>
                  <a:pt x="20879" y="3795"/>
                  <a:pt x="20071" y="3795"/>
                </a:cubicBezTo>
                <a:cubicBezTo>
                  <a:pt x="19826" y="3795"/>
                  <a:pt x="19572" y="3895"/>
                  <a:pt x="19326" y="4121"/>
                </a:cubicBezTo>
                <a:lnTo>
                  <a:pt x="16200" y="7135"/>
                </a:lnTo>
                <a:lnTo>
                  <a:pt x="13265" y="1742"/>
                </a:lnTo>
                <a:cubicBezTo>
                  <a:pt x="12697" y="631"/>
                  <a:pt x="11937" y="0"/>
                  <a:pt x="10991" y="0"/>
                </a:cubicBezTo>
                <a:close/>
              </a:path>
            </a:pathLst>
          </a:custGeom>
          <a:solidFill>
            <a:srgbClr val="FFFFFF"/>
          </a:solidFill>
          <a:ln w="12700">
            <a:miter lim="400000"/>
          </a:ln>
        </p:spPr>
        <p:txBody>
          <a:bodyPr lIns="0" tIns="0" rIns="0" bIns="0" anchor="ctr"/>
          <a:lstStyle/>
          <a:p>
            <a:pPr>
              <a:defRPr sz="1400"/>
            </a:pPr>
          </a:p>
        </p:txBody>
      </p:sp>
      <p:sp>
        <p:nvSpPr>
          <p:cNvPr id="11337" name="Google Shape;3757;p36"/>
          <p:cNvSpPr/>
          <p:nvPr/>
        </p:nvSpPr>
        <p:spPr>
          <a:xfrm>
            <a:off x="3301246" y="3048356"/>
            <a:ext cx="329904" cy="203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59" y="0"/>
                </a:moveTo>
                <a:cubicBezTo>
                  <a:pt x="1799" y="0"/>
                  <a:pt x="0" y="2631"/>
                  <a:pt x="0" y="6277"/>
                </a:cubicBezTo>
                <a:lnTo>
                  <a:pt x="91" y="17222"/>
                </a:lnTo>
                <a:cubicBezTo>
                  <a:pt x="91" y="18535"/>
                  <a:pt x="449" y="19706"/>
                  <a:pt x="1080" y="20582"/>
                </a:cubicBezTo>
                <a:cubicBezTo>
                  <a:pt x="1620" y="21310"/>
                  <a:pt x="2251" y="21600"/>
                  <a:pt x="2879" y="21600"/>
                </a:cubicBezTo>
                <a:cubicBezTo>
                  <a:pt x="3061" y="21600"/>
                  <a:pt x="3149" y="21600"/>
                  <a:pt x="3331" y="21457"/>
                </a:cubicBezTo>
                <a:lnTo>
                  <a:pt x="8640" y="19849"/>
                </a:lnTo>
                <a:cubicBezTo>
                  <a:pt x="9180" y="19706"/>
                  <a:pt x="9720" y="19121"/>
                  <a:pt x="9990" y="18392"/>
                </a:cubicBezTo>
                <a:cubicBezTo>
                  <a:pt x="10351" y="17660"/>
                  <a:pt x="10442" y="16641"/>
                  <a:pt x="10351" y="15766"/>
                </a:cubicBezTo>
                <a:cubicBezTo>
                  <a:pt x="10109" y="14061"/>
                  <a:pt x="9214" y="12945"/>
                  <a:pt x="8188" y="12945"/>
                </a:cubicBezTo>
                <a:cubicBezTo>
                  <a:pt x="8069" y="12945"/>
                  <a:pt x="7949" y="12964"/>
                  <a:pt x="7830" y="12991"/>
                </a:cubicBezTo>
                <a:lnTo>
                  <a:pt x="4411" y="14157"/>
                </a:lnTo>
                <a:lnTo>
                  <a:pt x="4411" y="7300"/>
                </a:lnTo>
                <a:cubicBezTo>
                  <a:pt x="4411" y="6862"/>
                  <a:pt x="4141" y="6424"/>
                  <a:pt x="3871" y="6424"/>
                </a:cubicBezTo>
                <a:cubicBezTo>
                  <a:pt x="3601" y="6424"/>
                  <a:pt x="3331" y="6862"/>
                  <a:pt x="3331" y="7300"/>
                </a:cubicBezTo>
                <a:lnTo>
                  <a:pt x="3331" y="15328"/>
                </a:lnTo>
                <a:cubicBezTo>
                  <a:pt x="3331" y="15471"/>
                  <a:pt x="3419" y="15766"/>
                  <a:pt x="3510" y="15909"/>
                </a:cubicBezTo>
                <a:cubicBezTo>
                  <a:pt x="3638" y="16015"/>
                  <a:pt x="3766" y="16116"/>
                  <a:pt x="3860" y="16116"/>
                </a:cubicBezTo>
                <a:cubicBezTo>
                  <a:pt x="3899" y="16116"/>
                  <a:pt x="3933" y="16097"/>
                  <a:pt x="3959" y="16056"/>
                </a:cubicBezTo>
                <a:lnTo>
                  <a:pt x="8009" y="14743"/>
                </a:lnTo>
                <a:cubicBezTo>
                  <a:pt x="8074" y="14729"/>
                  <a:pt x="8140" y="14720"/>
                  <a:pt x="8202" y="14720"/>
                </a:cubicBezTo>
                <a:cubicBezTo>
                  <a:pt x="8748" y="14720"/>
                  <a:pt x="9189" y="15273"/>
                  <a:pt x="9271" y="16056"/>
                </a:cubicBezTo>
                <a:cubicBezTo>
                  <a:pt x="9359" y="16494"/>
                  <a:pt x="9271" y="17079"/>
                  <a:pt x="9089" y="17369"/>
                </a:cubicBezTo>
                <a:cubicBezTo>
                  <a:pt x="9001" y="17807"/>
                  <a:pt x="8731" y="18098"/>
                  <a:pt x="8461" y="18098"/>
                </a:cubicBezTo>
                <a:lnTo>
                  <a:pt x="3149" y="19706"/>
                </a:lnTo>
                <a:cubicBezTo>
                  <a:pt x="3038" y="19743"/>
                  <a:pt x="2919" y="19761"/>
                  <a:pt x="2799" y="19761"/>
                </a:cubicBezTo>
                <a:cubicBezTo>
                  <a:pt x="2441" y="19761"/>
                  <a:pt x="2069" y="19595"/>
                  <a:pt x="1799" y="19268"/>
                </a:cubicBezTo>
                <a:cubicBezTo>
                  <a:pt x="1441" y="18683"/>
                  <a:pt x="1171" y="17955"/>
                  <a:pt x="1171" y="17079"/>
                </a:cubicBezTo>
                <a:lnTo>
                  <a:pt x="1080" y="6134"/>
                </a:lnTo>
                <a:cubicBezTo>
                  <a:pt x="1080" y="3650"/>
                  <a:pt x="2339" y="1608"/>
                  <a:pt x="3959" y="1608"/>
                </a:cubicBezTo>
                <a:lnTo>
                  <a:pt x="10982" y="1608"/>
                </a:lnTo>
                <a:cubicBezTo>
                  <a:pt x="11701" y="1608"/>
                  <a:pt x="12332" y="2194"/>
                  <a:pt x="12781" y="2922"/>
                </a:cubicBezTo>
                <a:lnTo>
                  <a:pt x="15481" y="8028"/>
                </a:lnTo>
                <a:cubicBezTo>
                  <a:pt x="15586" y="8199"/>
                  <a:pt x="15723" y="8272"/>
                  <a:pt x="15873" y="8272"/>
                </a:cubicBezTo>
                <a:cubicBezTo>
                  <a:pt x="15978" y="8272"/>
                  <a:pt x="16089" y="8235"/>
                  <a:pt x="16200" y="8175"/>
                </a:cubicBezTo>
                <a:lnTo>
                  <a:pt x="19170" y="5401"/>
                </a:lnTo>
                <a:cubicBezTo>
                  <a:pt x="19306" y="5258"/>
                  <a:pt x="19463" y="5185"/>
                  <a:pt x="19622" y="5185"/>
                </a:cubicBezTo>
                <a:cubicBezTo>
                  <a:pt x="19778" y="5185"/>
                  <a:pt x="19937" y="5258"/>
                  <a:pt x="20071" y="5401"/>
                </a:cubicBezTo>
                <a:cubicBezTo>
                  <a:pt x="20341" y="5696"/>
                  <a:pt x="20520" y="6134"/>
                  <a:pt x="20520" y="6715"/>
                </a:cubicBezTo>
                <a:cubicBezTo>
                  <a:pt x="20520" y="7300"/>
                  <a:pt x="20341" y="7738"/>
                  <a:pt x="20071" y="8028"/>
                </a:cubicBezTo>
                <a:lnTo>
                  <a:pt x="15390" y="12263"/>
                </a:lnTo>
                <a:cubicBezTo>
                  <a:pt x="15262" y="12365"/>
                  <a:pt x="15126" y="12415"/>
                  <a:pt x="14986" y="12415"/>
                </a:cubicBezTo>
                <a:cubicBezTo>
                  <a:pt x="14733" y="12415"/>
                  <a:pt x="14486" y="12254"/>
                  <a:pt x="14310" y="11968"/>
                </a:cubicBezTo>
                <a:lnTo>
                  <a:pt x="11610" y="6862"/>
                </a:lnTo>
                <a:cubicBezTo>
                  <a:pt x="11522" y="6715"/>
                  <a:pt x="11385" y="6641"/>
                  <a:pt x="11252" y="6641"/>
                </a:cubicBezTo>
                <a:cubicBezTo>
                  <a:pt x="11115" y="6641"/>
                  <a:pt x="10982" y="6715"/>
                  <a:pt x="10891" y="6862"/>
                </a:cubicBezTo>
                <a:cubicBezTo>
                  <a:pt x="10621" y="7152"/>
                  <a:pt x="10621" y="7738"/>
                  <a:pt x="10800" y="8175"/>
                </a:cubicBezTo>
                <a:lnTo>
                  <a:pt x="13500" y="13139"/>
                </a:lnTo>
                <a:cubicBezTo>
                  <a:pt x="13892" y="13775"/>
                  <a:pt x="14424" y="14125"/>
                  <a:pt x="14967" y="14125"/>
                </a:cubicBezTo>
                <a:cubicBezTo>
                  <a:pt x="15293" y="14125"/>
                  <a:pt x="15626" y="13996"/>
                  <a:pt x="15930" y="13719"/>
                </a:cubicBezTo>
                <a:lnTo>
                  <a:pt x="20611" y="9636"/>
                </a:lnTo>
                <a:cubicBezTo>
                  <a:pt x="21242" y="9051"/>
                  <a:pt x="21600" y="7885"/>
                  <a:pt x="21600" y="6715"/>
                </a:cubicBezTo>
                <a:cubicBezTo>
                  <a:pt x="21600" y="5549"/>
                  <a:pt x="21242" y="4526"/>
                  <a:pt x="20611" y="3945"/>
                </a:cubicBezTo>
                <a:cubicBezTo>
                  <a:pt x="20295" y="3650"/>
                  <a:pt x="19960" y="3507"/>
                  <a:pt x="19622" y="3507"/>
                </a:cubicBezTo>
                <a:cubicBezTo>
                  <a:pt x="19284" y="3507"/>
                  <a:pt x="18945" y="3650"/>
                  <a:pt x="18630" y="3945"/>
                </a:cubicBezTo>
                <a:lnTo>
                  <a:pt x="16021" y="6277"/>
                </a:lnTo>
                <a:lnTo>
                  <a:pt x="13591" y="1899"/>
                </a:lnTo>
                <a:cubicBezTo>
                  <a:pt x="12960" y="585"/>
                  <a:pt x="11971" y="0"/>
                  <a:pt x="10982" y="0"/>
                </a:cubicBezTo>
                <a:close/>
              </a:path>
            </a:pathLst>
          </a:custGeom>
          <a:solidFill>
            <a:srgbClr val="222831"/>
          </a:solidFill>
          <a:ln w="12700">
            <a:miter lim="400000"/>
          </a:ln>
        </p:spPr>
        <p:txBody>
          <a:bodyPr lIns="0" tIns="0" rIns="0" bIns="0" anchor="ctr"/>
          <a:lstStyle/>
          <a:p>
            <a:pPr>
              <a:defRPr sz="1400"/>
            </a:pPr>
          </a:p>
        </p:txBody>
      </p:sp>
      <p:sp>
        <p:nvSpPr>
          <p:cNvPr id="11338" name="Google Shape;3758;p36"/>
          <p:cNvSpPr/>
          <p:nvPr/>
        </p:nvSpPr>
        <p:spPr>
          <a:xfrm>
            <a:off x="3390580" y="3025002"/>
            <a:ext cx="50876" cy="42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253"/>
                </a:lnTo>
                <a:cubicBezTo>
                  <a:pt x="3317" y="19499"/>
                  <a:pt x="6745" y="21600"/>
                  <a:pt x="10192" y="21600"/>
                </a:cubicBezTo>
                <a:cubicBezTo>
                  <a:pt x="14044" y="21600"/>
                  <a:pt x="17914" y="18974"/>
                  <a:pt x="21600" y="13875"/>
                </a:cubicBezTo>
                <a:lnTo>
                  <a:pt x="21600" y="0"/>
                </a:lnTo>
                <a:close/>
              </a:path>
            </a:pathLst>
          </a:custGeom>
          <a:solidFill>
            <a:srgbClr val="FFFFFF"/>
          </a:solidFill>
          <a:ln w="12700">
            <a:miter lim="400000"/>
          </a:ln>
        </p:spPr>
        <p:txBody>
          <a:bodyPr lIns="0" tIns="0" rIns="0" bIns="0" anchor="ctr"/>
          <a:lstStyle/>
          <a:p>
            <a:pPr>
              <a:defRPr sz="1400"/>
            </a:pPr>
          </a:p>
        </p:txBody>
      </p:sp>
      <p:sp>
        <p:nvSpPr>
          <p:cNvPr id="11339" name="Google Shape;3759;p36"/>
          <p:cNvSpPr/>
          <p:nvPr/>
        </p:nvSpPr>
        <p:spPr>
          <a:xfrm>
            <a:off x="3382333" y="3016755"/>
            <a:ext cx="67370" cy="59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44" y="0"/>
                </a:moveTo>
                <a:cubicBezTo>
                  <a:pt x="891" y="0"/>
                  <a:pt x="0" y="999"/>
                  <a:pt x="0" y="3013"/>
                </a:cubicBezTo>
                <a:lnTo>
                  <a:pt x="0" y="14067"/>
                </a:lnTo>
                <a:cubicBezTo>
                  <a:pt x="0" y="14574"/>
                  <a:pt x="0" y="15574"/>
                  <a:pt x="445" y="16081"/>
                </a:cubicBezTo>
                <a:cubicBezTo>
                  <a:pt x="3966" y="19586"/>
                  <a:pt x="7056" y="21600"/>
                  <a:pt x="10577" y="21600"/>
                </a:cubicBezTo>
                <a:cubicBezTo>
                  <a:pt x="14112" y="21600"/>
                  <a:pt x="17634" y="19094"/>
                  <a:pt x="21155" y="15066"/>
                </a:cubicBezTo>
                <a:cubicBezTo>
                  <a:pt x="21600" y="14574"/>
                  <a:pt x="21600" y="14067"/>
                  <a:pt x="21600" y="13068"/>
                </a:cubicBezTo>
                <a:lnTo>
                  <a:pt x="21600" y="3013"/>
                </a:lnTo>
                <a:cubicBezTo>
                  <a:pt x="21600" y="1507"/>
                  <a:pt x="20278" y="0"/>
                  <a:pt x="18956" y="0"/>
                </a:cubicBezTo>
                <a:cubicBezTo>
                  <a:pt x="17634" y="0"/>
                  <a:pt x="16311" y="1507"/>
                  <a:pt x="16311" y="3013"/>
                </a:cubicBezTo>
                <a:lnTo>
                  <a:pt x="16311" y="12053"/>
                </a:lnTo>
                <a:cubicBezTo>
                  <a:pt x="14544" y="14574"/>
                  <a:pt x="12345" y="15574"/>
                  <a:pt x="10577" y="15574"/>
                </a:cubicBezTo>
                <a:cubicBezTo>
                  <a:pt x="8824" y="15574"/>
                  <a:pt x="7056" y="14574"/>
                  <a:pt x="5289" y="12560"/>
                </a:cubicBezTo>
                <a:lnTo>
                  <a:pt x="5289" y="3013"/>
                </a:lnTo>
                <a:cubicBezTo>
                  <a:pt x="5289" y="999"/>
                  <a:pt x="3966" y="0"/>
                  <a:pt x="2644" y="0"/>
                </a:cubicBezTo>
                <a:close/>
              </a:path>
            </a:pathLst>
          </a:custGeom>
          <a:solidFill>
            <a:srgbClr val="222831"/>
          </a:solidFill>
          <a:ln w="12700">
            <a:miter lim="400000"/>
          </a:ln>
        </p:spPr>
        <p:txBody>
          <a:bodyPr lIns="0" tIns="0" rIns="0" bIns="0" anchor="ctr"/>
          <a:lstStyle/>
          <a:p>
            <a:pPr>
              <a:defRPr sz="1400"/>
            </a:pPr>
          </a:p>
        </p:txBody>
      </p:sp>
      <p:sp>
        <p:nvSpPr>
          <p:cNvPr id="11340" name="Google Shape;3760;p36"/>
          <p:cNvSpPr/>
          <p:nvPr/>
        </p:nvSpPr>
        <p:spPr>
          <a:xfrm>
            <a:off x="3353466" y="2901289"/>
            <a:ext cx="126493" cy="127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929" y="0"/>
                  <a:pt x="0" y="4877"/>
                  <a:pt x="0" y="10914"/>
                </a:cubicBezTo>
                <a:cubicBezTo>
                  <a:pt x="0" y="16723"/>
                  <a:pt x="4929" y="21600"/>
                  <a:pt x="10800" y="21600"/>
                </a:cubicBezTo>
                <a:cubicBezTo>
                  <a:pt x="16908" y="21600"/>
                  <a:pt x="21600" y="16723"/>
                  <a:pt x="21600" y="10914"/>
                </a:cubicBezTo>
                <a:cubicBezTo>
                  <a:pt x="21600" y="4877"/>
                  <a:pt x="16908" y="0"/>
                  <a:pt x="10800" y="0"/>
                </a:cubicBezTo>
                <a:close/>
              </a:path>
            </a:pathLst>
          </a:custGeom>
          <a:solidFill>
            <a:srgbClr val="FFFFFF"/>
          </a:solidFill>
          <a:ln w="12700">
            <a:miter lim="400000"/>
          </a:ln>
        </p:spPr>
        <p:txBody>
          <a:bodyPr lIns="0" tIns="0" rIns="0" bIns="0" anchor="ctr"/>
          <a:lstStyle/>
          <a:p>
            <a:pPr>
              <a:defRPr sz="1400"/>
            </a:pPr>
          </a:p>
        </p:txBody>
      </p:sp>
      <p:sp>
        <p:nvSpPr>
          <p:cNvPr id="11341" name="Google Shape;3761;p36"/>
          <p:cNvSpPr/>
          <p:nvPr/>
        </p:nvSpPr>
        <p:spPr>
          <a:xfrm>
            <a:off x="3345219" y="2893041"/>
            <a:ext cx="144376" cy="144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6" y="2469"/>
                </a:moveTo>
                <a:cubicBezTo>
                  <a:pt x="15223" y="2469"/>
                  <a:pt x="19132" y="6171"/>
                  <a:pt x="19132" y="10901"/>
                </a:cubicBezTo>
                <a:cubicBezTo>
                  <a:pt x="19132" y="15429"/>
                  <a:pt x="15223" y="19131"/>
                  <a:pt x="10696" y="19131"/>
                </a:cubicBezTo>
                <a:cubicBezTo>
                  <a:pt x="6170" y="19131"/>
                  <a:pt x="2468" y="15429"/>
                  <a:pt x="2468" y="10901"/>
                </a:cubicBezTo>
                <a:cubicBezTo>
                  <a:pt x="2468" y="6171"/>
                  <a:pt x="6170" y="2469"/>
                  <a:pt x="10696" y="2469"/>
                </a:cubicBezTo>
                <a:close/>
                <a:moveTo>
                  <a:pt x="10696" y="0"/>
                </a:moveTo>
                <a:cubicBezTo>
                  <a:pt x="4734" y="0"/>
                  <a:pt x="0" y="4937"/>
                  <a:pt x="0" y="10901"/>
                </a:cubicBezTo>
                <a:cubicBezTo>
                  <a:pt x="0" y="16663"/>
                  <a:pt x="4734" y="21600"/>
                  <a:pt x="10696" y="21600"/>
                </a:cubicBezTo>
                <a:cubicBezTo>
                  <a:pt x="16664" y="21600"/>
                  <a:pt x="21600" y="16871"/>
                  <a:pt x="21600" y="10901"/>
                </a:cubicBezTo>
                <a:cubicBezTo>
                  <a:pt x="21600" y="4937"/>
                  <a:pt x="16664" y="0"/>
                  <a:pt x="10696" y="0"/>
                </a:cubicBezTo>
                <a:close/>
              </a:path>
            </a:pathLst>
          </a:custGeom>
          <a:solidFill>
            <a:srgbClr val="222831"/>
          </a:solidFill>
          <a:ln w="12700">
            <a:miter lim="400000"/>
          </a:ln>
        </p:spPr>
        <p:txBody>
          <a:bodyPr lIns="0" tIns="0" rIns="0" bIns="0" anchor="ctr"/>
          <a:lstStyle/>
          <a:p>
            <a:pPr>
              <a:defRPr sz="1400"/>
            </a:pPr>
          </a:p>
        </p:txBody>
      </p:sp>
      <p:sp>
        <p:nvSpPr>
          <p:cNvPr id="11342" name="Google Shape;3762;p36"/>
          <p:cNvSpPr/>
          <p:nvPr/>
        </p:nvSpPr>
        <p:spPr>
          <a:xfrm>
            <a:off x="3328723" y="2851804"/>
            <a:ext cx="174589" cy="105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27" y="0"/>
                </a:moveTo>
                <a:lnTo>
                  <a:pt x="9355" y="9817"/>
                </a:lnTo>
                <a:lnTo>
                  <a:pt x="8163" y="2525"/>
                </a:lnTo>
                <a:cubicBezTo>
                  <a:pt x="4592" y="4208"/>
                  <a:pt x="1874" y="9817"/>
                  <a:pt x="1874" y="16550"/>
                </a:cubicBezTo>
                <a:cubicBezTo>
                  <a:pt x="854" y="16550"/>
                  <a:pt x="0" y="17959"/>
                  <a:pt x="0" y="19642"/>
                </a:cubicBezTo>
                <a:lnTo>
                  <a:pt x="0" y="21600"/>
                </a:lnTo>
                <a:lnTo>
                  <a:pt x="21600" y="21600"/>
                </a:lnTo>
                <a:lnTo>
                  <a:pt x="21600" y="19642"/>
                </a:lnTo>
                <a:cubicBezTo>
                  <a:pt x="21600" y="17959"/>
                  <a:pt x="20751" y="16550"/>
                  <a:pt x="19731" y="16550"/>
                </a:cubicBezTo>
                <a:cubicBezTo>
                  <a:pt x="19731" y="9817"/>
                  <a:pt x="17008" y="4208"/>
                  <a:pt x="13437" y="2525"/>
                </a:cubicBezTo>
                <a:lnTo>
                  <a:pt x="12078" y="9817"/>
                </a:lnTo>
                <a:lnTo>
                  <a:pt x="12078" y="0"/>
                </a:lnTo>
                <a:close/>
              </a:path>
            </a:pathLst>
          </a:custGeom>
          <a:solidFill>
            <a:srgbClr val="AFAFAF"/>
          </a:solidFill>
          <a:ln w="12700">
            <a:miter lim="400000"/>
          </a:ln>
        </p:spPr>
        <p:txBody>
          <a:bodyPr lIns="0" tIns="0" rIns="0" bIns="0" anchor="ctr"/>
          <a:lstStyle/>
          <a:p>
            <a:pPr>
              <a:defRPr sz="1400"/>
            </a:pPr>
          </a:p>
        </p:txBody>
      </p:sp>
      <p:sp>
        <p:nvSpPr>
          <p:cNvPr id="11343" name="Google Shape;3763;p36"/>
          <p:cNvSpPr/>
          <p:nvPr/>
        </p:nvSpPr>
        <p:spPr>
          <a:xfrm>
            <a:off x="3320476" y="2843556"/>
            <a:ext cx="191084" cy="122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36" y="2913"/>
                </a:moveTo>
                <a:lnTo>
                  <a:pt x="11036" y="9949"/>
                </a:lnTo>
                <a:cubicBezTo>
                  <a:pt x="11036" y="10677"/>
                  <a:pt x="11345" y="11168"/>
                  <a:pt x="11811" y="11406"/>
                </a:cubicBezTo>
                <a:cubicBezTo>
                  <a:pt x="12277" y="11406"/>
                  <a:pt x="12586" y="11168"/>
                  <a:pt x="12743" y="10440"/>
                </a:cubicBezTo>
                <a:lnTo>
                  <a:pt x="13675" y="5580"/>
                </a:lnTo>
                <a:cubicBezTo>
                  <a:pt x="16320" y="7282"/>
                  <a:pt x="18028" y="11406"/>
                  <a:pt x="18028" y="15775"/>
                </a:cubicBezTo>
                <a:cubicBezTo>
                  <a:pt x="18028" y="16503"/>
                  <a:pt x="18337" y="17231"/>
                  <a:pt x="18960" y="17231"/>
                </a:cubicBezTo>
                <a:cubicBezTo>
                  <a:pt x="19426" y="17231"/>
                  <a:pt x="19735" y="17722"/>
                  <a:pt x="19735" y="18450"/>
                </a:cubicBezTo>
                <a:lnTo>
                  <a:pt x="19735" y="18687"/>
                </a:lnTo>
                <a:lnTo>
                  <a:pt x="1865" y="18687"/>
                </a:lnTo>
                <a:lnTo>
                  <a:pt x="1865" y="18450"/>
                </a:lnTo>
                <a:cubicBezTo>
                  <a:pt x="1865" y="17722"/>
                  <a:pt x="2179" y="17231"/>
                  <a:pt x="2645" y="17231"/>
                </a:cubicBezTo>
                <a:cubicBezTo>
                  <a:pt x="3263" y="17231"/>
                  <a:pt x="3577" y="16503"/>
                  <a:pt x="3577" y="15775"/>
                </a:cubicBezTo>
                <a:cubicBezTo>
                  <a:pt x="3577" y="11406"/>
                  <a:pt x="5285" y="7282"/>
                  <a:pt x="7772" y="5580"/>
                </a:cubicBezTo>
                <a:lnTo>
                  <a:pt x="8548" y="10194"/>
                </a:lnTo>
                <a:cubicBezTo>
                  <a:pt x="8705" y="10923"/>
                  <a:pt x="9171" y="11406"/>
                  <a:pt x="9637" y="11406"/>
                </a:cubicBezTo>
                <a:cubicBezTo>
                  <a:pt x="10103" y="11406"/>
                  <a:pt x="10412" y="10677"/>
                  <a:pt x="10412" y="9949"/>
                </a:cubicBezTo>
                <a:lnTo>
                  <a:pt x="10569" y="2913"/>
                </a:lnTo>
                <a:close/>
                <a:moveTo>
                  <a:pt x="9637" y="0"/>
                </a:moveTo>
                <a:cubicBezTo>
                  <a:pt x="9171" y="0"/>
                  <a:pt x="8857" y="728"/>
                  <a:pt x="8705" y="1456"/>
                </a:cubicBezTo>
                <a:lnTo>
                  <a:pt x="8705" y="2185"/>
                </a:lnTo>
                <a:lnTo>
                  <a:pt x="8239" y="2185"/>
                </a:lnTo>
                <a:cubicBezTo>
                  <a:pt x="4662" y="3886"/>
                  <a:pt x="2179" y="8983"/>
                  <a:pt x="1865" y="14564"/>
                </a:cubicBezTo>
                <a:cubicBezTo>
                  <a:pt x="780" y="15046"/>
                  <a:pt x="0" y="16748"/>
                  <a:pt x="0" y="18450"/>
                </a:cubicBezTo>
                <a:lnTo>
                  <a:pt x="0" y="20144"/>
                </a:lnTo>
                <a:cubicBezTo>
                  <a:pt x="0" y="21117"/>
                  <a:pt x="466" y="21600"/>
                  <a:pt x="932" y="21600"/>
                </a:cubicBezTo>
                <a:lnTo>
                  <a:pt x="20668" y="21600"/>
                </a:lnTo>
                <a:cubicBezTo>
                  <a:pt x="21291" y="21600"/>
                  <a:pt x="21600" y="20872"/>
                  <a:pt x="21600" y="20144"/>
                </a:cubicBezTo>
                <a:lnTo>
                  <a:pt x="21600" y="18450"/>
                </a:lnTo>
                <a:cubicBezTo>
                  <a:pt x="21600" y="16748"/>
                  <a:pt x="20825" y="15046"/>
                  <a:pt x="19735" y="14564"/>
                </a:cubicBezTo>
                <a:cubicBezTo>
                  <a:pt x="19426" y="8983"/>
                  <a:pt x="16938" y="3886"/>
                  <a:pt x="13366" y="2185"/>
                </a:cubicBezTo>
                <a:cubicBezTo>
                  <a:pt x="13209" y="2185"/>
                  <a:pt x="13052" y="2185"/>
                  <a:pt x="12743" y="2430"/>
                </a:cubicBezTo>
                <a:lnTo>
                  <a:pt x="12743" y="1456"/>
                </a:lnTo>
                <a:cubicBezTo>
                  <a:pt x="12743" y="728"/>
                  <a:pt x="12434" y="0"/>
                  <a:pt x="11968" y="0"/>
                </a:cubicBezTo>
                <a:close/>
              </a:path>
            </a:pathLst>
          </a:custGeom>
          <a:solidFill>
            <a:srgbClr val="222831"/>
          </a:solidFill>
          <a:ln w="12700">
            <a:miter lim="400000"/>
          </a:ln>
        </p:spPr>
        <p:txBody>
          <a:bodyPr lIns="0" tIns="0" rIns="0" bIns="0" anchor="ctr"/>
          <a:lstStyle/>
          <a:p>
            <a:pPr>
              <a:defRPr sz="1400"/>
            </a:pPr>
          </a:p>
        </p:txBody>
      </p:sp>
      <p:sp>
        <p:nvSpPr>
          <p:cNvPr id="11344" name="Google Shape;3764;p36"/>
          <p:cNvSpPr/>
          <p:nvPr/>
        </p:nvSpPr>
        <p:spPr>
          <a:xfrm>
            <a:off x="3608626" y="3005686"/>
            <a:ext cx="117929" cy="94934"/>
          </a:xfrm>
          <a:custGeom>
            <a:avLst/>
            <a:gdLst/>
            <a:ahLst/>
            <a:cxnLst>
              <a:cxn ang="0">
                <a:pos x="wd2" y="hd2"/>
              </a:cxn>
              <a:cxn ang="5400000">
                <a:pos x="wd2" y="hd2"/>
              </a:cxn>
              <a:cxn ang="10800000">
                <a:pos x="wd2" y="hd2"/>
              </a:cxn>
              <a:cxn ang="16200000">
                <a:pos x="wd2" y="hd2"/>
              </a:cxn>
            </a:cxnLst>
            <a:rect l="0" t="0" r="r" b="b"/>
            <a:pathLst>
              <a:path w="21300" h="21600" fill="norm" stroke="1" extrusionOk="0">
                <a:moveTo>
                  <a:pt x="19639" y="0"/>
                </a:moveTo>
                <a:cubicBezTo>
                  <a:pt x="19380" y="0"/>
                  <a:pt x="19145" y="109"/>
                  <a:pt x="18972" y="326"/>
                </a:cubicBezTo>
                <a:lnTo>
                  <a:pt x="595" y="18163"/>
                </a:lnTo>
                <a:cubicBezTo>
                  <a:pt x="-150" y="18785"/>
                  <a:pt x="-150" y="20040"/>
                  <a:pt x="344" y="20662"/>
                </a:cubicBezTo>
                <a:cubicBezTo>
                  <a:pt x="595" y="21284"/>
                  <a:pt x="1089" y="21600"/>
                  <a:pt x="1340" y="21600"/>
                </a:cubicBezTo>
                <a:cubicBezTo>
                  <a:pt x="1834" y="21600"/>
                  <a:pt x="2084" y="21284"/>
                  <a:pt x="2335" y="20978"/>
                </a:cubicBezTo>
                <a:lnTo>
                  <a:pt x="20705" y="3457"/>
                </a:lnTo>
                <a:cubicBezTo>
                  <a:pt x="21450" y="2835"/>
                  <a:pt x="21450" y="1580"/>
                  <a:pt x="20956" y="958"/>
                </a:cubicBezTo>
                <a:cubicBezTo>
                  <a:pt x="20635" y="346"/>
                  <a:pt x="20109" y="0"/>
                  <a:pt x="19639" y="0"/>
                </a:cubicBezTo>
                <a:close/>
              </a:path>
            </a:pathLst>
          </a:custGeom>
          <a:solidFill>
            <a:srgbClr val="222831"/>
          </a:solidFill>
          <a:ln w="12700">
            <a:miter lim="400000"/>
          </a:ln>
        </p:spPr>
        <p:txBody>
          <a:bodyPr lIns="0" tIns="0" rIns="0" bIns="0" anchor="ctr"/>
          <a:lstStyle/>
          <a:p>
            <a:pPr>
              <a:defRPr sz="1400"/>
            </a:pPr>
          </a:p>
        </p:txBody>
      </p:sp>
      <p:sp>
        <p:nvSpPr>
          <p:cNvPr id="11345" name="Google Shape;3765;p36"/>
          <p:cNvSpPr/>
          <p:nvPr/>
        </p:nvSpPr>
        <p:spPr>
          <a:xfrm>
            <a:off x="3475507" y="3126751"/>
            <a:ext cx="17151" cy="59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00" y="0"/>
                  <a:pt x="0" y="1000"/>
                  <a:pt x="0" y="3015"/>
                </a:cubicBezTo>
                <a:lnTo>
                  <a:pt x="0" y="18585"/>
                </a:lnTo>
                <a:cubicBezTo>
                  <a:pt x="0" y="20092"/>
                  <a:pt x="5400" y="21600"/>
                  <a:pt x="10800" y="21600"/>
                </a:cubicBezTo>
                <a:cubicBezTo>
                  <a:pt x="18019" y="21600"/>
                  <a:pt x="21600" y="20092"/>
                  <a:pt x="21600" y="18585"/>
                </a:cubicBezTo>
                <a:lnTo>
                  <a:pt x="21600" y="3015"/>
                </a:lnTo>
                <a:cubicBezTo>
                  <a:pt x="21600" y="1000"/>
                  <a:pt x="18019" y="0"/>
                  <a:pt x="10800" y="0"/>
                </a:cubicBezTo>
                <a:close/>
              </a:path>
            </a:pathLst>
          </a:custGeom>
          <a:solidFill>
            <a:srgbClr val="222831"/>
          </a:solidFill>
          <a:ln w="12700">
            <a:miter lim="400000"/>
          </a:ln>
        </p:spPr>
        <p:txBody>
          <a:bodyPr lIns="0" tIns="0" rIns="0" bIns="0" anchor="ctr"/>
          <a:lstStyle/>
          <a:p>
            <a:pPr>
              <a:defRPr sz="1400"/>
            </a:pPr>
          </a:p>
        </p:txBody>
      </p:sp>
      <p:sp>
        <p:nvSpPr>
          <p:cNvPr id="11346" name="TextBox 15"/>
          <p:cNvSpPr txBox="1"/>
          <p:nvPr/>
        </p:nvSpPr>
        <p:spPr>
          <a:xfrm>
            <a:off x="1285914" y="3647635"/>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F524F"/>
                </a:solidFill>
                <a:latin typeface="Raleway Regular"/>
                <a:ea typeface="Raleway Regular"/>
                <a:cs typeface="Raleway Regular"/>
                <a:sym typeface="Raleway Regular"/>
              </a:defRPr>
            </a:lvl1pPr>
          </a:lstStyle>
          <a:p>
            <a:pPr/>
            <a:r>
              <a:t>Title 1</a:t>
            </a:r>
          </a:p>
        </p:txBody>
      </p:sp>
      <p:sp>
        <p:nvSpPr>
          <p:cNvPr id="11347" name="TextBox 15"/>
          <p:cNvSpPr txBox="1"/>
          <p:nvPr/>
        </p:nvSpPr>
        <p:spPr>
          <a:xfrm>
            <a:off x="2957406" y="4584065"/>
            <a:ext cx="1872609" cy="98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lvl1pPr>
          </a:lstStyle>
          <a:p>
            <a:pPr/>
            <a:r>
              <a:t>Lorem ipsum dolor sit amet, consectetur adipiscing elit, sed do eiusmod tempor incididunt ut labore</a:t>
            </a:r>
          </a:p>
        </p:txBody>
      </p:sp>
      <p:sp>
        <p:nvSpPr>
          <p:cNvPr id="11348" name="TextBox 15"/>
          <p:cNvSpPr txBox="1"/>
          <p:nvPr/>
        </p:nvSpPr>
        <p:spPr>
          <a:xfrm>
            <a:off x="3482668" y="4184754"/>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F524F"/>
                </a:solidFill>
                <a:latin typeface="Raleway Regular"/>
                <a:ea typeface="Raleway Regular"/>
                <a:cs typeface="Raleway Regular"/>
                <a:sym typeface="Raleway Regular"/>
              </a:defRPr>
            </a:lvl1pPr>
          </a:lstStyle>
          <a:p>
            <a:pPr/>
            <a:r>
              <a:t>Title 2</a:t>
            </a:r>
          </a:p>
        </p:txBody>
      </p:sp>
      <p:sp>
        <p:nvSpPr>
          <p:cNvPr id="11349" name="TextBox 15"/>
          <p:cNvSpPr txBox="1"/>
          <p:nvPr/>
        </p:nvSpPr>
        <p:spPr>
          <a:xfrm>
            <a:off x="5140913" y="3325343"/>
            <a:ext cx="1872610" cy="98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lvl1pPr>
          </a:lstStyle>
          <a:p>
            <a:pPr/>
            <a:r>
              <a:t>Lorem ipsum dolor sit amet, consectetur adipiscing elit, sed do eiusmod tempor incididunt ut labore</a:t>
            </a:r>
          </a:p>
        </p:txBody>
      </p:sp>
      <p:sp>
        <p:nvSpPr>
          <p:cNvPr id="11350" name="TextBox 15"/>
          <p:cNvSpPr txBox="1"/>
          <p:nvPr/>
        </p:nvSpPr>
        <p:spPr>
          <a:xfrm>
            <a:off x="5666175" y="2926032"/>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F524F"/>
                </a:solidFill>
                <a:latin typeface="Raleway Regular"/>
                <a:ea typeface="Raleway Regular"/>
                <a:cs typeface="Raleway Regular"/>
                <a:sym typeface="Raleway Regular"/>
              </a:defRPr>
            </a:lvl1pPr>
          </a:lstStyle>
          <a:p>
            <a:pPr/>
            <a:r>
              <a:t>Title 3</a:t>
            </a:r>
          </a:p>
        </p:txBody>
      </p:sp>
      <p:sp>
        <p:nvSpPr>
          <p:cNvPr id="11351" name="TextBox 15"/>
          <p:cNvSpPr txBox="1"/>
          <p:nvPr/>
        </p:nvSpPr>
        <p:spPr>
          <a:xfrm>
            <a:off x="7361970" y="4584065"/>
            <a:ext cx="1872609" cy="98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lvl1pPr>
          </a:lstStyle>
          <a:p>
            <a:pPr/>
            <a:r>
              <a:t>Lorem ipsum dolor sit amet, consectetur adipiscing elit, sed do eiusmod tempor incididunt ut labore</a:t>
            </a:r>
          </a:p>
        </p:txBody>
      </p:sp>
      <p:sp>
        <p:nvSpPr>
          <p:cNvPr id="11352" name="TextBox 15"/>
          <p:cNvSpPr txBox="1"/>
          <p:nvPr/>
        </p:nvSpPr>
        <p:spPr>
          <a:xfrm>
            <a:off x="7887231" y="4184754"/>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F524F"/>
                </a:solidFill>
                <a:latin typeface="Raleway Regular"/>
                <a:ea typeface="Raleway Regular"/>
                <a:cs typeface="Raleway Regular"/>
                <a:sym typeface="Raleway Regular"/>
              </a:defRPr>
            </a:lvl1pPr>
          </a:lstStyle>
          <a:p>
            <a:pPr/>
            <a:r>
              <a:t>Title 4</a:t>
            </a:r>
          </a:p>
        </p:txBody>
      </p:sp>
      <p:sp>
        <p:nvSpPr>
          <p:cNvPr id="11353" name="TextBox 15"/>
          <p:cNvSpPr txBox="1"/>
          <p:nvPr/>
        </p:nvSpPr>
        <p:spPr>
          <a:xfrm>
            <a:off x="9532656" y="4046946"/>
            <a:ext cx="1872609" cy="98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lvl1pPr>
          </a:lstStyle>
          <a:p>
            <a:pPr/>
            <a:r>
              <a:t>Lorem ipsum dolor sit amet, consectetur adipiscing elit, sed do eiusmod tempor incididunt ut labore</a:t>
            </a:r>
          </a:p>
        </p:txBody>
      </p:sp>
      <p:sp>
        <p:nvSpPr>
          <p:cNvPr id="11354" name="TextBox 15"/>
          <p:cNvSpPr txBox="1"/>
          <p:nvPr/>
        </p:nvSpPr>
        <p:spPr>
          <a:xfrm>
            <a:off x="10057917" y="3647635"/>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F524F"/>
                </a:solidFill>
                <a:latin typeface="Raleway Regular"/>
                <a:ea typeface="Raleway Regular"/>
                <a:cs typeface="Raleway Regular"/>
                <a:sym typeface="Raleway Regular"/>
              </a:defRPr>
            </a:lvl1pPr>
          </a:lstStyle>
          <a:p>
            <a:pPr/>
            <a:r>
              <a:t>Title 5</a:t>
            </a:r>
          </a:p>
        </p:txBody>
      </p:sp>
      <p:sp>
        <p:nvSpPr>
          <p:cNvPr id="11355" name="Google Shape;3583;p36"/>
          <p:cNvSpPr/>
          <p:nvPr/>
        </p:nvSpPr>
        <p:spPr>
          <a:xfrm>
            <a:off x="5546104" y="2110825"/>
            <a:ext cx="488040" cy="45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5" y="7214"/>
                </a:moveTo>
                <a:cubicBezTo>
                  <a:pt x="20749" y="7214"/>
                  <a:pt x="20931" y="8516"/>
                  <a:pt x="20931" y="10480"/>
                </a:cubicBezTo>
                <a:cubicBezTo>
                  <a:pt x="20931" y="12443"/>
                  <a:pt x="20749" y="14407"/>
                  <a:pt x="20505" y="14407"/>
                </a:cubicBezTo>
                <a:lnTo>
                  <a:pt x="1036" y="14407"/>
                </a:lnTo>
                <a:cubicBezTo>
                  <a:pt x="853" y="14407"/>
                  <a:pt x="670" y="12443"/>
                  <a:pt x="670" y="10480"/>
                </a:cubicBezTo>
                <a:cubicBezTo>
                  <a:pt x="670" y="8516"/>
                  <a:pt x="853" y="7214"/>
                  <a:pt x="1036" y="7214"/>
                </a:cubicBezTo>
                <a:close/>
                <a:moveTo>
                  <a:pt x="1097" y="0"/>
                </a:moveTo>
                <a:cubicBezTo>
                  <a:pt x="488" y="0"/>
                  <a:pt x="0" y="4589"/>
                  <a:pt x="0" y="10480"/>
                </a:cubicBezTo>
                <a:cubicBezTo>
                  <a:pt x="0" y="16371"/>
                  <a:pt x="488" y="21600"/>
                  <a:pt x="1097" y="21600"/>
                </a:cubicBezTo>
                <a:lnTo>
                  <a:pt x="20505" y="21600"/>
                </a:lnTo>
                <a:cubicBezTo>
                  <a:pt x="21114" y="21600"/>
                  <a:pt x="21600" y="16371"/>
                  <a:pt x="21600" y="10480"/>
                </a:cubicBezTo>
                <a:cubicBezTo>
                  <a:pt x="21600" y="4589"/>
                  <a:pt x="21114" y="0"/>
                  <a:pt x="20566" y="0"/>
                </a:cubicBezTo>
                <a:close/>
              </a:path>
            </a:pathLst>
          </a:custGeom>
          <a:solidFill>
            <a:srgbClr val="232830"/>
          </a:solidFill>
          <a:ln w="12700">
            <a:miter lim="400000"/>
          </a:ln>
        </p:spPr>
        <p:txBody>
          <a:bodyPr lIns="0" tIns="0" rIns="0" bIns="0" anchor="ctr"/>
          <a:lstStyle/>
          <a:p>
            <a:pPr>
              <a:defRPr sz="1400"/>
            </a:pPr>
          </a:p>
        </p:txBody>
      </p:sp>
      <p:sp>
        <p:nvSpPr>
          <p:cNvPr id="11356" name="Rectangle 54"/>
          <p:cNvSpPr txBox="1"/>
          <p:nvPr/>
        </p:nvSpPr>
        <p:spPr>
          <a:xfrm>
            <a:off x="290510" y="106360"/>
            <a:ext cx="1248661"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Process</a:t>
            </a:r>
          </a:p>
        </p:txBody>
      </p:sp>
      <p:sp>
        <p:nvSpPr>
          <p:cNvPr id="11357"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358"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pic>
        <p:nvPicPr>
          <p:cNvPr id="11359"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1360" name="TextBox 15"/>
          <p:cNvSpPr txBox="1"/>
          <p:nvPr/>
        </p:nvSpPr>
        <p:spPr>
          <a:xfrm>
            <a:off x="896285" y="3949314"/>
            <a:ext cx="1594109"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361" name="Google Shape;3578;p36"/>
          <p:cNvSpPr/>
          <p:nvPr/>
        </p:nvSpPr>
        <p:spPr>
          <a:xfrm>
            <a:off x="8729925" y="3146177"/>
            <a:ext cx="111063" cy="91245"/>
          </a:xfrm>
          <a:custGeom>
            <a:avLst/>
            <a:gdLst/>
            <a:ahLst/>
            <a:cxnLst>
              <a:cxn ang="0">
                <a:pos x="wd2" y="hd2"/>
              </a:cxn>
              <a:cxn ang="5400000">
                <a:pos x="wd2" y="hd2"/>
              </a:cxn>
              <a:cxn ang="10800000">
                <a:pos x="wd2" y="hd2"/>
              </a:cxn>
              <a:cxn ang="16200000">
                <a:pos x="wd2" y="hd2"/>
              </a:cxn>
            </a:cxnLst>
            <a:rect l="0" t="0" r="r" b="b"/>
            <a:pathLst>
              <a:path w="21280" h="21600" fill="norm" stroke="1" extrusionOk="0">
                <a:moveTo>
                  <a:pt x="19711" y="0"/>
                </a:moveTo>
                <a:cubicBezTo>
                  <a:pt x="19279" y="0"/>
                  <a:pt x="18829" y="236"/>
                  <a:pt x="18538" y="781"/>
                </a:cubicBezTo>
                <a:lnTo>
                  <a:pt x="8000" y="17048"/>
                </a:lnTo>
                <a:lnTo>
                  <a:pt x="2735" y="10214"/>
                </a:lnTo>
                <a:cubicBezTo>
                  <a:pt x="2469" y="9885"/>
                  <a:pt x="2078" y="9731"/>
                  <a:pt x="1679" y="9731"/>
                </a:cubicBezTo>
                <a:cubicBezTo>
                  <a:pt x="1288" y="9731"/>
                  <a:pt x="889" y="9885"/>
                  <a:pt x="631" y="10214"/>
                </a:cubicBezTo>
                <a:cubicBezTo>
                  <a:pt x="-159" y="10862"/>
                  <a:pt x="-159" y="12167"/>
                  <a:pt x="365" y="12814"/>
                </a:cubicBezTo>
                <a:lnTo>
                  <a:pt x="6162" y="20624"/>
                </a:lnTo>
                <a:cubicBezTo>
                  <a:pt x="6686" y="21281"/>
                  <a:pt x="7210" y="21600"/>
                  <a:pt x="8000" y="21600"/>
                </a:cubicBezTo>
                <a:cubicBezTo>
                  <a:pt x="8533" y="21600"/>
                  <a:pt x="9057" y="21281"/>
                  <a:pt x="9581" y="20624"/>
                </a:cubicBezTo>
                <a:lnTo>
                  <a:pt x="9847" y="20624"/>
                </a:lnTo>
                <a:lnTo>
                  <a:pt x="20909" y="3052"/>
                </a:lnTo>
                <a:cubicBezTo>
                  <a:pt x="21441" y="2405"/>
                  <a:pt x="21441" y="1100"/>
                  <a:pt x="20651" y="452"/>
                </a:cubicBezTo>
                <a:cubicBezTo>
                  <a:pt x="20410" y="164"/>
                  <a:pt x="20069" y="0"/>
                  <a:pt x="19711" y="0"/>
                </a:cubicBezTo>
                <a:close/>
              </a:path>
            </a:pathLst>
          </a:custGeom>
          <a:solidFill>
            <a:srgbClr val="FFFFFF"/>
          </a:solidFill>
          <a:ln w="12700">
            <a:miter lim="400000"/>
          </a:ln>
        </p:spPr>
        <p:txBody>
          <a:bodyPr lIns="0" tIns="0" rIns="0" bIns="0" anchor="ctr"/>
          <a:lstStyle/>
          <a:p>
            <a:pPr>
              <a:defRPr sz="1400"/>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63" name="Google Shape;3149;p35"/>
          <p:cNvSpPr/>
          <p:nvPr/>
        </p:nvSpPr>
        <p:spPr>
          <a:xfrm>
            <a:off x="524779" y="1515362"/>
            <a:ext cx="1439605" cy="2616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6" y="0"/>
                </a:moveTo>
                <a:cubicBezTo>
                  <a:pt x="776" y="0"/>
                  <a:pt x="0" y="427"/>
                  <a:pt x="0" y="961"/>
                </a:cubicBezTo>
                <a:lnTo>
                  <a:pt x="0" y="20639"/>
                </a:lnTo>
                <a:cubicBezTo>
                  <a:pt x="0" y="21173"/>
                  <a:pt x="776" y="21600"/>
                  <a:pt x="1746" y="21600"/>
                </a:cubicBezTo>
                <a:lnTo>
                  <a:pt x="19854" y="21600"/>
                </a:lnTo>
                <a:cubicBezTo>
                  <a:pt x="20802" y="21600"/>
                  <a:pt x="21600" y="21173"/>
                  <a:pt x="21600" y="20639"/>
                </a:cubicBezTo>
                <a:lnTo>
                  <a:pt x="21600" y="961"/>
                </a:lnTo>
                <a:cubicBezTo>
                  <a:pt x="21600" y="427"/>
                  <a:pt x="20802" y="0"/>
                  <a:pt x="19854" y="0"/>
                </a:cubicBezTo>
                <a:close/>
              </a:path>
            </a:pathLst>
          </a:custGeom>
          <a:solidFill>
            <a:srgbClr val="B69B6A"/>
          </a:solidFill>
          <a:ln w="12700">
            <a:miter lim="400000"/>
          </a:ln>
        </p:spPr>
        <p:txBody>
          <a:bodyPr lIns="0" tIns="0" rIns="0" bIns="0" anchor="ctr"/>
          <a:lstStyle/>
          <a:p>
            <a:pPr>
              <a:defRPr sz="1400"/>
            </a:pPr>
          </a:p>
        </p:txBody>
      </p:sp>
      <p:sp>
        <p:nvSpPr>
          <p:cNvPr id="11364" name="Google Shape;3150;p35"/>
          <p:cNvSpPr/>
          <p:nvPr/>
        </p:nvSpPr>
        <p:spPr>
          <a:xfrm>
            <a:off x="592286" y="1715025"/>
            <a:ext cx="1303140" cy="2163763"/>
          </a:xfrm>
          <a:prstGeom prst="rect">
            <a:avLst/>
          </a:prstGeom>
          <a:solidFill>
            <a:srgbClr val="FFFFFF"/>
          </a:solidFill>
          <a:ln w="12700">
            <a:miter lim="400000"/>
          </a:ln>
        </p:spPr>
        <p:txBody>
          <a:bodyPr lIns="0" tIns="0" rIns="0" bIns="0" anchor="ctr"/>
          <a:lstStyle/>
          <a:p>
            <a:pPr>
              <a:defRPr sz="1400"/>
            </a:pPr>
          </a:p>
        </p:txBody>
      </p:sp>
      <p:sp>
        <p:nvSpPr>
          <p:cNvPr id="11365" name="Google Shape;3151;p35"/>
          <p:cNvSpPr/>
          <p:nvPr/>
        </p:nvSpPr>
        <p:spPr>
          <a:xfrm>
            <a:off x="592286" y="1713618"/>
            <a:ext cx="1303140" cy="163778"/>
          </a:xfrm>
          <a:prstGeom prst="rect">
            <a:avLst/>
          </a:prstGeom>
          <a:solidFill>
            <a:srgbClr val="EEEEEE"/>
          </a:solidFill>
          <a:ln w="12700">
            <a:miter lim="400000"/>
          </a:ln>
        </p:spPr>
        <p:txBody>
          <a:bodyPr lIns="0" tIns="0" rIns="0" bIns="0" anchor="ctr"/>
          <a:lstStyle/>
          <a:p>
            <a:pPr>
              <a:defRPr sz="1400"/>
            </a:pPr>
          </a:p>
        </p:txBody>
      </p:sp>
      <p:sp>
        <p:nvSpPr>
          <p:cNvPr id="11366" name="Google Shape;3152;p35"/>
          <p:cNvSpPr/>
          <p:nvPr/>
        </p:nvSpPr>
        <p:spPr>
          <a:xfrm>
            <a:off x="688556" y="2493759"/>
            <a:ext cx="1099122" cy="235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9" y="0"/>
                </a:moveTo>
                <a:cubicBezTo>
                  <a:pt x="283" y="0"/>
                  <a:pt x="0" y="1318"/>
                  <a:pt x="0" y="3027"/>
                </a:cubicBezTo>
                <a:lnTo>
                  <a:pt x="0" y="18439"/>
                </a:lnTo>
                <a:cubicBezTo>
                  <a:pt x="0" y="20149"/>
                  <a:pt x="283" y="21600"/>
                  <a:pt x="649" y="21600"/>
                </a:cubicBezTo>
                <a:lnTo>
                  <a:pt x="20922" y="21600"/>
                </a:lnTo>
                <a:cubicBezTo>
                  <a:pt x="21289" y="21600"/>
                  <a:pt x="21600" y="20149"/>
                  <a:pt x="21600" y="18439"/>
                </a:cubicBezTo>
                <a:lnTo>
                  <a:pt x="21600" y="3027"/>
                </a:lnTo>
                <a:cubicBezTo>
                  <a:pt x="21600" y="1318"/>
                  <a:pt x="21289" y="0"/>
                  <a:pt x="20922" y="0"/>
                </a:cubicBezTo>
                <a:close/>
              </a:path>
            </a:pathLst>
          </a:custGeom>
          <a:solidFill>
            <a:srgbClr val="EEEEEE"/>
          </a:solidFill>
          <a:ln w="12700">
            <a:miter lim="400000"/>
          </a:ln>
        </p:spPr>
        <p:txBody>
          <a:bodyPr lIns="0" tIns="0" rIns="0" bIns="0" anchor="ctr"/>
          <a:lstStyle/>
          <a:p>
            <a:pPr>
              <a:defRPr sz="1400"/>
            </a:pPr>
          </a:p>
        </p:txBody>
      </p:sp>
      <p:sp>
        <p:nvSpPr>
          <p:cNvPr id="11367" name="Google Shape;3153;p35"/>
          <p:cNvSpPr/>
          <p:nvPr/>
        </p:nvSpPr>
        <p:spPr>
          <a:xfrm>
            <a:off x="688556" y="2817048"/>
            <a:ext cx="1099122" cy="237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9" y="0"/>
                </a:moveTo>
                <a:cubicBezTo>
                  <a:pt x="283" y="0"/>
                  <a:pt x="0" y="1439"/>
                  <a:pt x="0" y="3142"/>
                </a:cubicBezTo>
                <a:lnTo>
                  <a:pt x="0" y="18458"/>
                </a:lnTo>
                <a:cubicBezTo>
                  <a:pt x="0" y="20161"/>
                  <a:pt x="283" y="21600"/>
                  <a:pt x="649" y="21600"/>
                </a:cubicBezTo>
                <a:lnTo>
                  <a:pt x="20922" y="21600"/>
                </a:lnTo>
                <a:cubicBezTo>
                  <a:pt x="21289" y="21600"/>
                  <a:pt x="21600" y="20161"/>
                  <a:pt x="21600" y="18458"/>
                </a:cubicBezTo>
                <a:lnTo>
                  <a:pt x="21600" y="3142"/>
                </a:lnTo>
                <a:cubicBezTo>
                  <a:pt x="21600" y="1439"/>
                  <a:pt x="21289" y="0"/>
                  <a:pt x="20922" y="0"/>
                </a:cubicBezTo>
                <a:close/>
              </a:path>
            </a:pathLst>
          </a:custGeom>
          <a:solidFill>
            <a:srgbClr val="EEEEEE"/>
          </a:solidFill>
          <a:ln w="12700">
            <a:miter lim="400000"/>
          </a:ln>
        </p:spPr>
        <p:txBody>
          <a:bodyPr lIns="0" tIns="0" rIns="0" bIns="0" anchor="ctr"/>
          <a:lstStyle/>
          <a:p>
            <a:pPr>
              <a:defRPr sz="1400"/>
            </a:pPr>
          </a:p>
        </p:txBody>
      </p:sp>
      <p:sp>
        <p:nvSpPr>
          <p:cNvPr id="11368" name="Google Shape;3154;p35"/>
          <p:cNvSpPr/>
          <p:nvPr/>
        </p:nvSpPr>
        <p:spPr>
          <a:xfrm>
            <a:off x="977321" y="3437677"/>
            <a:ext cx="544549" cy="297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70" y="0"/>
                </a:moveTo>
                <a:cubicBezTo>
                  <a:pt x="2622" y="0"/>
                  <a:pt x="0" y="4800"/>
                  <a:pt x="0" y="10853"/>
                </a:cubicBezTo>
                <a:cubicBezTo>
                  <a:pt x="0" y="16800"/>
                  <a:pt x="2622" y="21600"/>
                  <a:pt x="5870" y="21600"/>
                </a:cubicBezTo>
                <a:lnTo>
                  <a:pt x="15672" y="21600"/>
                </a:lnTo>
                <a:cubicBezTo>
                  <a:pt x="18922" y="21600"/>
                  <a:pt x="21600" y="16800"/>
                  <a:pt x="21600" y="10853"/>
                </a:cubicBezTo>
                <a:cubicBezTo>
                  <a:pt x="21600" y="4800"/>
                  <a:pt x="18922" y="0"/>
                  <a:pt x="15672" y="0"/>
                </a:cubicBezTo>
                <a:close/>
              </a:path>
            </a:pathLst>
          </a:custGeom>
          <a:solidFill>
            <a:srgbClr val="263C4C"/>
          </a:solidFill>
          <a:ln w="12700">
            <a:miter lim="400000"/>
          </a:ln>
        </p:spPr>
        <p:txBody>
          <a:bodyPr lIns="0" tIns="0" rIns="0" bIns="0" anchor="ctr"/>
          <a:lstStyle/>
          <a:p>
            <a:pPr>
              <a:defRPr sz="1400"/>
            </a:pPr>
          </a:p>
        </p:txBody>
      </p:sp>
      <p:sp>
        <p:nvSpPr>
          <p:cNvPr id="11369" name="Google Shape;3155;p35"/>
          <p:cNvSpPr/>
          <p:nvPr/>
        </p:nvSpPr>
        <p:spPr>
          <a:xfrm>
            <a:off x="977321" y="3403198"/>
            <a:ext cx="544549" cy="297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70" y="0"/>
                </a:moveTo>
                <a:cubicBezTo>
                  <a:pt x="2622" y="0"/>
                  <a:pt x="0" y="4800"/>
                  <a:pt x="0" y="10747"/>
                </a:cubicBezTo>
                <a:cubicBezTo>
                  <a:pt x="0" y="16694"/>
                  <a:pt x="2622" y="21600"/>
                  <a:pt x="5870" y="21600"/>
                </a:cubicBezTo>
                <a:lnTo>
                  <a:pt x="15672" y="21600"/>
                </a:lnTo>
                <a:cubicBezTo>
                  <a:pt x="18922" y="21600"/>
                  <a:pt x="21600" y="16694"/>
                  <a:pt x="21600" y="10747"/>
                </a:cubicBezTo>
                <a:cubicBezTo>
                  <a:pt x="21600" y="4800"/>
                  <a:pt x="18922" y="0"/>
                  <a:pt x="15672" y="0"/>
                </a:cubicBezTo>
                <a:close/>
              </a:path>
            </a:pathLst>
          </a:custGeom>
          <a:solidFill>
            <a:srgbClr val="30475E"/>
          </a:solidFill>
          <a:ln w="12700">
            <a:miter lim="400000"/>
          </a:ln>
        </p:spPr>
        <p:txBody>
          <a:bodyPr lIns="0" tIns="0" rIns="0" bIns="0" anchor="ctr"/>
          <a:lstStyle/>
          <a:p>
            <a:pPr>
              <a:defRPr sz="1400"/>
            </a:pPr>
          </a:p>
        </p:txBody>
      </p:sp>
      <p:sp>
        <p:nvSpPr>
          <p:cNvPr id="11370" name="Google Shape;3156;p35"/>
          <p:cNvSpPr/>
          <p:nvPr/>
        </p:nvSpPr>
        <p:spPr>
          <a:xfrm>
            <a:off x="973011" y="3959223"/>
            <a:ext cx="543096" cy="91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2" y="0"/>
                </a:moveTo>
                <a:cubicBezTo>
                  <a:pt x="801" y="0"/>
                  <a:pt x="0" y="5062"/>
                  <a:pt x="0" y="10805"/>
                </a:cubicBezTo>
                <a:cubicBezTo>
                  <a:pt x="0" y="16538"/>
                  <a:pt x="801" y="21600"/>
                  <a:pt x="1772" y="21600"/>
                </a:cubicBezTo>
                <a:lnTo>
                  <a:pt x="19772" y="21600"/>
                </a:lnTo>
                <a:cubicBezTo>
                  <a:pt x="20801" y="21600"/>
                  <a:pt x="21600" y="16538"/>
                  <a:pt x="21600" y="10805"/>
                </a:cubicBezTo>
                <a:cubicBezTo>
                  <a:pt x="21600" y="5062"/>
                  <a:pt x="20801" y="0"/>
                  <a:pt x="19772" y="0"/>
                </a:cubicBezTo>
                <a:close/>
              </a:path>
            </a:pathLst>
          </a:custGeom>
          <a:solidFill>
            <a:srgbClr val="263C4C"/>
          </a:solidFill>
          <a:ln w="12700">
            <a:miter lim="400000"/>
          </a:ln>
        </p:spPr>
        <p:txBody>
          <a:bodyPr lIns="0" tIns="0" rIns="0" bIns="0" anchor="ctr"/>
          <a:lstStyle/>
          <a:p>
            <a:pPr>
              <a:defRPr sz="1400"/>
            </a:pPr>
          </a:p>
        </p:txBody>
      </p:sp>
      <p:sp>
        <p:nvSpPr>
          <p:cNvPr id="11371" name="Google Shape;3157;p35"/>
          <p:cNvSpPr/>
          <p:nvPr/>
        </p:nvSpPr>
        <p:spPr>
          <a:xfrm>
            <a:off x="1221580" y="1587178"/>
            <a:ext cx="44553" cy="45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52" y="0"/>
                </a:moveTo>
                <a:cubicBezTo>
                  <a:pt x="4883" y="0"/>
                  <a:pt x="0" y="4734"/>
                  <a:pt x="0" y="10811"/>
                </a:cubicBezTo>
                <a:cubicBezTo>
                  <a:pt x="0" y="16888"/>
                  <a:pt x="4883" y="21600"/>
                  <a:pt x="11152" y="21600"/>
                </a:cubicBezTo>
                <a:cubicBezTo>
                  <a:pt x="16717" y="21600"/>
                  <a:pt x="21600" y="16888"/>
                  <a:pt x="21600" y="10811"/>
                </a:cubicBezTo>
                <a:cubicBezTo>
                  <a:pt x="21600" y="4734"/>
                  <a:pt x="16717" y="0"/>
                  <a:pt x="11152" y="0"/>
                </a:cubicBezTo>
                <a:close/>
              </a:path>
            </a:pathLst>
          </a:custGeom>
          <a:solidFill>
            <a:srgbClr val="30475E"/>
          </a:solidFill>
          <a:ln w="12700">
            <a:miter lim="400000"/>
          </a:ln>
        </p:spPr>
        <p:txBody>
          <a:bodyPr lIns="0" tIns="0" rIns="0" bIns="0" anchor="ctr"/>
          <a:lstStyle/>
          <a:p>
            <a:pPr>
              <a:defRPr sz="1400"/>
            </a:pPr>
          </a:p>
        </p:txBody>
      </p:sp>
      <p:sp>
        <p:nvSpPr>
          <p:cNvPr id="11372" name="Google Shape;3158;p35"/>
          <p:cNvSpPr/>
          <p:nvPr/>
        </p:nvSpPr>
        <p:spPr>
          <a:xfrm>
            <a:off x="776206" y="2904653"/>
            <a:ext cx="70412"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4" y="0"/>
                </a:moveTo>
                <a:lnTo>
                  <a:pt x="8364" y="6781"/>
                </a:lnTo>
                <a:lnTo>
                  <a:pt x="2199" y="3397"/>
                </a:lnTo>
                <a:lnTo>
                  <a:pt x="0" y="7624"/>
                </a:lnTo>
                <a:lnTo>
                  <a:pt x="6165" y="11021"/>
                </a:lnTo>
                <a:lnTo>
                  <a:pt x="0" y="14404"/>
                </a:lnTo>
                <a:lnTo>
                  <a:pt x="2199" y="18216"/>
                </a:lnTo>
                <a:lnTo>
                  <a:pt x="8364" y="14832"/>
                </a:lnTo>
                <a:lnTo>
                  <a:pt x="8364" y="21600"/>
                </a:lnTo>
                <a:lnTo>
                  <a:pt x="13222" y="21600"/>
                </a:lnTo>
                <a:lnTo>
                  <a:pt x="12776" y="14832"/>
                </a:lnTo>
                <a:lnTo>
                  <a:pt x="18956" y="18644"/>
                </a:lnTo>
                <a:lnTo>
                  <a:pt x="21600" y="14404"/>
                </a:lnTo>
                <a:lnTo>
                  <a:pt x="14989" y="11021"/>
                </a:lnTo>
                <a:lnTo>
                  <a:pt x="21600" y="7624"/>
                </a:lnTo>
                <a:lnTo>
                  <a:pt x="18956" y="3397"/>
                </a:lnTo>
                <a:lnTo>
                  <a:pt x="12776" y="6781"/>
                </a:lnTo>
                <a:lnTo>
                  <a:pt x="12776" y="0"/>
                </a:lnTo>
                <a:close/>
              </a:path>
            </a:pathLst>
          </a:custGeom>
          <a:solidFill>
            <a:srgbClr val="222831"/>
          </a:solidFill>
          <a:ln w="12700">
            <a:miter lim="400000"/>
          </a:ln>
        </p:spPr>
        <p:txBody>
          <a:bodyPr lIns="0" tIns="0" rIns="0" bIns="0" anchor="ctr"/>
          <a:lstStyle/>
          <a:p>
            <a:pPr>
              <a:defRPr sz="1400"/>
            </a:pPr>
          </a:p>
        </p:txBody>
      </p:sp>
      <p:sp>
        <p:nvSpPr>
          <p:cNvPr id="11373" name="Google Shape;3159;p35"/>
          <p:cNvSpPr/>
          <p:nvPr/>
        </p:nvSpPr>
        <p:spPr>
          <a:xfrm>
            <a:off x="876787" y="2904653"/>
            <a:ext cx="70366"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70" y="0"/>
                </a:moveTo>
                <a:lnTo>
                  <a:pt x="8370" y="6781"/>
                </a:lnTo>
                <a:lnTo>
                  <a:pt x="2200" y="3397"/>
                </a:lnTo>
                <a:lnTo>
                  <a:pt x="0" y="7624"/>
                </a:lnTo>
                <a:lnTo>
                  <a:pt x="6169" y="11021"/>
                </a:lnTo>
                <a:lnTo>
                  <a:pt x="0" y="14404"/>
                </a:lnTo>
                <a:lnTo>
                  <a:pt x="2200" y="18216"/>
                </a:lnTo>
                <a:lnTo>
                  <a:pt x="8370" y="14832"/>
                </a:lnTo>
                <a:lnTo>
                  <a:pt x="8370" y="21600"/>
                </a:lnTo>
                <a:lnTo>
                  <a:pt x="13230" y="21600"/>
                </a:lnTo>
                <a:lnTo>
                  <a:pt x="12785" y="14832"/>
                </a:lnTo>
                <a:lnTo>
                  <a:pt x="18954" y="18644"/>
                </a:lnTo>
                <a:lnTo>
                  <a:pt x="21600" y="14404"/>
                </a:lnTo>
                <a:lnTo>
                  <a:pt x="14985" y="11021"/>
                </a:lnTo>
                <a:lnTo>
                  <a:pt x="21600" y="7624"/>
                </a:lnTo>
                <a:lnTo>
                  <a:pt x="18954" y="3397"/>
                </a:lnTo>
                <a:lnTo>
                  <a:pt x="12785" y="6781"/>
                </a:lnTo>
                <a:lnTo>
                  <a:pt x="12785" y="0"/>
                </a:lnTo>
                <a:close/>
              </a:path>
            </a:pathLst>
          </a:custGeom>
          <a:solidFill>
            <a:srgbClr val="222831"/>
          </a:solidFill>
          <a:ln w="12700">
            <a:miter lim="400000"/>
          </a:ln>
        </p:spPr>
        <p:txBody>
          <a:bodyPr lIns="0" tIns="0" rIns="0" bIns="0" anchor="ctr"/>
          <a:lstStyle/>
          <a:p>
            <a:pPr>
              <a:defRPr sz="1400"/>
            </a:pPr>
          </a:p>
        </p:txBody>
      </p:sp>
      <p:sp>
        <p:nvSpPr>
          <p:cNvPr id="11374" name="Google Shape;3160;p35"/>
          <p:cNvSpPr/>
          <p:nvPr/>
        </p:nvSpPr>
        <p:spPr>
          <a:xfrm>
            <a:off x="977321" y="2904653"/>
            <a:ext cx="70412"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3" y="0"/>
                </a:moveTo>
                <a:lnTo>
                  <a:pt x="8378" y="6781"/>
                </a:lnTo>
                <a:lnTo>
                  <a:pt x="2213" y="3397"/>
                </a:lnTo>
                <a:lnTo>
                  <a:pt x="0" y="7624"/>
                </a:lnTo>
                <a:lnTo>
                  <a:pt x="6179" y="11021"/>
                </a:lnTo>
                <a:lnTo>
                  <a:pt x="0" y="14404"/>
                </a:lnTo>
                <a:lnTo>
                  <a:pt x="2213" y="18216"/>
                </a:lnTo>
                <a:lnTo>
                  <a:pt x="8378" y="14832"/>
                </a:lnTo>
                <a:lnTo>
                  <a:pt x="8378" y="21600"/>
                </a:lnTo>
                <a:lnTo>
                  <a:pt x="12790" y="21600"/>
                </a:lnTo>
                <a:lnTo>
                  <a:pt x="12790" y="14832"/>
                </a:lnTo>
                <a:lnTo>
                  <a:pt x="18956" y="18644"/>
                </a:lnTo>
                <a:lnTo>
                  <a:pt x="21600" y="14404"/>
                </a:lnTo>
                <a:lnTo>
                  <a:pt x="14989" y="11021"/>
                </a:lnTo>
                <a:lnTo>
                  <a:pt x="21600" y="7624"/>
                </a:lnTo>
                <a:lnTo>
                  <a:pt x="18956" y="3397"/>
                </a:lnTo>
                <a:lnTo>
                  <a:pt x="12790" y="6781"/>
                </a:lnTo>
                <a:lnTo>
                  <a:pt x="12790" y="0"/>
                </a:lnTo>
                <a:close/>
              </a:path>
            </a:pathLst>
          </a:custGeom>
          <a:solidFill>
            <a:srgbClr val="222831"/>
          </a:solidFill>
          <a:ln w="12700">
            <a:miter lim="400000"/>
          </a:ln>
        </p:spPr>
        <p:txBody>
          <a:bodyPr lIns="0" tIns="0" rIns="0" bIns="0" anchor="ctr"/>
          <a:lstStyle/>
          <a:p>
            <a:pPr>
              <a:defRPr sz="1400"/>
            </a:pPr>
          </a:p>
        </p:txBody>
      </p:sp>
      <p:sp>
        <p:nvSpPr>
          <p:cNvPr id="11375" name="Google Shape;3161;p35"/>
          <p:cNvSpPr/>
          <p:nvPr/>
        </p:nvSpPr>
        <p:spPr>
          <a:xfrm>
            <a:off x="1077901" y="2904653"/>
            <a:ext cx="70412"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3" y="0"/>
                </a:moveTo>
                <a:lnTo>
                  <a:pt x="8378" y="6781"/>
                </a:lnTo>
                <a:lnTo>
                  <a:pt x="2213" y="3397"/>
                </a:lnTo>
                <a:lnTo>
                  <a:pt x="0" y="7624"/>
                </a:lnTo>
                <a:lnTo>
                  <a:pt x="6179" y="11021"/>
                </a:lnTo>
                <a:lnTo>
                  <a:pt x="0" y="14404"/>
                </a:lnTo>
                <a:lnTo>
                  <a:pt x="2213" y="18216"/>
                </a:lnTo>
                <a:lnTo>
                  <a:pt x="8378" y="14832"/>
                </a:lnTo>
                <a:lnTo>
                  <a:pt x="8378" y="21600"/>
                </a:lnTo>
                <a:lnTo>
                  <a:pt x="12790" y="21600"/>
                </a:lnTo>
                <a:lnTo>
                  <a:pt x="12790" y="14832"/>
                </a:lnTo>
                <a:lnTo>
                  <a:pt x="18956" y="18644"/>
                </a:lnTo>
                <a:lnTo>
                  <a:pt x="21600" y="14404"/>
                </a:lnTo>
                <a:lnTo>
                  <a:pt x="14989" y="11021"/>
                </a:lnTo>
                <a:lnTo>
                  <a:pt x="21600" y="7624"/>
                </a:lnTo>
                <a:lnTo>
                  <a:pt x="18956" y="3397"/>
                </a:lnTo>
                <a:lnTo>
                  <a:pt x="12790" y="6781"/>
                </a:lnTo>
                <a:lnTo>
                  <a:pt x="12790" y="0"/>
                </a:lnTo>
                <a:close/>
              </a:path>
            </a:pathLst>
          </a:custGeom>
          <a:solidFill>
            <a:srgbClr val="222831"/>
          </a:solidFill>
          <a:ln w="12700">
            <a:miter lim="400000"/>
          </a:ln>
        </p:spPr>
        <p:txBody>
          <a:bodyPr lIns="0" tIns="0" rIns="0" bIns="0" anchor="ctr"/>
          <a:lstStyle/>
          <a:p>
            <a:pPr>
              <a:defRPr sz="1400"/>
            </a:pPr>
          </a:p>
        </p:txBody>
      </p:sp>
      <p:sp>
        <p:nvSpPr>
          <p:cNvPr id="11376" name="Google Shape;3162;p35"/>
          <p:cNvSpPr/>
          <p:nvPr/>
        </p:nvSpPr>
        <p:spPr>
          <a:xfrm>
            <a:off x="1178481" y="2904653"/>
            <a:ext cx="70411"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3" y="0"/>
                </a:moveTo>
                <a:lnTo>
                  <a:pt x="8378" y="6781"/>
                </a:lnTo>
                <a:lnTo>
                  <a:pt x="2199" y="3397"/>
                </a:lnTo>
                <a:lnTo>
                  <a:pt x="0" y="7624"/>
                </a:lnTo>
                <a:lnTo>
                  <a:pt x="6165" y="11021"/>
                </a:lnTo>
                <a:lnTo>
                  <a:pt x="0" y="14404"/>
                </a:lnTo>
                <a:lnTo>
                  <a:pt x="2199" y="18216"/>
                </a:lnTo>
                <a:lnTo>
                  <a:pt x="8378" y="14832"/>
                </a:lnTo>
                <a:lnTo>
                  <a:pt x="8378" y="21600"/>
                </a:lnTo>
                <a:lnTo>
                  <a:pt x="12790" y="21600"/>
                </a:lnTo>
                <a:lnTo>
                  <a:pt x="12790" y="14832"/>
                </a:lnTo>
                <a:lnTo>
                  <a:pt x="18956" y="18644"/>
                </a:lnTo>
                <a:lnTo>
                  <a:pt x="21600" y="14404"/>
                </a:lnTo>
                <a:lnTo>
                  <a:pt x="14989" y="11021"/>
                </a:lnTo>
                <a:lnTo>
                  <a:pt x="21600" y="7624"/>
                </a:lnTo>
                <a:lnTo>
                  <a:pt x="18956" y="3397"/>
                </a:lnTo>
                <a:lnTo>
                  <a:pt x="12790" y="6781"/>
                </a:lnTo>
                <a:lnTo>
                  <a:pt x="12790" y="0"/>
                </a:lnTo>
                <a:close/>
              </a:path>
            </a:pathLst>
          </a:custGeom>
          <a:solidFill>
            <a:srgbClr val="222831"/>
          </a:solidFill>
          <a:ln w="12700">
            <a:miter lim="400000"/>
          </a:ln>
        </p:spPr>
        <p:txBody>
          <a:bodyPr lIns="0" tIns="0" rIns="0" bIns="0" anchor="ctr"/>
          <a:lstStyle/>
          <a:p>
            <a:pPr>
              <a:defRPr sz="1400"/>
            </a:pPr>
          </a:p>
        </p:txBody>
      </p:sp>
      <p:sp>
        <p:nvSpPr>
          <p:cNvPr id="11377" name="Google Shape;3163;p35"/>
          <p:cNvSpPr/>
          <p:nvPr/>
        </p:nvSpPr>
        <p:spPr>
          <a:xfrm>
            <a:off x="1279061" y="2904653"/>
            <a:ext cx="70412"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3" y="0"/>
                </a:moveTo>
                <a:lnTo>
                  <a:pt x="8378" y="6781"/>
                </a:lnTo>
                <a:lnTo>
                  <a:pt x="2199" y="3397"/>
                </a:lnTo>
                <a:lnTo>
                  <a:pt x="0" y="7624"/>
                </a:lnTo>
                <a:lnTo>
                  <a:pt x="6165" y="11021"/>
                </a:lnTo>
                <a:lnTo>
                  <a:pt x="0" y="14404"/>
                </a:lnTo>
                <a:lnTo>
                  <a:pt x="2199" y="18216"/>
                </a:lnTo>
                <a:lnTo>
                  <a:pt x="8378" y="14832"/>
                </a:lnTo>
                <a:lnTo>
                  <a:pt x="8378" y="21600"/>
                </a:lnTo>
                <a:lnTo>
                  <a:pt x="12776" y="21600"/>
                </a:lnTo>
                <a:lnTo>
                  <a:pt x="12776" y="14832"/>
                </a:lnTo>
                <a:lnTo>
                  <a:pt x="18956" y="18644"/>
                </a:lnTo>
                <a:lnTo>
                  <a:pt x="21600" y="14404"/>
                </a:lnTo>
                <a:lnTo>
                  <a:pt x="14989" y="11021"/>
                </a:lnTo>
                <a:lnTo>
                  <a:pt x="21600" y="7624"/>
                </a:lnTo>
                <a:lnTo>
                  <a:pt x="18956" y="3397"/>
                </a:lnTo>
                <a:lnTo>
                  <a:pt x="12776" y="6781"/>
                </a:lnTo>
                <a:lnTo>
                  <a:pt x="12776" y="0"/>
                </a:lnTo>
                <a:close/>
              </a:path>
            </a:pathLst>
          </a:custGeom>
          <a:solidFill>
            <a:srgbClr val="222831"/>
          </a:solidFill>
          <a:ln w="12700">
            <a:miter lim="400000"/>
          </a:ln>
        </p:spPr>
        <p:txBody>
          <a:bodyPr lIns="0" tIns="0" rIns="0" bIns="0" anchor="ctr"/>
          <a:lstStyle/>
          <a:p>
            <a:pPr>
              <a:defRPr sz="1400"/>
            </a:pPr>
          </a:p>
        </p:txBody>
      </p:sp>
      <p:sp>
        <p:nvSpPr>
          <p:cNvPr id="11378" name="Google Shape;3164;p35"/>
          <p:cNvSpPr/>
          <p:nvPr/>
        </p:nvSpPr>
        <p:spPr>
          <a:xfrm>
            <a:off x="1379641" y="2904653"/>
            <a:ext cx="70412"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3" y="0"/>
                </a:moveTo>
                <a:lnTo>
                  <a:pt x="8378" y="6781"/>
                </a:lnTo>
                <a:lnTo>
                  <a:pt x="2199" y="3397"/>
                </a:lnTo>
                <a:lnTo>
                  <a:pt x="0" y="7624"/>
                </a:lnTo>
                <a:lnTo>
                  <a:pt x="6165" y="11021"/>
                </a:lnTo>
                <a:lnTo>
                  <a:pt x="0" y="14404"/>
                </a:lnTo>
                <a:lnTo>
                  <a:pt x="2199" y="18216"/>
                </a:lnTo>
                <a:lnTo>
                  <a:pt x="8378" y="14832"/>
                </a:lnTo>
                <a:lnTo>
                  <a:pt x="8378" y="21600"/>
                </a:lnTo>
                <a:lnTo>
                  <a:pt x="12776" y="21600"/>
                </a:lnTo>
                <a:lnTo>
                  <a:pt x="12776" y="14832"/>
                </a:lnTo>
                <a:lnTo>
                  <a:pt x="18956" y="18644"/>
                </a:lnTo>
                <a:lnTo>
                  <a:pt x="21600" y="14404"/>
                </a:lnTo>
                <a:lnTo>
                  <a:pt x="14989" y="11021"/>
                </a:lnTo>
                <a:lnTo>
                  <a:pt x="21600" y="7624"/>
                </a:lnTo>
                <a:lnTo>
                  <a:pt x="18956" y="3397"/>
                </a:lnTo>
                <a:lnTo>
                  <a:pt x="12776" y="6781"/>
                </a:lnTo>
                <a:lnTo>
                  <a:pt x="12776" y="0"/>
                </a:lnTo>
                <a:close/>
              </a:path>
            </a:pathLst>
          </a:custGeom>
          <a:solidFill>
            <a:srgbClr val="222831"/>
          </a:solidFill>
          <a:ln w="12700">
            <a:miter lim="400000"/>
          </a:ln>
        </p:spPr>
        <p:txBody>
          <a:bodyPr lIns="0" tIns="0" rIns="0" bIns="0" anchor="ctr"/>
          <a:lstStyle/>
          <a:p>
            <a:pPr>
              <a:defRPr sz="1400"/>
            </a:pPr>
          </a:p>
        </p:txBody>
      </p:sp>
      <p:sp>
        <p:nvSpPr>
          <p:cNvPr id="11379" name="Google Shape;3165;p35"/>
          <p:cNvSpPr/>
          <p:nvPr/>
        </p:nvSpPr>
        <p:spPr>
          <a:xfrm>
            <a:off x="1478769" y="2904653"/>
            <a:ext cx="71817"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14" y="0"/>
                </a:moveTo>
                <a:lnTo>
                  <a:pt x="8637" y="6781"/>
                </a:lnTo>
                <a:lnTo>
                  <a:pt x="2593" y="3397"/>
                </a:lnTo>
                <a:lnTo>
                  <a:pt x="0" y="7624"/>
                </a:lnTo>
                <a:lnTo>
                  <a:pt x="6481" y="11021"/>
                </a:lnTo>
                <a:lnTo>
                  <a:pt x="0" y="14404"/>
                </a:lnTo>
                <a:lnTo>
                  <a:pt x="2593" y="18216"/>
                </a:lnTo>
                <a:lnTo>
                  <a:pt x="8637" y="14832"/>
                </a:lnTo>
                <a:lnTo>
                  <a:pt x="8214" y="21600"/>
                </a:lnTo>
                <a:lnTo>
                  <a:pt x="12963" y="21600"/>
                </a:lnTo>
                <a:lnTo>
                  <a:pt x="12963" y="14832"/>
                </a:lnTo>
                <a:lnTo>
                  <a:pt x="19007" y="18644"/>
                </a:lnTo>
                <a:lnTo>
                  <a:pt x="21600" y="14404"/>
                </a:lnTo>
                <a:lnTo>
                  <a:pt x="15119" y="11021"/>
                </a:lnTo>
                <a:lnTo>
                  <a:pt x="21600" y="7624"/>
                </a:lnTo>
                <a:lnTo>
                  <a:pt x="19007" y="3397"/>
                </a:lnTo>
                <a:lnTo>
                  <a:pt x="12963" y="6781"/>
                </a:lnTo>
                <a:lnTo>
                  <a:pt x="12963" y="0"/>
                </a:lnTo>
                <a:close/>
              </a:path>
            </a:pathLst>
          </a:custGeom>
          <a:solidFill>
            <a:srgbClr val="222831"/>
          </a:solidFill>
          <a:ln w="12700">
            <a:miter lim="400000"/>
          </a:ln>
        </p:spPr>
        <p:txBody>
          <a:bodyPr lIns="0" tIns="0" rIns="0" bIns="0" anchor="ctr"/>
          <a:lstStyle/>
          <a:p>
            <a:pPr>
              <a:defRPr sz="1400"/>
            </a:pPr>
          </a:p>
        </p:txBody>
      </p:sp>
      <p:sp>
        <p:nvSpPr>
          <p:cNvPr id="11380" name="Google Shape;3166;p35"/>
          <p:cNvSpPr/>
          <p:nvPr/>
        </p:nvSpPr>
        <p:spPr>
          <a:xfrm>
            <a:off x="779065" y="2572789"/>
            <a:ext cx="80483" cy="933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626"/>
                </a:lnTo>
                <a:cubicBezTo>
                  <a:pt x="0" y="14295"/>
                  <a:pt x="390" y="15953"/>
                  <a:pt x="1157" y="17286"/>
                </a:cubicBezTo>
                <a:cubicBezTo>
                  <a:pt x="2313" y="18609"/>
                  <a:pt x="3470" y="19606"/>
                  <a:pt x="5016" y="20278"/>
                </a:cubicBezTo>
                <a:cubicBezTo>
                  <a:pt x="6551" y="21275"/>
                  <a:pt x="8487" y="21600"/>
                  <a:pt x="10800" y="21600"/>
                </a:cubicBezTo>
                <a:cubicBezTo>
                  <a:pt x="13113" y="21600"/>
                  <a:pt x="15037" y="21275"/>
                  <a:pt x="16584" y="20278"/>
                </a:cubicBezTo>
                <a:cubicBezTo>
                  <a:pt x="18130" y="19606"/>
                  <a:pt x="19287" y="18609"/>
                  <a:pt x="20443" y="17286"/>
                </a:cubicBezTo>
                <a:cubicBezTo>
                  <a:pt x="21210" y="15953"/>
                  <a:pt x="21600" y="14295"/>
                  <a:pt x="21600" y="12626"/>
                </a:cubicBezTo>
                <a:lnTo>
                  <a:pt x="21600" y="0"/>
                </a:lnTo>
                <a:lnTo>
                  <a:pt x="16973" y="0"/>
                </a:lnTo>
                <a:lnTo>
                  <a:pt x="16973" y="12626"/>
                </a:lnTo>
                <a:cubicBezTo>
                  <a:pt x="16973" y="14295"/>
                  <a:pt x="16194" y="15617"/>
                  <a:pt x="15427" y="16615"/>
                </a:cubicBezTo>
                <a:cubicBezTo>
                  <a:pt x="14270" y="17286"/>
                  <a:pt x="12724" y="17948"/>
                  <a:pt x="10800" y="17948"/>
                </a:cubicBezTo>
                <a:cubicBezTo>
                  <a:pt x="8876" y="17948"/>
                  <a:pt x="7720" y="17286"/>
                  <a:pt x="6551" y="16615"/>
                </a:cubicBezTo>
                <a:cubicBezTo>
                  <a:pt x="5394" y="15617"/>
                  <a:pt x="4627" y="14295"/>
                  <a:pt x="4627" y="12626"/>
                </a:cubicBezTo>
                <a:lnTo>
                  <a:pt x="4627" y="0"/>
                </a:lnTo>
                <a:close/>
              </a:path>
            </a:pathLst>
          </a:custGeom>
          <a:solidFill>
            <a:srgbClr val="222831"/>
          </a:solidFill>
          <a:ln w="12700">
            <a:miter lim="400000"/>
          </a:ln>
        </p:spPr>
        <p:txBody>
          <a:bodyPr lIns="0" tIns="0" rIns="0" bIns="0" anchor="ctr"/>
          <a:lstStyle/>
          <a:p>
            <a:pPr>
              <a:defRPr sz="1400"/>
            </a:pPr>
          </a:p>
        </p:txBody>
      </p:sp>
      <p:sp>
        <p:nvSpPr>
          <p:cNvPr id="11381" name="Google Shape;3167;p35"/>
          <p:cNvSpPr/>
          <p:nvPr/>
        </p:nvSpPr>
        <p:spPr>
          <a:xfrm>
            <a:off x="872477" y="2592888"/>
            <a:ext cx="56030" cy="71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31" y="0"/>
                </a:moveTo>
                <a:cubicBezTo>
                  <a:pt x="8308" y="0"/>
                  <a:pt x="6086" y="436"/>
                  <a:pt x="3865" y="1732"/>
                </a:cubicBezTo>
                <a:cubicBezTo>
                  <a:pt x="2204" y="3027"/>
                  <a:pt x="1102" y="4323"/>
                  <a:pt x="1102" y="6477"/>
                </a:cubicBezTo>
                <a:cubicBezTo>
                  <a:pt x="1102" y="7773"/>
                  <a:pt x="1662" y="9068"/>
                  <a:pt x="2204" y="9941"/>
                </a:cubicBezTo>
                <a:cubicBezTo>
                  <a:pt x="3323" y="10800"/>
                  <a:pt x="4425" y="11236"/>
                  <a:pt x="5527" y="11659"/>
                </a:cubicBezTo>
                <a:cubicBezTo>
                  <a:pt x="6646" y="12095"/>
                  <a:pt x="8308" y="12532"/>
                  <a:pt x="9969" y="12955"/>
                </a:cubicBezTo>
                <a:cubicBezTo>
                  <a:pt x="11631" y="13391"/>
                  <a:pt x="13292" y="13827"/>
                  <a:pt x="13834" y="14250"/>
                </a:cubicBezTo>
                <a:cubicBezTo>
                  <a:pt x="14954" y="14686"/>
                  <a:pt x="15496" y="15123"/>
                  <a:pt x="15496" y="15982"/>
                </a:cubicBezTo>
                <a:cubicBezTo>
                  <a:pt x="15496" y="16418"/>
                  <a:pt x="14954" y="16841"/>
                  <a:pt x="14394" y="17277"/>
                </a:cubicBezTo>
                <a:cubicBezTo>
                  <a:pt x="13292" y="17714"/>
                  <a:pt x="12733" y="17714"/>
                  <a:pt x="11071" y="17714"/>
                </a:cubicBezTo>
                <a:cubicBezTo>
                  <a:pt x="9969" y="17714"/>
                  <a:pt x="8308" y="17714"/>
                  <a:pt x="6646" y="17277"/>
                </a:cubicBezTo>
                <a:cubicBezTo>
                  <a:pt x="4985" y="16841"/>
                  <a:pt x="3323" y="15982"/>
                  <a:pt x="2204" y="15123"/>
                </a:cubicBezTo>
                <a:lnTo>
                  <a:pt x="0" y="19009"/>
                </a:lnTo>
                <a:cubicBezTo>
                  <a:pt x="1102" y="19868"/>
                  <a:pt x="2763" y="20305"/>
                  <a:pt x="4985" y="21164"/>
                </a:cubicBezTo>
                <a:cubicBezTo>
                  <a:pt x="7188" y="21600"/>
                  <a:pt x="8850" y="21600"/>
                  <a:pt x="11071" y="21600"/>
                </a:cubicBezTo>
                <a:cubicBezTo>
                  <a:pt x="14394" y="21600"/>
                  <a:pt x="16615" y="21164"/>
                  <a:pt x="18819" y="20305"/>
                </a:cubicBezTo>
                <a:cubicBezTo>
                  <a:pt x="20481" y="19009"/>
                  <a:pt x="21600" y="17277"/>
                  <a:pt x="21600" y="15545"/>
                </a:cubicBezTo>
                <a:cubicBezTo>
                  <a:pt x="21600" y="13827"/>
                  <a:pt x="21600" y="12955"/>
                  <a:pt x="20481" y="12095"/>
                </a:cubicBezTo>
                <a:cubicBezTo>
                  <a:pt x="19379" y="11236"/>
                  <a:pt x="18819" y="10364"/>
                  <a:pt x="17158" y="9941"/>
                </a:cubicBezTo>
                <a:cubicBezTo>
                  <a:pt x="16056" y="9505"/>
                  <a:pt x="14394" y="9068"/>
                  <a:pt x="12733" y="8645"/>
                </a:cubicBezTo>
                <a:cubicBezTo>
                  <a:pt x="11071" y="8209"/>
                  <a:pt x="9410" y="7773"/>
                  <a:pt x="8850" y="7350"/>
                </a:cubicBezTo>
                <a:cubicBezTo>
                  <a:pt x="7748" y="7350"/>
                  <a:pt x="7188" y="6477"/>
                  <a:pt x="7188" y="6055"/>
                </a:cubicBezTo>
                <a:cubicBezTo>
                  <a:pt x="7188" y="5182"/>
                  <a:pt x="7748" y="4759"/>
                  <a:pt x="8308" y="4759"/>
                </a:cubicBezTo>
                <a:cubicBezTo>
                  <a:pt x="8850" y="4323"/>
                  <a:pt x="9969" y="4323"/>
                  <a:pt x="11071" y="4323"/>
                </a:cubicBezTo>
                <a:cubicBezTo>
                  <a:pt x="12173" y="4323"/>
                  <a:pt x="13834" y="4323"/>
                  <a:pt x="14954" y="4759"/>
                </a:cubicBezTo>
                <a:cubicBezTo>
                  <a:pt x="16615" y="5182"/>
                  <a:pt x="17717" y="5618"/>
                  <a:pt x="18819" y="6055"/>
                </a:cubicBezTo>
                <a:lnTo>
                  <a:pt x="21600" y="2168"/>
                </a:lnTo>
                <a:cubicBezTo>
                  <a:pt x="19938" y="1732"/>
                  <a:pt x="18277" y="873"/>
                  <a:pt x="16615" y="436"/>
                </a:cubicBezTo>
                <a:cubicBezTo>
                  <a:pt x="14954" y="436"/>
                  <a:pt x="13292" y="0"/>
                  <a:pt x="11631" y="0"/>
                </a:cubicBezTo>
                <a:close/>
              </a:path>
            </a:pathLst>
          </a:custGeom>
          <a:solidFill>
            <a:srgbClr val="222831"/>
          </a:solidFill>
          <a:ln w="12700">
            <a:miter lim="400000"/>
          </a:ln>
        </p:spPr>
        <p:txBody>
          <a:bodyPr lIns="0" tIns="0" rIns="0" bIns="0" anchor="ctr"/>
          <a:lstStyle/>
          <a:p>
            <a:pPr>
              <a:defRPr sz="1400"/>
            </a:pPr>
          </a:p>
        </p:txBody>
      </p:sp>
      <p:sp>
        <p:nvSpPr>
          <p:cNvPr id="11382" name="Google Shape;3168;p35"/>
          <p:cNvSpPr/>
          <p:nvPr/>
        </p:nvSpPr>
        <p:spPr>
          <a:xfrm>
            <a:off x="937126" y="2594339"/>
            <a:ext cx="70411" cy="71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09" y="3889"/>
                </a:moveTo>
                <a:cubicBezTo>
                  <a:pt x="12776" y="3889"/>
                  <a:pt x="14098" y="4325"/>
                  <a:pt x="14975" y="5185"/>
                </a:cubicBezTo>
                <a:cubicBezTo>
                  <a:pt x="15866" y="6045"/>
                  <a:pt x="16743" y="7341"/>
                  <a:pt x="16743" y="9074"/>
                </a:cubicBezTo>
                <a:lnTo>
                  <a:pt x="5289" y="9074"/>
                </a:lnTo>
                <a:cubicBezTo>
                  <a:pt x="5720" y="7341"/>
                  <a:pt x="6165" y="6045"/>
                  <a:pt x="7042" y="5185"/>
                </a:cubicBezTo>
                <a:cubicBezTo>
                  <a:pt x="8364" y="4325"/>
                  <a:pt x="9687" y="3889"/>
                  <a:pt x="11009" y="3889"/>
                </a:cubicBezTo>
                <a:close/>
                <a:moveTo>
                  <a:pt x="11009" y="0"/>
                </a:moveTo>
                <a:cubicBezTo>
                  <a:pt x="8810" y="0"/>
                  <a:pt x="6611" y="437"/>
                  <a:pt x="5289" y="1296"/>
                </a:cubicBezTo>
                <a:cubicBezTo>
                  <a:pt x="3521" y="2156"/>
                  <a:pt x="2199" y="3452"/>
                  <a:pt x="1322" y="5185"/>
                </a:cubicBezTo>
                <a:cubicBezTo>
                  <a:pt x="431" y="6481"/>
                  <a:pt x="0" y="8637"/>
                  <a:pt x="0" y="10807"/>
                </a:cubicBezTo>
                <a:cubicBezTo>
                  <a:pt x="0" y="12963"/>
                  <a:pt x="431" y="14696"/>
                  <a:pt x="1322" y="16415"/>
                </a:cubicBezTo>
                <a:cubicBezTo>
                  <a:pt x="2199" y="17711"/>
                  <a:pt x="3521" y="19007"/>
                  <a:pt x="5289" y="19881"/>
                </a:cubicBezTo>
                <a:cubicBezTo>
                  <a:pt x="6611" y="21177"/>
                  <a:pt x="8810" y="21600"/>
                  <a:pt x="11009" y="21600"/>
                </a:cubicBezTo>
                <a:cubicBezTo>
                  <a:pt x="12776" y="21600"/>
                  <a:pt x="14544" y="21177"/>
                  <a:pt x="16297" y="20304"/>
                </a:cubicBezTo>
                <a:cubicBezTo>
                  <a:pt x="17620" y="19881"/>
                  <a:pt x="18942" y="19007"/>
                  <a:pt x="20264" y="17711"/>
                </a:cubicBezTo>
                <a:lnTo>
                  <a:pt x="17188" y="14696"/>
                </a:lnTo>
                <a:cubicBezTo>
                  <a:pt x="16743" y="15555"/>
                  <a:pt x="15866" y="15992"/>
                  <a:pt x="14544" y="16415"/>
                </a:cubicBezTo>
                <a:cubicBezTo>
                  <a:pt x="13653" y="16852"/>
                  <a:pt x="12776" y="17288"/>
                  <a:pt x="11454" y="17288"/>
                </a:cubicBezTo>
                <a:cubicBezTo>
                  <a:pt x="9687" y="17288"/>
                  <a:pt x="8364" y="16852"/>
                  <a:pt x="7488" y="15992"/>
                </a:cubicBezTo>
                <a:cubicBezTo>
                  <a:pt x="6165" y="15119"/>
                  <a:pt x="5720" y="13822"/>
                  <a:pt x="5289" y="12526"/>
                </a:cubicBezTo>
                <a:lnTo>
                  <a:pt x="21155" y="12526"/>
                </a:lnTo>
                <a:cubicBezTo>
                  <a:pt x="21600" y="12103"/>
                  <a:pt x="21600" y="11666"/>
                  <a:pt x="21600" y="10807"/>
                </a:cubicBezTo>
                <a:cubicBezTo>
                  <a:pt x="21600" y="7341"/>
                  <a:pt x="20709" y="4748"/>
                  <a:pt x="18942" y="2593"/>
                </a:cubicBezTo>
                <a:cubicBezTo>
                  <a:pt x="17188" y="860"/>
                  <a:pt x="14544" y="0"/>
                  <a:pt x="11009" y="0"/>
                </a:cubicBezTo>
                <a:close/>
              </a:path>
            </a:pathLst>
          </a:custGeom>
          <a:solidFill>
            <a:srgbClr val="222831"/>
          </a:solidFill>
          <a:ln w="12700">
            <a:miter lim="400000"/>
          </a:ln>
        </p:spPr>
        <p:txBody>
          <a:bodyPr lIns="0" tIns="0" rIns="0" bIns="0" anchor="ctr"/>
          <a:lstStyle/>
          <a:p>
            <a:pPr>
              <a:defRPr sz="1400"/>
            </a:pPr>
          </a:p>
        </p:txBody>
      </p:sp>
      <p:sp>
        <p:nvSpPr>
          <p:cNvPr id="11383" name="Google Shape;3169;p35"/>
          <p:cNvSpPr/>
          <p:nvPr/>
        </p:nvSpPr>
        <p:spPr>
          <a:xfrm>
            <a:off x="1021871" y="2592888"/>
            <a:ext cx="41695" cy="71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615" y="436"/>
                  <a:pt x="16382" y="436"/>
                  <a:pt x="14149" y="1295"/>
                </a:cubicBezTo>
                <a:cubicBezTo>
                  <a:pt x="11916" y="2168"/>
                  <a:pt x="10436" y="3027"/>
                  <a:pt x="8931" y="4323"/>
                </a:cubicBezTo>
                <a:lnTo>
                  <a:pt x="8931" y="436"/>
                </a:lnTo>
                <a:lnTo>
                  <a:pt x="0" y="436"/>
                </a:lnTo>
                <a:lnTo>
                  <a:pt x="0" y="21600"/>
                </a:lnTo>
                <a:lnTo>
                  <a:pt x="8931" y="21600"/>
                </a:lnTo>
                <a:lnTo>
                  <a:pt x="8931" y="11236"/>
                </a:lnTo>
                <a:cubicBezTo>
                  <a:pt x="8931" y="9505"/>
                  <a:pt x="10436" y="7773"/>
                  <a:pt x="12669" y="6914"/>
                </a:cubicBezTo>
                <a:cubicBezTo>
                  <a:pt x="14149" y="5618"/>
                  <a:pt x="17863" y="5182"/>
                  <a:pt x="21600" y="5182"/>
                </a:cubicBezTo>
                <a:lnTo>
                  <a:pt x="21600" y="0"/>
                </a:lnTo>
                <a:close/>
              </a:path>
            </a:pathLst>
          </a:custGeom>
          <a:solidFill>
            <a:srgbClr val="222831"/>
          </a:solidFill>
          <a:ln w="12700">
            <a:miter lim="400000"/>
          </a:ln>
        </p:spPr>
        <p:txBody>
          <a:bodyPr lIns="0" tIns="0" rIns="0" bIns="0" anchor="ctr"/>
          <a:lstStyle/>
          <a:p>
            <a:pPr>
              <a:defRPr sz="1400"/>
            </a:pPr>
          </a:p>
        </p:txBody>
      </p:sp>
      <p:sp>
        <p:nvSpPr>
          <p:cNvPr id="11384" name="Google Shape;3170;p35"/>
          <p:cNvSpPr/>
          <p:nvPr/>
        </p:nvSpPr>
        <p:spPr>
          <a:xfrm>
            <a:off x="1075042" y="2592888"/>
            <a:ext cx="68960" cy="71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45" y="0"/>
                </a:moveTo>
                <a:cubicBezTo>
                  <a:pt x="9450" y="436"/>
                  <a:pt x="6750" y="1732"/>
                  <a:pt x="5400" y="4323"/>
                </a:cubicBezTo>
                <a:lnTo>
                  <a:pt x="5400" y="436"/>
                </a:lnTo>
                <a:lnTo>
                  <a:pt x="0" y="436"/>
                </a:lnTo>
                <a:lnTo>
                  <a:pt x="0" y="21600"/>
                </a:lnTo>
                <a:lnTo>
                  <a:pt x="5400" y="21600"/>
                </a:lnTo>
                <a:lnTo>
                  <a:pt x="5400" y="11236"/>
                </a:lnTo>
                <a:cubicBezTo>
                  <a:pt x="5400" y="9505"/>
                  <a:pt x="5855" y="7773"/>
                  <a:pt x="6750" y="6914"/>
                </a:cubicBezTo>
                <a:cubicBezTo>
                  <a:pt x="8100" y="5618"/>
                  <a:pt x="9450" y="5182"/>
                  <a:pt x="11255" y="5182"/>
                </a:cubicBezTo>
                <a:cubicBezTo>
                  <a:pt x="12605" y="5182"/>
                  <a:pt x="13955" y="5618"/>
                  <a:pt x="14850" y="6477"/>
                </a:cubicBezTo>
                <a:cubicBezTo>
                  <a:pt x="15745" y="7350"/>
                  <a:pt x="16200" y="8645"/>
                  <a:pt x="16200" y="9941"/>
                </a:cubicBezTo>
                <a:lnTo>
                  <a:pt x="16200" y="21600"/>
                </a:lnTo>
                <a:lnTo>
                  <a:pt x="21600" y="21600"/>
                </a:lnTo>
                <a:lnTo>
                  <a:pt x="21600" y="8209"/>
                </a:lnTo>
                <a:cubicBezTo>
                  <a:pt x="21600" y="5618"/>
                  <a:pt x="20705" y="3886"/>
                  <a:pt x="19355" y="2591"/>
                </a:cubicBezTo>
                <a:cubicBezTo>
                  <a:pt x="18005" y="873"/>
                  <a:pt x="15745" y="0"/>
                  <a:pt x="13045" y="0"/>
                </a:cubicBezTo>
                <a:close/>
              </a:path>
            </a:pathLst>
          </a:custGeom>
          <a:solidFill>
            <a:srgbClr val="222831"/>
          </a:solidFill>
          <a:ln w="12700">
            <a:miter lim="400000"/>
          </a:ln>
        </p:spPr>
        <p:txBody>
          <a:bodyPr lIns="0" tIns="0" rIns="0" bIns="0" anchor="ctr"/>
          <a:lstStyle/>
          <a:p>
            <a:pPr>
              <a:defRPr sz="1400"/>
            </a:pPr>
          </a:p>
        </p:txBody>
      </p:sp>
      <p:sp>
        <p:nvSpPr>
          <p:cNvPr id="11385" name="Google Shape;3171;p35"/>
          <p:cNvSpPr/>
          <p:nvPr/>
        </p:nvSpPr>
        <p:spPr>
          <a:xfrm>
            <a:off x="1156931" y="2594339"/>
            <a:ext cx="64650" cy="71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40" y="12103"/>
                </a:moveTo>
                <a:lnTo>
                  <a:pt x="15840" y="13822"/>
                </a:lnTo>
                <a:cubicBezTo>
                  <a:pt x="15840" y="14696"/>
                  <a:pt x="14885" y="15555"/>
                  <a:pt x="13915" y="16415"/>
                </a:cubicBezTo>
                <a:cubicBezTo>
                  <a:pt x="12475" y="17288"/>
                  <a:pt x="11520" y="17288"/>
                  <a:pt x="9595" y="17288"/>
                </a:cubicBezTo>
                <a:cubicBezTo>
                  <a:pt x="8155" y="17288"/>
                  <a:pt x="7200" y="17288"/>
                  <a:pt x="6715" y="16852"/>
                </a:cubicBezTo>
                <a:cubicBezTo>
                  <a:pt x="5760" y="15992"/>
                  <a:pt x="5275" y="15555"/>
                  <a:pt x="5275" y="14696"/>
                </a:cubicBezTo>
                <a:cubicBezTo>
                  <a:pt x="5275" y="13399"/>
                  <a:pt x="5760" y="12963"/>
                  <a:pt x="6715" y="12526"/>
                </a:cubicBezTo>
                <a:cubicBezTo>
                  <a:pt x="7200" y="12103"/>
                  <a:pt x="8640" y="12103"/>
                  <a:pt x="10080" y="12103"/>
                </a:cubicBezTo>
                <a:close/>
                <a:moveTo>
                  <a:pt x="12005" y="0"/>
                </a:moveTo>
                <a:cubicBezTo>
                  <a:pt x="9595" y="0"/>
                  <a:pt x="8155" y="0"/>
                  <a:pt x="6715" y="437"/>
                </a:cubicBezTo>
                <a:cubicBezTo>
                  <a:pt x="4805" y="860"/>
                  <a:pt x="3365" y="1296"/>
                  <a:pt x="1440" y="2593"/>
                </a:cubicBezTo>
                <a:lnTo>
                  <a:pt x="3365" y="6045"/>
                </a:lnTo>
                <a:cubicBezTo>
                  <a:pt x="6245" y="4748"/>
                  <a:pt x="8155" y="3889"/>
                  <a:pt x="10565" y="3889"/>
                </a:cubicBezTo>
                <a:cubicBezTo>
                  <a:pt x="12475" y="3889"/>
                  <a:pt x="13445" y="4325"/>
                  <a:pt x="14400" y="5185"/>
                </a:cubicBezTo>
                <a:cubicBezTo>
                  <a:pt x="15355" y="5622"/>
                  <a:pt x="15840" y="6481"/>
                  <a:pt x="15840" y="7778"/>
                </a:cubicBezTo>
                <a:lnTo>
                  <a:pt x="15840" y="8637"/>
                </a:lnTo>
                <a:lnTo>
                  <a:pt x="9125" y="8637"/>
                </a:lnTo>
                <a:cubicBezTo>
                  <a:pt x="6245" y="8637"/>
                  <a:pt x="3835" y="9074"/>
                  <a:pt x="2395" y="9934"/>
                </a:cubicBezTo>
                <a:cubicBezTo>
                  <a:pt x="955" y="11230"/>
                  <a:pt x="0" y="12963"/>
                  <a:pt x="0" y="14696"/>
                </a:cubicBezTo>
                <a:cubicBezTo>
                  <a:pt x="0" y="15992"/>
                  <a:pt x="485" y="17288"/>
                  <a:pt x="955" y="18148"/>
                </a:cubicBezTo>
                <a:cubicBezTo>
                  <a:pt x="1925" y="19007"/>
                  <a:pt x="2880" y="19881"/>
                  <a:pt x="3835" y="20740"/>
                </a:cubicBezTo>
                <a:cubicBezTo>
                  <a:pt x="5275" y="21177"/>
                  <a:pt x="6715" y="21600"/>
                  <a:pt x="8155" y="21600"/>
                </a:cubicBezTo>
                <a:cubicBezTo>
                  <a:pt x="10080" y="21600"/>
                  <a:pt x="11520" y="21177"/>
                  <a:pt x="12960" y="20740"/>
                </a:cubicBezTo>
                <a:cubicBezTo>
                  <a:pt x="13915" y="20304"/>
                  <a:pt x="14885" y="19444"/>
                  <a:pt x="15840" y="18584"/>
                </a:cubicBezTo>
                <a:lnTo>
                  <a:pt x="15840" y="21177"/>
                </a:lnTo>
                <a:lnTo>
                  <a:pt x="21600" y="21177"/>
                </a:lnTo>
                <a:lnTo>
                  <a:pt x="21600" y="7341"/>
                </a:lnTo>
                <a:cubicBezTo>
                  <a:pt x="21600" y="5185"/>
                  <a:pt x="20645" y="3029"/>
                  <a:pt x="19205" y="1733"/>
                </a:cubicBezTo>
                <a:cubicBezTo>
                  <a:pt x="17280" y="437"/>
                  <a:pt x="14885" y="0"/>
                  <a:pt x="12005" y="0"/>
                </a:cubicBezTo>
                <a:close/>
              </a:path>
            </a:pathLst>
          </a:custGeom>
          <a:solidFill>
            <a:srgbClr val="222831"/>
          </a:solidFill>
          <a:ln w="12700">
            <a:miter lim="400000"/>
          </a:ln>
        </p:spPr>
        <p:txBody>
          <a:bodyPr lIns="0" tIns="0" rIns="0" bIns="0" anchor="ctr"/>
          <a:lstStyle/>
          <a:p>
            <a:pPr>
              <a:defRPr sz="1400"/>
            </a:pPr>
          </a:p>
        </p:txBody>
      </p:sp>
      <p:sp>
        <p:nvSpPr>
          <p:cNvPr id="11386" name="Google Shape;3172;p35"/>
          <p:cNvSpPr/>
          <p:nvPr/>
        </p:nvSpPr>
        <p:spPr>
          <a:xfrm>
            <a:off x="1240271" y="2593976"/>
            <a:ext cx="117821" cy="70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99" y="0"/>
                </a:moveTo>
                <a:cubicBezTo>
                  <a:pt x="17574" y="0"/>
                  <a:pt x="17350" y="28"/>
                  <a:pt x="17117" y="111"/>
                </a:cubicBezTo>
                <a:cubicBezTo>
                  <a:pt x="14747" y="111"/>
                  <a:pt x="12908" y="1869"/>
                  <a:pt x="12118" y="4929"/>
                </a:cubicBezTo>
                <a:cubicBezTo>
                  <a:pt x="11852" y="3614"/>
                  <a:pt x="11328" y="2298"/>
                  <a:pt x="10538" y="1426"/>
                </a:cubicBezTo>
                <a:cubicBezTo>
                  <a:pt x="9748" y="554"/>
                  <a:pt x="8958" y="111"/>
                  <a:pt x="7901" y="111"/>
                </a:cubicBezTo>
                <a:cubicBezTo>
                  <a:pt x="5531" y="111"/>
                  <a:pt x="4217" y="1426"/>
                  <a:pt x="3161" y="4057"/>
                </a:cubicBezTo>
                <a:lnTo>
                  <a:pt x="3161" y="111"/>
                </a:lnTo>
                <a:lnTo>
                  <a:pt x="0" y="111"/>
                </a:lnTo>
                <a:lnTo>
                  <a:pt x="0" y="21600"/>
                </a:lnTo>
                <a:lnTo>
                  <a:pt x="3161" y="21600"/>
                </a:lnTo>
                <a:lnTo>
                  <a:pt x="3161" y="11077"/>
                </a:lnTo>
                <a:cubicBezTo>
                  <a:pt x="3161" y="9318"/>
                  <a:pt x="3427" y="7560"/>
                  <a:pt x="4217" y="6688"/>
                </a:cubicBezTo>
                <a:cubicBezTo>
                  <a:pt x="4741" y="5372"/>
                  <a:pt x="5531" y="4929"/>
                  <a:pt x="6587" y="4929"/>
                </a:cubicBezTo>
                <a:cubicBezTo>
                  <a:pt x="7377" y="4929"/>
                  <a:pt x="8168" y="5372"/>
                  <a:pt x="8692" y="6245"/>
                </a:cubicBezTo>
                <a:cubicBezTo>
                  <a:pt x="8958" y="7131"/>
                  <a:pt x="9216" y="8003"/>
                  <a:pt x="9216" y="9762"/>
                </a:cubicBezTo>
                <a:lnTo>
                  <a:pt x="9216" y="21600"/>
                </a:lnTo>
                <a:lnTo>
                  <a:pt x="12376" y="21600"/>
                </a:lnTo>
                <a:lnTo>
                  <a:pt x="12376" y="11077"/>
                </a:lnTo>
                <a:cubicBezTo>
                  <a:pt x="12376" y="9318"/>
                  <a:pt x="12642" y="7560"/>
                  <a:pt x="13432" y="6688"/>
                </a:cubicBezTo>
                <a:cubicBezTo>
                  <a:pt x="13956" y="5372"/>
                  <a:pt x="14747" y="4929"/>
                  <a:pt x="15803" y="4929"/>
                </a:cubicBezTo>
                <a:cubicBezTo>
                  <a:pt x="16593" y="4929"/>
                  <a:pt x="17383" y="5372"/>
                  <a:pt x="17907" y="6245"/>
                </a:cubicBezTo>
                <a:cubicBezTo>
                  <a:pt x="18439" y="7131"/>
                  <a:pt x="18697" y="8003"/>
                  <a:pt x="18697" y="9762"/>
                </a:cubicBezTo>
                <a:lnTo>
                  <a:pt x="18697" y="21600"/>
                </a:lnTo>
                <a:lnTo>
                  <a:pt x="21600" y="21600"/>
                </a:lnTo>
                <a:lnTo>
                  <a:pt x="21600" y="8003"/>
                </a:lnTo>
                <a:cubicBezTo>
                  <a:pt x="21600" y="5372"/>
                  <a:pt x="21334" y="3614"/>
                  <a:pt x="20544" y="2298"/>
                </a:cubicBezTo>
                <a:cubicBezTo>
                  <a:pt x="19887" y="845"/>
                  <a:pt x="18872" y="0"/>
                  <a:pt x="17799" y="0"/>
                </a:cubicBezTo>
                <a:close/>
              </a:path>
            </a:pathLst>
          </a:custGeom>
          <a:solidFill>
            <a:srgbClr val="222831"/>
          </a:solidFill>
          <a:ln w="12700">
            <a:miter lim="400000"/>
          </a:ln>
        </p:spPr>
        <p:txBody>
          <a:bodyPr lIns="0" tIns="0" rIns="0" bIns="0" anchor="ctr"/>
          <a:lstStyle/>
          <a:p>
            <a:pPr>
              <a:defRPr sz="1400"/>
            </a:pPr>
          </a:p>
        </p:txBody>
      </p:sp>
      <p:sp>
        <p:nvSpPr>
          <p:cNvPr id="11387" name="Google Shape;3173;p35"/>
          <p:cNvSpPr/>
          <p:nvPr/>
        </p:nvSpPr>
        <p:spPr>
          <a:xfrm>
            <a:off x="1371021" y="2594339"/>
            <a:ext cx="70412" cy="71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23" y="3889"/>
                </a:moveTo>
                <a:cubicBezTo>
                  <a:pt x="12776" y="3889"/>
                  <a:pt x="14098" y="4325"/>
                  <a:pt x="14989" y="5185"/>
                </a:cubicBezTo>
                <a:cubicBezTo>
                  <a:pt x="16311" y="6045"/>
                  <a:pt x="16743" y="7341"/>
                  <a:pt x="16743" y="9074"/>
                </a:cubicBezTo>
                <a:lnTo>
                  <a:pt x="5289" y="9074"/>
                </a:lnTo>
                <a:cubicBezTo>
                  <a:pt x="5720" y="7341"/>
                  <a:pt x="6165" y="6045"/>
                  <a:pt x="7488" y="5185"/>
                </a:cubicBezTo>
                <a:cubicBezTo>
                  <a:pt x="8364" y="4325"/>
                  <a:pt x="9687" y="3889"/>
                  <a:pt x="11023" y="3889"/>
                </a:cubicBezTo>
                <a:close/>
                <a:moveTo>
                  <a:pt x="11023" y="0"/>
                </a:moveTo>
                <a:cubicBezTo>
                  <a:pt x="8810" y="0"/>
                  <a:pt x="7042" y="437"/>
                  <a:pt x="5289" y="1296"/>
                </a:cubicBezTo>
                <a:cubicBezTo>
                  <a:pt x="3521" y="2156"/>
                  <a:pt x="2199" y="3452"/>
                  <a:pt x="1322" y="5185"/>
                </a:cubicBezTo>
                <a:cubicBezTo>
                  <a:pt x="431" y="6481"/>
                  <a:pt x="0" y="8637"/>
                  <a:pt x="0" y="10807"/>
                </a:cubicBezTo>
                <a:cubicBezTo>
                  <a:pt x="0" y="12963"/>
                  <a:pt x="431" y="14696"/>
                  <a:pt x="1322" y="16415"/>
                </a:cubicBezTo>
                <a:cubicBezTo>
                  <a:pt x="2199" y="17711"/>
                  <a:pt x="3521" y="19007"/>
                  <a:pt x="5289" y="19881"/>
                </a:cubicBezTo>
                <a:cubicBezTo>
                  <a:pt x="7042" y="21177"/>
                  <a:pt x="8810" y="21600"/>
                  <a:pt x="11023" y="21600"/>
                </a:cubicBezTo>
                <a:cubicBezTo>
                  <a:pt x="13222" y="21600"/>
                  <a:pt x="14989" y="21177"/>
                  <a:pt x="16311" y="20304"/>
                </a:cubicBezTo>
                <a:cubicBezTo>
                  <a:pt x="18065" y="19881"/>
                  <a:pt x="19387" y="19007"/>
                  <a:pt x="20278" y="17711"/>
                </a:cubicBezTo>
                <a:lnTo>
                  <a:pt x="17634" y="14696"/>
                </a:lnTo>
                <a:cubicBezTo>
                  <a:pt x="16743" y="15555"/>
                  <a:pt x="15866" y="15992"/>
                  <a:pt x="14989" y="16415"/>
                </a:cubicBezTo>
                <a:cubicBezTo>
                  <a:pt x="13667" y="16852"/>
                  <a:pt x="12776" y="17288"/>
                  <a:pt x="11454" y="17288"/>
                </a:cubicBezTo>
                <a:cubicBezTo>
                  <a:pt x="10132" y="17288"/>
                  <a:pt x="8810" y="16852"/>
                  <a:pt x="7488" y="15992"/>
                </a:cubicBezTo>
                <a:cubicBezTo>
                  <a:pt x="6611" y="15119"/>
                  <a:pt x="5720" y="13822"/>
                  <a:pt x="5289" y="12526"/>
                </a:cubicBezTo>
                <a:lnTo>
                  <a:pt x="21600" y="12526"/>
                </a:lnTo>
                <a:cubicBezTo>
                  <a:pt x="21600" y="12103"/>
                  <a:pt x="21600" y="11666"/>
                  <a:pt x="21600" y="10807"/>
                </a:cubicBezTo>
                <a:cubicBezTo>
                  <a:pt x="21600" y="7341"/>
                  <a:pt x="20709" y="4748"/>
                  <a:pt x="18956" y="2593"/>
                </a:cubicBezTo>
                <a:cubicBezTo>
                  <a:pt x="17188" y="860"/>
                  <a:pt x="14544" y="0"/>
                  <a:pt x="11023" y="0"/>
                </a:cubicBezTo>
                <a:close/>
              </a:path>
            </a:pathLst>
          </a:custGeom>
          <a:solidFill>
            <a:srgbClr val="222831"/>
          </a:solidFill>
          <a:ln w="12700">
            <a:miter lim="400000"/>
          </a:ln>
        </p:spPr>
        <p:txBody>
          <a:bodyPr lIns="0" tIns="0" rIns="0" bIns="0" anchor="ctr"/>
          <a:lstStyle/>
          <a:p>
            <a:pPr>
              <a:defRPr sz="1400"/>
            </a:pPr>
          </a:p>
        </p:txBody>
      </p:sp>
      <p:sp>
        <p:nvSpPr>
          <p:cNvPr id="11388" name="Google Shape;3174;p35"/>
          <p:cNvSpPr/>
          <p:nvPr/>
        </p:nvSpPr>
        <p:spPr>
          <a:xfrm>
            <a:off x="701486" y="3158984"/>
            <a:ext cx="1073262" cy="63198"/>
          </a:xfrm>
          <a:prstGeom prst="rect">
            <a:avLst/>
          </a:prstGeom>
          <a:solidFill>
            <a:srgbClr val="C4C4C4"/>
          </a:solidFill>
          <a:ln w="12700">
            <a:miter lim="400000"/>
          </a:ln>
        </p:spPr>
        <p:txBody>
          <a:bodyPr lIns="0" tIns="0" rIns="0" bIns="0" anchor="ctr"/>
          <a:lstStyle/>
          <a:p>
            <a:pPr>
              <a:defRPr sz="1400"/>
            </a:pPr>
          </a:p>
        </p:txBody>
      </p:sp>
      <p:sp>
        <p:nvSpPr>
          <p:cNvPr id="11389" name="Google Shape;3175;p35"/>
          <p:cNvSpPr/>
          <p:nvPr/>
        </p:nvSpPr>
        <p:spPr>
          <a:xfrm>
            <a:off x="1099451" y="2021075"/>
            <a:ext cx="290217" cy="359177"/>
          </a:xfrm>
          <a:custGeom>
            <a:avLst/>
            <a:gdLst/>
            <a:ahLst/>
            <a:cxnLst>
              <a:cxn ang="0">
                <a:pos x="wd2" y="hd2"/>
              </a:cxn>
              <a:cxn ang="5400000">
                <a:pos x="wd2" y="hd2"/>
              </a:cxn>
              <a:cxn ang="10800000">
                <a:pos x="wd2" y="hd2"/>
              </a:cxn>
              <a:cxn ang="16200000">
                <a:pos x="wd2" y="hd2"/>
              </a:cxn>
            </a:cxnLst>
            <a:rect l="0" t="0" r="r" b="b"/>
            <a:pathLst>
              <a:path w="21492" h="21600" fill="norm" stroke="1" extrusionOk="0">
                <a:moveTo>
                  <a:pt x="10748" y="1902"/>
                </a:moveTo>
                <a:cubicBezTo>
                  <a:pt x="11494" y="1902"/>
                  <a:pt x="12236" y="2245"/>
                  <a:pt x="12663" y="2679"/>
                </a:cubicBezTo>
                <a:cubicBezTo>
                  <a:pt x="13194" y="3110"/>
                  <a:pt x="13513" y="3716"/>
                  <a:pt x="13513" y="4319"/>
                </a:cubicBezTo>
                <a:cubicBezTo>
                  <a:pt x="13409" y="5096"/>
                  <a:pt x="12771" y="5874"/>
                  <a:pt x="11813" y="6221"/>
                </a:cubicBezTo>
                <a:lnTo>
                  <a:pt x="10748" y="6567"/>
                </a:lnTo>
                <a:lnTo>
                  <a:pt x="9683" y="6221"/>
                </a:lnTo>
                <a:cubicBezTo>
                  <a:pt x="8621" y="5874"/>
                  <a:pt x="7983" y="5012"/>
                  <a:pt x="7983" y="4147"/>
                </a:cubicBezTo>
                <a:cubicBezTo>
                  <a:pt x="7983" y="2938"/>
                  <a:pt x="9152" y="1902"/>
                  <a:pt x="10748" y="1902"/>
                </a:cubicBezTo>
                <a:close/>
                <a:moveTo>
                  <a:pt x="10855" y="9677"/>
                </a:moveTo>
                <a:lnTo>
                  <a:pt x="12236" y="9849"/>
                </a:lnTo>
                <a:cubicBezTo>
                  <a:pt x="12451" y="9936"/>
                  <a:pt x="18939" y="11061"/>
                  <a:pt x="18301" y="15898"/>
                </a:cubicBezTo>
                <a:cubicBezTo>
                  <a:pt x="18197" y="16504"/>
                  <a:pt x="18197" y="17106"/>
                  <a:pt x="18408" y="17884"/>
                </a:cubicBezTo>
                <a:lnTo>
                  <a:pt x="18727" y="19698"/>
                </a:lnTo>
                <a:lnTo>
                  <a:pt x="2768" y="19698"/>
                </a:lnTo>
                <a:lnTo>
                  <a:pt x="3407" y="16416"/>
                </a:lnTo>
                <a:cubicBezTo>
                  <a:pt x="3407" y="15898"/>
                  <a:pt x="3511" y="15379"/>
                  <a:pt x="3511" y="15033"/>
                </a:cubicBezTo>
                <a:cubicBezTo>
                  <a:pt x="3511" y="10886"/>
                  <a:pt x="8621" y="10024"/>
                  <a:pt x="9152" y="9936"/>
                </a:cubicBezTo>
                <a:lnTo>
                  <a:pt x="10855" y="9677"/>
                </a:lnTo>
                <a:close/>
                <a:moveTo>
                  <a:pt x="10748" y="0"/>
                </a:moveTo>
                <a:cubicBezTo>
                  <a:pt x="7875" y="0"/>
                  <a:pt x="5534" y="1814"/>
                  <a:pt x="5534" y="4147"/>
                </a:cubicBezTo>
                <a:cubicBezTo>
                  <a:pt x="5534" y="5874"/>
                  <a:pt x="6918" y="7345"/>
                  <a:pt x="8725" y="8035"/>
                </a:cubicBezTo>
                <a:cubicBezTo>
                  <a:pt x="8725" y="8035"/>
                  <a:pt x="1065" y="9159"/>
                  <a:pt x="1065" y="15033"/>
                </a:cubicBezTo>
                <a:cubicBezTo>
                  <a:pt x="1065" y="15379"/>
                  <a:pt x="1065" y="15811"/>
                  <a:pt x="958" y="16157"/>
                </a:cubicBezTo>
                <a:lnTo>
                  <a:pt x="0" y="21600"/>
                </a:lnTo>
                <a:lnTo>
                  <a:pt x="21492" y="21600"/>
                </a:lnTo>
                <a:lnTo>
                  <a:pt x="20750" y="17540"/>
                </a:lnTo>
                <a:cubicBezTo>
                  <a:pt x="20642" y="17106"/>
                  <a:pt x="20535" y="16588"/>
                  <a:pt x="20642" y="16070"/>
                </a:cubicBezTo>
                <a:cubicBezTo>
                  <a:pt x="21600" y="9505"/>
                  <a:pt x="12663" y="8035"/>
                  <a:pt x="12663" y="8035"/>
                </a:cubicBezTo>
                <a:cubicBezTo>
                  <a:pt x="14471" y="7429"/>
                  <a:pt x="15747" y="6049"/>
                  <a:pt x="15855" y="4406"/>
                </a:cubicBezTo>
                <a:cubicBezTo>
                  <a:pt x="15962" y="2161"/>
                  <a:pt x="13728" y="87"/>
                  <a:pt x="10855" y="0"/>
                </a:cubicBezTo>
                <a:close/>
              </a:path>
            </a:pathLst>
          </a:custGeom>
          <a:solidFill>
            <a:srgbClr val="222831"/>
          </a:solidFill>
          <a:ln w="12700">
            <a:miter lim="400000"/>
          </a:ln>
        </p:spPr>
        <p:txBody>
          <a:bodyPr lIns="0" tIns="0" rIns="0" bIns="0" anchor="ctr"/>
          <a:lstStyle/>
          <a:p>
            <a:pPr>
              <a:defRPr sz="1400"/>
            </a:pPr>
          </a:p>
        </p:txBody>
      </p:sp>
      <p:sp>
        <p:nvSpPr>
          <p:cNvPr id="11390" name="Google Shape;3176;p35"/>
          <p:cNvSpPr/>
          <p:nvPr/>
        </p:nvSpPr>
        <p:spPr>
          <a:xfrm>
            <a:off x="971604" y="3960674"/>
            <a:ext cx="272978" cy="90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36" y="0"/>
                </a:moveTo>
                <a:cubicBezTo>
                  <a:pt x="1705" y="0"/>
                  <a:pt x="0" y="4796"/>
                  <a:pt x="0" y="10632"/>
                </a:cubicBezTo>
                <a:cubicBezTo>
                  <a:pt x="0" y="16457"/>
                  <a:pt x="1705" y="21600"/>
                  <a:pt x="3636" y="21600"/>
                </a:cubicBezTo>
                <a:lnTo>
                  <a:pt x="21600" y="21600"/>
                </a:lnTo>
                <a:lnTo>
                  <a:pt x="21600" y="0"/>
                </a:lnTo>
                <a:close/>
              </a:path>
            </a:pathLst>
          </a:custGeom>
          <a:solidFill>
            <a:srgbClr val="30475E"/>
          </a:solidFill>
          <a:ln w="12700">
            <a:miter lim="400000"/>
          </a:ln>
        </p:spPr>
        <p:txBody>
          <a:bodyPr lIns="0" tIns="0" rIns="0" bIns="0" anchor="ctr"/>
          <a:lstStyle/>
          <a:p>
            <a:pPr>
              <a:defRPr sz="1400"/>
            </a:pPr>
          </a:p>
        </p:txBody>
      </p:sp>
      <p:sp>
        <p:nvSpPr>
          <p:cNvPr id="11391" name="Google Shape;3177;p35"/>
          <p:cNvSpPr/>
          <p:nvPr/>
        </p:nvSpPr>
        <p:spPr>
          <a:xfrm>
            <a:off x="1156931" y="3985083"/>
            <a:ext cx="169540" cy="40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61" y="0"/>
                </a:moveTo>
                <a:cubicBezTo>
                  <a:pt x="1098" y="0"/>
                  <a:pt x="0" y="4627"/>
                  <a:pt x="0" y="10812"/>
                </a:cubicBezTo>
                <a:cubicBezTo>
                  <a:pt x="0" y="16973"/>
                  <a:pt x="1098" y="21600"/>
                  <a:pt x="2561" y="21600"/>
                </a:cubicBezTo>
                <a:lnTo>
                  <a:pt x="19039" y="21600"/>
                </a:lnTo>
                <a:cubicBezTo>
                  <a:pt x="20502" y="21600"/>
                  <a:pt x="21600" y="16973"/>
                  <a:pt x="21600" y="10812"/>
                </a:cubicBezTo>
                <a:cubicBezTo>
                  <a:pt x="21600" y="4627"/>
                  <a:pt x="20502" y="0"/>
                  <a:pt x="19039" y="0"/>
                </a:cubicBezTo>
                <a:close/>
              </a:path>
            </a:pathLst>
          </a:custGeom>
          <a:solidFill>
            <a:srgbClr val="FFFFFF"/>
          </a:solidFill>
          <a:ln w="12700">
            <a:miter lim="400000"/>
          </a:ln>
        </p:spPr>
        <p:txBody>
          <a:bodyPr lIns="0" tIns="0" rIns="0" bIns="0" anchor="ctr"/>
          <a:lstStyle/>
          <a:p>
            <a:pPr>
              <a:defRPr sz="1400"/>
            </a:pPr>
          </a:p>
        </p:txBody>
      </p:sp>
      <p:sp>
        <p:nvSpPr>
          <p:cNvPr id="11392" name="Google Shape;3179;p35"/>
          <p:cNvSpPr/>
          <p:nvPr/>
        </p:nvSpPr>
        <p:spPr>
          <a:xfrm>
            <a:off x="2668397" y="3236563"/>
            <a:ext cx="557478" cy="557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99" y="0"/>
                </a:moveTo>
                <a:cubicBezTo>
                  <a:pt x="2171" y="0"/>
                  <a:pt x="0" y="2171"/>
                  <a:pt x="0" y="4899"/>
                </a:cubicBezTo>
                <a:lnTo>
                  <a:pt x="0" y="16702"/>
                </a:lnTo>
                <a:cubicBezTo>
                  <a:pt x="0" y="19429"/>
                  <a:pt x="2171" y="21600"/>
                  <a:pt x="4899" y="21600"/>
                </a:cubicBezTo>
                <a:lnTo>
                  <a:pt x="16701" y="21600"/>
                </a:lnTo>
                <a:cubicBezTo>
                  <a:pt x="19427" y="21600"/>
                  <a:pt x="21600" y="19429"/>
                  <a:pt x="21600" y="16702"/>
                </a:cubicBezTo>
                <a:lnTo>
                  <a:pt x="21600" y="4899"/>
                </a:lnTo>
                <a:cubicBezTo>
                  <a:pt x="21600" y="2171"/>
                  <a:pt x="19427" y="0"/>
                  <a:pt x="16701" y="0"/>
                </a:cubicBezTo>
                <a:close/>
              </a:path>
            </a:pathLst>
          </a:custGeom>
          <a:solidFill>
            <a:srgbClr val="EEEEEE"/>
          </a:solidFill>
          <a:ln w="12700">
            <a:miter lim="400000"/>
          </a:ln>
        </p:spPr>
        <p:txBody>
          <a:bodyPr lIns="0" tIns="0" rIns="0" bIns="0" anchor="ctr"/>
          <a:lstStyle/>
          <a:p>
            <a:pPr>
              <a:defRPr sz="1400"/>
            </a:pPr>
          </a:p>
        </p:txBody>
      </p:sp>
      <p:sp>
        <p:nvSpPr>
          <p:cNvPr id="11393" name="Google Shape;3180;p35"/>
          <p:cNvSpPr/>
          <p:nvPr/>
        </p:nvSpPr>
        <p:spPr>
          <a:xfrm>
            <a:off x="3306311" y="3348621"/>
            <a:ext cx="556025" cy="557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55" y="0"/>
                </a:moveTo>
                <a:cubicBezTo>
                  <a:pt x="2177" y="0"/>
                  <a:pt x="0" y="2227"/>
                  <a:pt x="0" y="4899"/>
                </a:cubicBezTo>
                <a:lnTo>
                  <a:pt x="0" y="16755"/>
                </a:lnTo>
                <a:cubicBezTo>
                  <a:pt x="0" y="19427"/>
                  <a:pt x="2177" y="21600"/>
                  <a:pt x="4855" y="21600"/>
                </a:cubicBezTo>
                <a:lnTo>
                  <a:pt x="16745" y="21600"/>
                </a:lnTo>
                <a:cubicBezTo>
                  <a:pt x="19423" y="21600"/>
                  <a:pt x="21600" y="19427"/>
                  <a:pt x="21600" y="16755"/>
                </a:cubicBezTo>
                <a:lnTo>
                  <a:pt x="21600" y="4899"/>
                </a:lnTo>
                <a:cubicBezTo>
                  <a:pt x="21600" y="2227"/>
                  <a:pt x="19423" y="0"/>
                  <a:pt x="16745" y="0"/>
                </a:cubicBezTo>
                <a:close/>
              </a:path>
            </a:pathLst>
          </a:custGeom>
          <a:solidFill>
            <a:srgbClr val="EEEEEE"/>
          </a:solidFill>
          <a:ln w="12700">
            <a:miter lim="400000"/>
          </a:ln>
        </p:spPr>
        <p:txBody>
          <a:bodyPr lIns="0" tIns="0" rIns="0" bIns="0" anchor="ctr"/>
          <a:lstStyle/>
          <a:p>
            <a:pPr>
              <a:defRPr sz="1400"/>
            </a:pPr>
          </a:p>
        </p:txBody>
      </p:sp>
      <p:sp>
        <p:nvSpPr>
          <p:cNvPr id="11394" name="Google Shape;3181;p35"/>
          <p:cNvSpPr/>
          <p:nvPr/>
        </p:nvSpPr>
        <p:spPr>
          <a:xfrm>
            <a:off x="2780455" y="3921885"/>
            <a:ext cx="557478" cy="557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99" y="0"/>
                </a:moveTo>
                <a:cubicBezTo>
                  <a:pt x="2227" y="0"/>
                  <a:pt x="0" y="2227"/>
                  <a:pt x="0" y="4899"/>
                </a:cubicBezTo>
                <a:lnTo>
                  <a:pt x="0" y="16702"/>
                </a:lnTo>
                <a:cubicBezTo>
                  <a:pt x="0" y="19429"/>
                  <a:pt x="2227" y="21600"/>
                  <a:pt x="4899" y="21600"/>
                </a:cubicBezTo>
                <a:lnTo>
                  <a:pt x="16701" y="21600"/>
                </a:lnTo>
                <a:cubicBezTo>
                  <a:pt x="19429" y="21600"/>
                  <a:pt x="21600" y="19429"/>
                  <a:pt x="21600" y="16702"/>
                </a:cubicBezTo>
                <a:lnTo>
                  <a:pt x="21600" y="4899"/>
                </a:lnTo>
                <a:cubicBezTo>
                  <a:pt x="21600" y="2227"/>
                  <a:pt x="19429" y="0"/>
                  <a:pt x="16701" y="0"/>
                </a:cubicBezTo>
                <a:close/>
              </a:path>
            </a:pathLst>
          </a:custGeom>
          <a:solidFill>
            <a:srgbClr val="EEEEEE"/>
          </a:solidFill>
          <a:ln w="12700">
            <a:miter lim="400000"/>
          </a:ln>
        </p:spPr>
        <p:txBody>
          <a:bodyPr lIns="0" tIns="0" rIns="0" bIns="0" anchor="ctr"/>
          <a:lstStyle/>
          <a:p>
            <a:pPr>
              <a:defRPr sz="1400"/>
            </a:pPr>
          </a:p>
        </p:txBody>
      </p:sp>
      <p:sp>
        <p:nvSpPr>
          <p:cNvPr id="11395" name="Google Shape;3182;p35"/>
          <p:cNvSpPr/>
          <p:nvPr/>
        </p:nvSpPr>
        <p:spPr>
          <a:xfrm>
            <a:off x="3461468" y="3992297"/>
            <a:ext cx="443969" cy="4439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93" y="0"/>
                </a:moveTo>
                <a:cubicBezTo>
                  <a:pt x="2168" y="0"/>
                  <a:pt x="0" y="2166"/>
                  <a:pt x="0" y="4892"/>
                </a:cubicBezTo>
                <a:lnTo>
                  <a:pt x="0" y="16708"/>
                </a:lnTo>
                <a:cubicBezTo>
                  <a:pt x="0" y="19434"/>
                  <a:pt x="2168" y="21600"/>
                  <a:pt x="4893" y="21600"/>
                </a:cubicBezTo>
                <a:lnTo>
                  <a:pt x="16707" y="21600"/>
                </a:lnTo>
                <a:cubicBezTo>
                  <a:pt x="19432" y="21600"/>
                  <a:pt x="21600" y="19434"/>
                  <a:pt x="21600" y="16708"/>
                </a:cubicBezTo>
                <a:lnTo>
                  <a:pt x="21600" y="4892"/>
                </a:lnTo>
                <a:cubicBezTo>
                  <a:pt x="21600" y="2166"/>
                  <a:pt x="19432" y="0"/>
                  <a:pt x="16707" y="0"/>
                </a:cubicBezTo>
                <a:close/>
              </a:path>
            </a:pathLst>
          </a:custGeom>
          <a:solidFill>
            <a:srgbClr val="EEEEEE"/>
          </a:solidFill>
          <a:ln w="12700">
            <a:miter lim="400000"/>
          </a:ln>
        </p:spPr>
        <p:txBody>
          <a:bodyPr lIns="0" tIns="0" rIns="0" bIns="0" anchor="ctr"/>
          <a:lstStyle/>
          <a:p>
            <a:pPr>
              <a:defRPr sz="1400"/>
            </a:pPr>
          </a:p>
        </p:txBody>
      </p:sp>
      <p:sp>
        <p:nvSpPr>
          <p:cNvPr id="11396" name="Google Shape;3183;p35"/>
          <p:cNvSpPr/>
          <p:nvPr/>
        </p:nvSpPr>
        <p:spPr>
          <a:xfrm>
            <a:off x="3273283" y="4516700"/>
            <a:ext cx="584745" cy="584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82" y="0"/>
                </a:moveTo>
                <a:cubicBezTo>
                  <a:pt x="2175" y="0"/>
                  <a:pt x="0" y="2175"/>
                  <a:pt x="0" y="4882"/>
                </a:cubicBezTo>
                <a:lnTo>
                  <a:pt x="0" y="16718"/>
                </a:lnTo>
                <a:cubicBezTo>
                  <a:pt x="0" y="19371"/>
                  <a:pt x="2175" y="21600"/>
                  <a:pt x="4882" y="21600"/>
                </a:cubicBezTo>
                <a:lnTo>
                  <a:pt x="16717" y="21600"/>
                </a:lnTo>
                <a:cubicBezTo>
                  <a:pt x="19425" y="21600"/>
                  <a:pt x="21600" y="19371"/>
                  <a:pt x="21600" y="16718"/>
                </a:cubicBezTo>
                <a:lnTo>
                  <a:pt x="21600" y="4882"/>
                </a:lnTo>
                <a:cubicBezTo>
                  <a:pt x="21600" y="2175"/>
                  <a:pt x="19425" y="0"/>
                  <a:pt x="16717" y="0"/>
                </a:cubicBezTo>
                <a:close/>
              </a:path>
            </a:pathLst>
          </a:custGeom>
          <a:solidFill>
            <a:srgbClr val="EEEEEE"/>
          </a:solidFill>
          <a:ln w="12700">
            <a:miter lim="400000"/>
          </a:ln>
        </p:spPr>
        <p:txBody>
          <a:bodyPr lIns="0" tIns="0" rIns="0" bIns="0" anchor="ctr"/>
          <a:lstStyle/>
          <a:p>
            <a:pPr>
              <a:defRPr sz="1400"/>
            </a:pPr>
          </a:p>
        </p:txBody>
      </p:sp>
      <p:sp>
        <p:nvSpPr>
          <p:cNvPr id="11397" name="Google Shape;3184;p35"/>
          <p:cNvSpPr/>
          <p:nvPr/>
        </p:nvSpPr>
        <p:spPr>
          <a:xfrm>
            <a:off x="3948535" y="3199180"/>
            <a:ext cx="444000" cy="443968"/>
          </a:xfrm>
          <a:custGeom>
            <a:avLst/>
            <a:gdLst/>
            <a:ahLst/>
            <a:cxnLst>
              <a:cxn ang="0">
                <a:pos x="wd2" y="hd2"/>
              </a:cxn>
              <a:cxn ang="5400000">
                <a:pos x="wd2" y="hd2"/>
              </a:cxn>
              <a:cxn ang="10800000">
                <a:pos x="wd2" y="hd2"/>
              </a:cxn>
              <a:cxn ang="16200000">
                <a:pos x="wd2" y="hd2"/>
              </a:cxn>
            </a:cxnLst>
            <a:rect l="0" t="0" r="r" b="b"/>
            <a:pathLst>
              <a:path w="21533" h="21600" fill="norm" stroke="1" extrusionOk="0">
                <a:moveTo>
                  <a:pt x="4878" y="0"/>
                </a:moveTo>
                <a:cubicBezTo>
                  <a:pt x="2161" y="0"/>
                  <a:pt x="0" y="2168"/>
                  <a:pt x="0" y="4893"/>
                </a:cubicBezTo>
                <a:lnTo>
                  <a:pt x="0" y="16777"/>
                </a:lnTo>
                <a:cubicBezTo>
                  <a:pt x="0" y="19432"/>
                  <a:pt x="2161" y="21600"/>
                  <a:pt x="4878" y="21600"/>
                </a:cubicBezTo>
                <a:lnTo>
                  <a:pt x="16724" y="21600"/>
                </a:lnTo>
                <a:cubicBezTo>
                  <a:pt x="19371" y="21600"/>
                  <a:pt x="21600" y="19432"/>
                  <a:pt x="21532" y="16777"/>
                </a:cubicBezTo>
                <a:lnTo>
                  <a:pt x="21532" y="4893"/>
                </a:lnTo>
                <a:cubicBezTo>
                  <a:pt x="21532" y="2168"/>
                  <a:pt x="19371" y="0"/>
                  <a:pt x="16724" y="0"/>
                </a:cubicBezTo>
                <a:close/>
              </a:path>
            </a:pathLst>
          </a:custGeom>
          <a:solidFill>
            <a:srgbClr val="EEEEEE"/>
          </a:solidFill>
          <a:ln w="12700">
            <a:miter lim="400000"/>
          </a:ln>
        </p:spPr>
        <p:txBody>
          <a:bodyPr lIns="0" tIns="0" rIns="0" bIns="0" anchor="ctr"/>
          <a:lstStyle/>
          <a:p>
            <a:pPr>
              <a:defRPr sz="1400"/>
            </a:pPr>
          </a:p>
        </p:txBody>
      </p:sp>
      <p:sp>
        <p:nvSpPr>
          <p:cNvPr id="11398" name="Google Shape;3185;p35"/>
          <p:cNvSpPr/>
          <p:nvPr/>
        </p:nvSpPr>
        <p:spPr>
          <a:xfrm>
            <a:off x="3948535" y="3740870"/>
            <a:ext cx="557478" cy="5559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99" y="0"/>
                </a:moveTo>
                <a:cubicBezTo>
                  <a:pt x="2171" y="0"/>
                  <a:pt x="0" y="2177"/>
                  <a:pt x="0" y="4856"/>
                </a:cubicBezTo>
                <a:lnTo>
                  <a:pt x="0" y="16744"/>
                </a:lnTo>
                <a:cubicBezTo>
                  <a:pt x="0" y="19423"/>
                  <a:pt x="2171" y="21600"/>
                  <a:pt x="4899" y="21600"/>
                </a:cubicBezTo>
                <a:lnTo>
                  <a:pt x="16701" y="21600"/>
                </a:lnTo>
                <a:cubicBezTo>
                  <a:pt x="19429" y="21600"/>
                  <a:pt x="21600" y="19423"/>
                  <a:pt x="21600" y="16744"/>
                </a:cubicBezTo>
                <a:lnTo>
                  <a:pt x="21600" y="4856"/>
                </a:lnTo>
                <a:cubicBezTo>
                  <a:pt x="21600" y="2177"/>
                  <a:pt x="19429" y="0"/>
                  <a:pt x="16701" y="0"/>
                </a:cubicBezTo>
                <a:close/>
              </a:path>
            </a:pathLst>
          </a:custGeom>
          <a:solidFill>
            <a:srgbClr val="EEEEEE"/>
          </a:solidFill>
          <a:ln w="12700">
            <a:miter lim="400000"/>
          </a:ln>
        </p:spPr>
        <p:txBody>
          <a:bodyPr lIns="0" tIns="0" rIns="0" bIns="0" anchor="ctr"/>
          <a:lstStyle/>
          <a:p>
            <a:pPr>
              <a:defRPr sz="1400"/>
            </a:pPr>
          </a:p>
        </p:txBody>
      </p:sp>
      <p:sp>
        <p:nvSpPr>
          <p:cNvPr id="11399" name="Google Shape;3186;p35"/>
          <p:cNvSpPr/>
          <p:nvPr/>
        </p:nvSpPr>
        <p:spPr>
          <a:xfrm>
            <a:off x="2916966" y="5714949"/>
            <a:ext cx="1027260" cy="140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0" y="0"/>
                </a:moveTo>
                <a:cubicBezTo>
                  <a:pt x="664" y="0"/>
                  <a:pt x="0" y="4845"/>
                  <a:pt x="0" y="10797"/>
                </a:cubicBezTo>
                <a:cubicBezTo>
                  <a:pt x="0" y="16755"/>
                  <a:pt x="664" y="21600"/>
                  <a:pt x="1480" y="21600"/>
                </a:cubicBezTo>
                <a:lnTo>
                  <a:pt x="20119" y="21600"/>
                </a:lnTo>
                <a:cubicBezTo>
                  <a:pt x="20935" y="21600"/>
                  <a:pt x="21600" y="16755"/>
                  <a:pt x="21600" y="10797"/>
                </a:cubicBezTo>
                <a:cubicBezTo>
                  <a:pt x="21600" y="4845"/>
                  <a:pt x="20935" y="0"/>
                  <a:pt x="20119" y="0"/>
                </a:cubicBezTo>
                <a:close/>
              </a:path>
            </a:pathLst>
          </a:custGeom>
          <a:solidFill>
            <a:srgbClr val="EEEEEE"/>
          </a:solidFill>
          <a:ln w="12700">
            <a:miter lim="400000"/>
          </a:ln>
        </p:spPr>
        <p:txBody>
          <a:bodyPr lIns="0" tIns="0" rIns="0" bIns="0" anchor="ctr"/>
          <a:lstStyle/>
          <a:p>
            <a:pPr>
              <a:defRPr sz="1400"/>
            </a:pPr>
          </a:p>
        </p:txBody>
      </p:sp>
      <p:sp>
        <p:nvSpPr>
          <p:cNvPr id="11400" name="Google Shape;3187;p35"/>
          <p:cNvSpPr/>
          <p:nvPr/>
        </p:nvSpPr>
        <p:spPr>
          <a:xfrm>
            <a:off x="2896823" y="4788224"/>
            <a:ext cx="1222703" cy="686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17" y="21600"/>
                </a:lnTo>
                <a:lnTo>
                  <a:pt x="17082" y="21600"/>
                </a:lnTo>
                <a:lnTo>
                  <a:pt x="21600" y="0"/>
                </a:lnTo>
                <a:close/>
              </a:path>
            </a:pathLst>
          </a:custGeom>
          <a:solidFill>
            <a:srgbClr val="87393C"/>
          </a:solidFill>
          <a:ln w="12700">
            <a:miter lim="400000"/>
          </a:ln>
        </p:spPr>
        <p:txBody>
          <a:bodyPr lIns="0" tIns="0" rIns="0" bIns="0" anchor="ctr"/>
          <a:lstStyle/>
          <a:p>
            <a:pPr>
              <a:defRPr sz="1400"/>
            </a:pPr>
          </a:p>
        </p:txBody>
      </p:sp>
      <p:sp>
        <p:nvSpPr>
          <p:cNvPr id="11401" name="Google Shape;3188;p35"/>
          <p:cNvSpPr/>
          <p:nvPr/>
        </p:nvSpPr>
        <p:spPr>
          <a:xfrm>
            <a:off x="2761765" y="4723576"/>
            <a:ext cx="1449722" cy="130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4" y="0"/>
                </a:moveTo>
                <a:cubicBezTo>
                  <a:pt x="429" y="0"/>
                  <a:pt x="0" y="4752"/>
                  <a:pt x="0" y="10680"/>
                </a:cubicBezTo>
                <a:cubicBezTo>
                  <a:pt x="0" y="16616"/>
                  <a:pt x="429" y="21600"/>
                  <a:pt x="964" y="21600"/>
                </a:cubicBezTo>
                <a:lnTo>
                  <a:pt x="20615" y="21600"/>
                </a:lnTo>
                <a:cubicBezTo>
                  <a:pt x="21171" y="21600"/>
                  <a:pt x="21600" y="16616"/>
                  <a:pt x="21600" y="10680"/>
                </a:cubicBezTo>
                <a:cubicBezTo>
                  <a:pt x="21600" y="4752"/>
                  <a:pt x="21171" y="0"/>
                  <a:pt x="20615" y="0"/>
                </a:cubicBezTo>
                <a:close/>
              </a:path>
            </a:pathLst>
          </a:custGeom>
          <a:solidFill>
            <a:schemeClr val="accent3">
              <a:lumOff val="10616"/>
            </a:schemeClr>
          </a:solidFill>
          <a:ln w="12700">
            <a:miter lim="400000"/>
          </a:ln>
        </p:spPr>
        <p:txBody>
          <a:bodyPr lIns="0" tIns="0" rIns="0" bIns="0" anchor="ctr"/>
          <a:lstStyle/>
          <a:p>
            <a:pPr>
              <a:defRPr sz="1400"/>
            </a:pPr>
          </a:p>
        </p:txBody>
      </p:sp>
      <p:sp>
        <p:nvSpPr>
          <p:cNvPr id="11402" name="Google Shape;3189;p35"/>
          <p:cNvSpPr/>
          <p:nvPr/>
        </p:nvSpPr>
        <p:spPr>
          <a:xfrm>
            <a:off x="2921276" y="4731153"/>
            <a:ext cx="1245242" cy="830046"/>
          </a:xfrm>
          <a:custGeom>
            <a:avLst/>
            <a:gdLst/>
            <a:ahLst/>
            <a:cxnLst>
              <a:cxn ang="0">
                <a:pos x="wd2" y="hd2"/>
              </a:cxn>
              <a:cxn ang="5400000">
                <a:pos x="wd2" y="hd2"/>
              </a:cxn>
              <a:cxn ang="10800000">
                <a:pos x="wd2" y="hd2"/>
              </a:cxn>
              <a:cxn ang="16200000">
                <a:pos x="wd2" y="hd2"/>
              </a:cxn>
            </a:cxnLst>
            <a:rect l="0" t="0" r="r" b="b"/>
            <a:pathLst>
              <a:path w="21494" h="21600" fill="norm" stroke="1" extrusionOk="0">
                <a:moveTo>
                  <a:pt x="20565" y="0"/>
                </a:moveTo>
                <a:cubicBezTo>
                  <a:pt x="20163" y="0"/>
                  <a:pt x="19786" y="360"/>
                  <a:pt x="19666" y="962"/>
                </a:cubicBezTo>
                <a:lnTo>
                  <a:pt x="15723" y="18758"/>
                </a:lnTo>
                <a:lnTo>
                  <a:pt x="942" y="18758"/>
                </a:lnTo>
                <a:cubicBezTo>
                  <a:pt x="421" y="18758"/>
                  <a:pt x="0" y="19395"/>
                  <a:pt x="0" y="20180"/>
                </a:cubicBezTo>
                <a:cubicBezTo>
                  <a:pt x="0" y="20965"/>
                  <a:pt x="421" y="21600"/>
                  <a:pt x="942" y="21600"/>
                </a:cubicBezTo>
                <a:lnTo>
                  <a:pt x="16392" y="21600"/>
                </a:lnTo>
                <a:cubicBezTo>
                  <a:pt x="16814" y="21600"/>
                  <a:pt x="17161" y="21226"/>
                  <a:pt x="17310" y="20628"/>
                </a:cubicBezTo>
                <a:lnTo>
                  <a:pt x="21451" y="1859"/>
                </a:lnTo>
                <a:cubicBezTo>
                  <a:pt x="21600" y="1112"/>
                  <a:pt x="21353" y="327"/>
                  <a:pt x="20856" y="65"/>
                </a:cubicBezTo>
                <a:cubicBezTo>
                  <a:pt x="20760" y="21"/>
                  <a:pt x="20661" y="0"/>
                  <a:pt x="20565" y="0"/>
                </a:cubicBezTo>
                <a:close/>
              </a:path>
            </a:pathLst>
          </a:custGeom>
          <a:solidFill>
            <a:schemeClr val="accent3">
              <a:lumOff val="10616"/>
            </a:schemeClr>
          </a:solidFill>
          <a:ln w="12700">
            <a:miter lim="400000"/>
          </a:ln>
        </p:spPr>
        <p:txBody>
          <a:bodyPr lIns="0" tIns="0" rIns="0" bIns="0" anchor="ctr"/>
          <a:lstStyle/>
          <a:p>
            <a:pPr>
              <a:defRPr sz="1400"/>
            </a:pPr>
          </a:p>
        </p:txBody>
      </p:sp>
      <p:sp>
        <p:nvSpPr>
          <p:cNvPr id="11403" name="Google Shape;3190;p35"/>
          <p:cNvSpPr/>
          <p:nvPr/>
        </p:nvSpPr>
        <p:spPr>
          <a:xfrm>
            <a:off x="3994462" y="4529584"/>
            <a:ext cx="450860" cy="373604"/>
          </a:xfrm>
          <a:custGeom>
            <a:avLst/>
            <a:gdLst/>
            <a:ahLst/>
            <a:cxnLst>
              <a:cxn ang="0">
                <a:pos x="wd2" y="hd2"/>
              </a:cxn>
              <a:cxn ang="5400000">
                <a:pos x="wd2" y="hd2"/>
              </a:cxn>
              <a:cxn ang="10800000">
                <a:pos x="wd2" y="hd2"/>
              </a:cxn>
              <a:cxn ang="16200000">
                <a:pos x="wd2" y="hd2"/>
              </a:cxn>
            </a:cxnLst>
            <a:rect l="0" t="0" r="r" b="b"/>
            <a:pathLst>
              <a:path w="20414" h="21600" fill="norm" stroke="1" extrusionOk="0">
                <a:moveTo>
                  <a:pt x="16006" y="0"/>
                </a:moveTo>
                <a:cubicBezTo>
                  <a:pt x="15131" y="0"/>
                  <a:pt x="14247" y="325"/>
                  <a:pt x="13469" y="999"/>
                </a:cubicBezTo>
                <a:lnTo>
                  <a:pt x="1889" y="11381"/>
                </a:lnTo>
                <a:cubicBezTo>
                  <a:pt x="-128" y="13209"/>
                  <a:pt x="-584" y="16698"/>
                  <a:pt x="784" y="19190"/>
                </a:cubicBezTo>
                <a:cubicBezTo>
                  <a:pt x="1628" y="20769"/>
                  <a:pt x="2994" y="21600"/>
                  <a:pt x="4360" y="21600"/>
                </a:cubicBezTo>
                <a:cubicBezTo>
                  <a:pt x="5273" y="21600"/>
                  <a:pt x="6117" y="21267"/>
                  <a:pt x="6897" y="20603"/>
                </a:cubicBezTo>
                <a:lnTo>
                  <a:pt x="18543" y="10219"/>
                </a:lnTo>
                <a:cubicBezTo>
                  <a:pt x="20494" y="8475"/>
                  <a:pt x="21016" y="4986"/>
                  <a:pt x="19650" y="2410"/>
                </a:cubicBezTo>
                <a:cubicBezTo>
                  <a:pt x="18771" y="829"/>
                  <a:pt x="17399" y="0"/>
                  <a:pt x="16006" y="0"/>
                </a:cubicBezTo>
                <a:close/>
              </a:path>
            </a:pathLst>
          </a:custGeom>
          <a:solidFill>
            <a:schemeClr val="accent3">
              <a:lumOff val="10616"/>
            </a:schemeClr>
          </a:solidFill>
          <a:ln w="12700">
            <a:miter lim="400000"/>
          </a:ln>
        </p:spPr>
        <p:txBody>
          <a:bodyPr lIns="0" tIns="0" rIns="0" bIns="0" anchor="ctr"/>
          <a:lstStyle/>
          <a:p>
            <a:pPr>
              <a:defRPr sz="1400"/>
            </a:pPr>
          </a:p>
        </p:txBody>
      </p:sp>
      <p:sp>
        <p:nvSpPr>
          <p:cNvPr id="11404" name="Google Shape;3191;p35"/>
          <p:cNvSpPr/>
          <p:nvPr/>
        </p:nvSpPr>
        <p:spPr>
          <a:xfrm>
            <a:off x="4036185" y="4749435"/>
            <a:ext cx="106297" cy="1063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0"/>
                </a:moveTo>
                <a:cubicBezTo>
                  <a:pt x="4960" y="0"/>
                  <a:pt x="0" y="4967"/>
                  <a:pt x="0" y="10800"/>
                </a:cubicBezTo>
                <a:cubicBezTo>
                  <a:pt x="0" y="16633"/>
                  <a:pt x="4960" y="21600"/>
                  <a:pt x="10805" y="21600"/>
                </a:cubicBezTo>
                <a:cubicBezTo>
                  <a:pt x="16640" y="21600"/>
                  <a:pt x="21600" y="16633"/>
                  <a:pt x="21600" y="10800"/>
                </a:cubicBezTo>
                <a:cubicBezTo>
                  <a:pt x="21600" y="4967"/>
                  <a:pt x="16640" y="0"/>
                  <a:pt x="10805" y="0"/>
                </a:cubicBezTo>
                <a:close/>
              </a:path>
            </a:pathLst>
          </a:custGeom>
          <a:solidFill>
            <a:srgbClr val="87393C"/>
          </a:solidFill>
          <a:ln w="12700">
            <a:miter lim="400000"/>
          </a:ln>
        </p:spPr>
        <p:txBody>
          <a:bodyPr lIns="0" tIns="0" rIns="0" bIns="0" anchor="ctr"/>
          <a:lstStyle/>
          <a:p>
            <a:pPr>
              <a:defRPr sz="1400"/>
            </a:pPr>
          </a:p>
        </p:txBody>
      </p:sp>
      <p:sp>
        <p:nvSpPr>
          <p:cNvPr id="11405" name="Google Shape;3192;p35"/>
          <p:cNvSpPr/>
          <p:nvPr/>
        </p:nvSpPr>
        <p:spPr>
          <a:xfrm>
            <a:off x="3049123" y="4943382"/>
            <a:ext cx="719803" cy="4037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3" y="0"/>
                </a:moveTo>
                <a:cubicBezTo>
                  <a:pt x="561" y="0"/>
                  <a:pt x="0" y="1000"/>
                  <a:pt x="0" y="2308"/>
                </a:cubicBezTo>
                <a:lnTo>
                  <a:pt x="0" y="19219"/>
                </a:lnTo>
                <a:cubicBezTo>
                  <a:pt x="0" y="20525"/>
                  <a:pt x="561" y="21600"/>
                  <a:pt x="1293" y="21600"/>
                </a:cubicBezTo>
                <a:cubicBezTo>
                  <a:pt x="2027" y="21600"/>
                  <a:pt x="2587" y="20525"/>
                  <a:pt x="2587" y="19219"/>
                </a:cubicBezTo>
                <a:lnTo>
                  <a:pt x="2587" y="2308"/>
                </a:lnTo>
                <a:cubicBezTo>
                  <a:pt x="2587" y="1000"/>
                  <a:pt x="2027" y="0"/>
                  <a:pt x="1293" y="0"/>
                </a:cubicBezTo>
                <a:close/>
                <a:moveTo>
                  <a:pt x="7416" y="0"/>
                </a:moveTo>
                <a:cubicBezTo>
                  <a:pt x="6683" y="0"/>
                  <a:pt x="6122" y="1000"/>
                  <a:pt x="6122" y="2308"/>
                </a:cubicBezTo>
                <a:lnTo>
                  <a:pt x="6122" y="19219"/>
                </a:lnTo>
                <a:cubicBezTo>
                  <a:pt x="6122" y="20525"/>
                  <a:pt x="6683" y="21600"/>
                  <a:pt x="7416" y="21600"/>
                </a:cubicBezTo>
                <a:cubicBezTo>
                  <a:pt x="8149" y="21600"/>
                  <a:pt x="8709" y="20525"/>
                  <a:pt x="8709" y="19219"/>
                </a:cubicBezTo>
                <a:lnTo>
                  <a:pt x="8709" y="2308"/>
                </a:lnTo>
                <a:cubicBezTo>
                  <a:pt x="8709" y="1000"/>
                  <a:pt x="8106" y="0"/>
                  <a:pt x="7416" y="0"/>
                </a:cubicBezTo>
                <a:close/>
                <a:moveTo>
                  <a:pt x="14013" y="0"/>
                </a:moveTo>
                <a:cubicBezTo>
                  <a:pt x="13279" y="0"/>
                  <a:pt x="12720" y="1000"/>
                  <a:pt x="12720" y="2308"/>
                </a:cubicBezTo>
                <a:lnTo>
                  <a:pt x="12720" y="19219"/>
                </a:lnTo>
                <a:cubicBezTo>
                  <a:pt x="12720" y="20525"/>
                  <a:pt x="13323" y="21600"/>
                  <a:pt x="14013" y="21600"/>
                </a:cubicBezTo>
                <a:cubicBezTo>
                  <a:pt x="14745" y="21600"/>
                  <a:pt x="15306" y="20525"/>
                  <a:pt x="15306" y="19219"/>
                </a:cubicBezTo>
                <a:lnTo>
                  <a:pt x="15306" y="2308"/>
                </a:lnTo>
                <a:cubicBezTo>
                  <a:pt x="15306" y="1000"/>
                  <a:pt x="14745" y="0"/>
                  <a:pt x="14013" y="0"/>
                </a:cubicBezTo>
                <a:close/>
                <a:moveTo>
                  <a:pt x="20307" y="0"/>
                </a:moveTo>
                <a:cubicBezTo>
                  <a:pt x="19574" y="0"/>
                  <a:pt x="19013" y="1000"/>
                  <a:pt x="19013" y="2308"/>
                </a:cubicBezTo>
                <a:lnTo>
                  <a:pt x="19013" y="19219"/>
                </a:lnTo>
                <a:cubicBezTo>
                  <a:pt x="19013" y="20525"/>
                  <a:pt x="19574" y="21600"/>
                  <a:pt x="20307" y="21600"/>
                </a:cubicBezTo>
                <a:cubicBezTo>
                  <a:pt x="20997" y="21600"/>
                  <a:pt x="21600" y="20525"/>
                  <a:pt x="21600" y="19219"/>
                </a:cubicBezTo>
                <a:lnTo>
                  <a:pt x="21600" y="2308"/>
                </a:lnTo>
                <a:cubicBezTo>
                  <a:pt x="21600" y="1000"/>
                  <a:pt x="20997" y="0"/>
                  <a:pt x="20307" y="0"/>
                </a:cubicBezTo>
                <a:close/>
              </a:path>
            </a:pathLst>
          </a:custGeom>
          <a:solidFill>
            <a:srgbClr val="FFFFFF"/>
          </a:solidFill>
          <a:ln w="12700">
            <a:miter lim="400000"/>
          </a:ln>
        </p:spPr>
        <p:txBody>
          <a:bodyPr lIns="0" tIns="0" rIns="0" bIns="0" anchor="ctr"/>
          <a:lstStyle/>
          <a:p>
            <a:pPr>
              <a:defRPr sz="1400"/>
            </a:pPr>
          </a:p>
        </p:txBody>
      </p:sp>
      <p:sp>
        <p:nvSpPr>
          <p:cNvPr id="11406" name="Google Shape;3193;p35"/>
          <p:cNvSpPr/>
          <p:nvPr/>
        </p:nvSpPr>
        <p:spPr>
          <a:xfrm>
            <a:off x="2981615" y="5558339"/>
            <a:ext cx="245667" cy="245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62" y="0"/>
                </a:moveTo>
                <a:cubicBezTo>
                  <a:pt x="4926" y="0"/>
                  <a:pt x="0" y="4799"/>
                  <a:pt x="0" y="10738"/>
                </a:cubicBezTo>
                <a:cubicBezTo>
                  <a:pt x="0" y="16801"/>
                  <a:pt x="4926" y="21600"/>
                  <a:pt x="10862" y="21600"/>
                </a:cubicBezTo>
                <a:cubicBezTo>
                  <a:pt x="16801" y="21600"/>
                  <a:pt x="21600" y="16801"/>
                  <a:pt x="21600" y="10738"/>
                </a:cubicBezTo>
                <a:cubicBezTo>
                  <a:pt x="21600" y="4799"/>
                  <a:pt x="16801" y="0"/>
                  <a:pt x="10862" y="0"/>
                </a:cubicBezTo>
                <a:close/>
              </a:path>
            </a:pathLst>
          </a:custGeom>
          <a:solidFill>
            <a:srgbClr val="87393C"/>
          </a:solidFill>
          <a:ln w="12700">
            <a:miter lim="400000"/>
          </a:ln>
        </p:spPr>
        <p:txBody>
          <a:bodyPr lIns="0" tIns="0" rIns="0" bIns="0" anchor="ctr"/>
          <a:lstStyle/>
          <a:p>
            <a:pPr>
              <a:defRPr sz="1400"/>
            </a:pPr>
          </a:p>
        </p:txBody>
      </p:sp>
      <p:sp>
        <p:nvSpPr>
          <p:cNvPr id="11407" name="Google Shape;3194;p35"/>
          <p:cNvSpPr/>
          <p:nvPr/>
        </p:nvSpPr>
        <p:spPr>
          <a:xfrm>
            <a:off x="3027573" y="5602845"/>
            <a:ext cx="155158" cy="156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00" y="0"/>
                  <a:pt x="0" y="4762"/>
                  <a:pt x="0" y="10706"/>
                </a:cubicBezTo>
                <a:cubicBezTo>
                  <a:pt x="0" y="16651"/>
                  <a:pt x="4800" y="21600"/>
                  <a:pt x="10800" y="21600"/>
                </a:cubicBezTo>
                <a:cubicBezTo>
                  <a:pt x="16800" y="21600"/>
                  <a:pt x="21600" y="16651"/>
                  <a:pt x="21600" y="10706"/>
                </a:cubicBezTo>
                <a:cubicBezTo>
                  <a:pt x="21600" y="4762"/>
                  <a:pt x="16800" y="0"/>
                  <a:pt x="10800" y="0"/>
                </a:cubicBezTo>
                <a:close/>
              </a:path>
            </a:pathLst>
          </a:custGeom>
          <a:solidFill>
            <a:srgbClr val="FFFFFF"/>
          </a:solidFill>
          <a:ln w="12700">
            <a:miter lim="400000"/>
          </a:ln>
        </p:spPr>
        <p:txBody>
          <a:bodyPr lIns="0" tIns="0" rIns="0" bIns="0" anchor="ctr"/>
          <a:lstStyle/>
          <a:p>
            <a:pPr>
              <a:defRPr sz="1400"/>
            </a:pPr>
          </a:p>
        </p:txBody>
      </p:sp>
      <p:sp>
        <p:nvSpPr>
          <p:cNvPr id="11408" name="Google Shape;3195;p35"/>
          <p:cNvSpPr/>
          <p:nvPr/>
        </p:nvSpPr>
        <p:spPr>
          <a:xfrm>
            <a:off x="3639628" y="5558339"/>
            <a:ext cx="245712" cy="245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6" y="0"/>
                </a:moveTo>
                <a:cubicBezTo>
                  <a:pt x="4802" y="0"/>
                  <a:pt x="0" y="4799"/>
                  <a:pt x="0" y="10738"/>
                </a:cubicBezTo>
                <a:cubicBezTo>
                  <a:pt x="0" y="16801"/>
                  <a:pt x="4802" y="21600"/>
                  <a:pt x="10736" y="21600"/>
                </a:cubicBezTo>
                <a:cubicBezTo>
                  <a:pt x="16675" y="21600"/>
                  <a:pt x="21600" y="16801"/>
                  <a:pt x="21600" y="10738"/>
                </a:cubicBezTo>
                <a:cubicBezTo>
                  <a:pt x="21600" y="4799"/>
                  <a:pt x="16675" y="0"/>
                  <a:pt x="10736" y="0"/>
                </a:cubicBezTo>
                <a:close/>
              </a:path>
            </a:pathLst>
          </a:custGeom>
          <a:solidFill>
            <a:srgbClr val="87393C"/>
          </a:solidFill>
          <a:ln w="12700">
            <a:miter lim="400000"/>
          </a:ln>
        </p:spPr>
        <p:txBody>
          <a:bodyPr lIns="0" tIns="0" rIns="0" bIns="0" anchor="ctr"/>
          <a:lstStyle/>
          <a:p>
            <a:pPr>
              <a:defRPr sz="1400"/>
            </a:pPr>
          </a:p>
        </p:txBody>
      </p:sp>
      <p:sp>
        <p:nvSpPr>
          <p:cNvPr id="11409" name="Google Shape;3196;p35"/>
          <p:cNvSpPr/>
          <p:nvPr/>
        </p:nvSpPr>
        <p:spPr>
          <a:xfrm>
            <a:off x="3684178" y="5602845"/>
            <a:ext cx="156610" cy="156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00" y="0"/>
                </a:moveTo>
                <a:cubicBezTo>
                  <a:pt x="4756" y="0"/>
                  <a:pt x="0" y="4762"/>
                  <a:pt x="0" y="10706"/>
                </a:cubicBezTo>
                <a:cubicBezTo>
                  <a:pt x="0" y="16651"/>
                  <a:pt x="4756" y="21600"/>
                  <a:pt x="10700" y="21600"/>
                </a:cubicBezTo>
                <a:cubicBezTo>
                  <a:pt x="16644" y="21600"/>
                  <a:pt x="21600" y="16651"/>
                  <a:pt x="21600" y="10706"/>
                </a:cubicBezTo>
                <a:cubicBezTo>
                  <a:pt x="21600" y="4762"/>
                  <a:pt x="16644" y="0"/>
                  <a:pt x="10700" y="0"/>
                </a:cubicBezTo>
                <a:close/>
              </a:path>
            </a:pathLst>
          </a:custGeom>
          <a:solidFill>
            <a:srgbClr val="FFFFFF"/>
          </a:solidFill>
          <a:ln w="12700">
            <a:miter lim="400000"/>
          </a:ln>
        </p:spPr>
        <p:txBody>
          <a:bodyPr lIns="0" tIns="0" rIns="0" bIns="0" anchor="ctr"/>
          <a:lstStyle/>
          <a:p>
            <a:pPr>
              <a:defRPr sz="1400"/>
            </a:pPr>
          </a:p>
        </p:txBody>
      </p:sp>
      <p:sp>
        <p:nvSpPr>
          <p:cNvPr id="11410" name="Google Shape;3197;p35"/>
          <p:cNvSpPr/>
          <p:nvPr/>
        </p:nvSpPr>
        <p:spPr>
          <a:xfrm>
            <a:off x="3673357" y="3120195"/>
            <a:ext cx="17334" cy="367796"/>
          </a:xfrm>
          <a:prstGeom prst="rect">
            <a:avLst/>
          </a:prstGeom>
          <a:solidFill>
            <a:srgbClr val="87393C"/>
          </a:solidFill>
          <a:ln w="12700">
            <a:miter lim="400000"/>
          </a:ln>
        </p:spPr>
        <p:txBody>
          <a:bodyPr lIns="0" tIns="0" rIns="0" bIns="0" anchor="ctr"/>
          <a:lstStyle/>
          <a:p>
            <a:pPr>
              <a:defRPr sz="1400"/>
            </a:pPr>
          </a:p>
        </p:txBody>
      </p:sp>
      <p:sp>
        <p:nvSpPr>
          <p:cNvPr id="11411" name="Google Shape;3199;p35"/>
          <p:cNvSpPr/>
          <p:nvPr/>
        </p:nvSpPr>
        <p:spPr>
          <a:xfrm>
            <a:off x="2636026" y="4242271"/>
            <a:ext cx="17335" cy="350557"/>
          </a:xfrm>
          <a:prstGeom prst="rect">
            <a:avLst/>
          </a:prstGeom>
          <a:solidFill>
            <a:srgbClr val="87393C"/>
          </a:solidFill>
          <a:ln w="12700">
            <a:miter lim="400000"/>
          </a:ln>
        </p:spPr>
        <p:txBody>
          <a:bodyPr lIns="0" tIns="0" rIns="0" bIns="0" anchor="ctr"/>
          <a:lstStyle/>
          <a:p>
            <a:pPr>
              <a:defRPr sz="1400"/>
            </a:pPr>
          </a:p>
        </p:txBody>
      </p:sp>
      <p:sp>
        <p:nvSpPr>
          <p:cNvPr id="11412" name="Google Shape;3200;p35"/>
          <p:cNvSpPr/>
          <p:nvPr/>
        </p:nvSpPr>
        <p:spPr>
          <a:xfrm>
            <a:off x="4069892" y="4102902"/>
            <a:ext cx="17335" cy="349150"/>
          </a:xfrm>
          <a:prstGeom prst="rect">
            <a:avLst/>
          </a:prstGeom>
          <a:solidFill>
            <a:srgbClr val="87393C"/>
          </a:solidFill>
          <a:ln w="12700">
            <a:miter lim="400000"/>
          </a:ln>
        </p:spPr>
        <p:txBody>
          <a:bodyPr lIns="0" tIns="0" rIns="0" bIns="0" anchor="ctr"/>
          <a:lstStyle/>
          <a:p>
            <a:pPr>
              <a:defRPr sz="1400"/>
            </a:pPr>
          </a:p>
        </p:txBody>
      </p:sp>
      <p:sp>
        <p:nvSpPr>
          <p:cNvPr id="11413" name="Google Shape;3201;p35"/>
          <p:cNvSpPr/>
          <p:nvPr/>
        </p:nvSpPr>
        <p:spPr>
          <a:xfrm>
            <a:off x="2596535" y="4088521"/>
            <a:ext cx="87651" cy="87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79" y="0"/>
                </a:moveTo>
                <a:cubicBezTo>
                  <a:pt x="4964" y="0"/>
                  <a:pt x="0" y="4606"/>
                  <a:pt x="0" y="10632"/>
                </a:cubicBezTo>
                <a:cubicBezTo>
                  <a:pt x="0" y="16647"/>
                  <a:pt x="4964" y="21600"/>
                  <a:pt x="10979" y="21600"/>
                </a:cubicBezTo>
                <a:cubicBezTo>
                  <a:pt x="17005" y="21600"/>
                  <a:pt x="21600" y="16647"/>
                  <a:pt x="21600" y="10632"/>
                </a:cubicBezTo>
                <a:cubicBezTo>
                  <a:pt x="21600" y="4606"/>
                  <a:pt x="17005" y="0"/>
                  <a:pt x="10979" y="0"/>
                </a:cubicBezTo>
                <a:close/>
              </a:path>
            </a:pathLst>
          </a:custGeom>
          <a:solidFill>
            <a:srgbClr val="87393C"/>
          </a:solidFill>
          <a:ln w="12700">
            <a:miter lim="400000"/>
          </a:ln>
        </p:spPr>
        <p:txBody>
          <a:bodyPr lIns="0" tIns="0" rIns="0" bIns="0" anchor="ctr"/>
          <a:lstStyle/>
          <a:p>
            <a:pPr>
              <a:defRPr sz="1400"/>
            </a:pPr>
          </a:p>
        </p:txBody>
      </p:sp>
      <p:sp>
        <p:nvSpPr>
          <p:cNvPr id="11414" name="Google Shape;3202;p35"/>
          <p:cNvSpPr/>
          <p:nvPr/>
        </p:nvSpPr>
        <p:spPr>
          <a:xfrm>
            <a:off x="3631467" y="3561259"/>
            <a:ext cx="87651" cy="86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79" y="0"/>
                </a:moveTo>
                <a:cubicBezTo>
                  <a:pt x="4964" y="0"/>
                  <a:pt x="0" y="4684"/>
                  <a:pt x="0" y="10800"/>
                </a:cubicBezTo>
                <a:cubicBezTo>
                  <a:pt x="0" y="16916"/>
                  <a:pt x="4964" y="21600"/>
                  <a:pt x="10979" y="21600"/>
                </a:cubicBezTo>
                <a:cubicBezTo>
                  <a:pt x="16647" y="21600"/>
                  <a:pt x="21600" y="16916"/>
                  <a:pt x="21600" y="10800"/>
                </a:cubicBezTo>
                <a:cubicBezTo>
                  <a:pt x="21600" y="4684"/>
                  <a:pt x="16647" y="0"/>
                  <a:pt x="10979" y="0"/>
                </a:cubicBezTo>
                <a:close/>
              </a:path>
            </a:pathLst>
          </a:custGeom>
          <a:solidFill>
            <a:srgbClr val="87393C"/>
          </a:solidFill>
          <a:ln w="12700">
            <a:miter lim="400000"/>
          </a:ln>
        </p:spPr>
        <p:txBody>
          <a:bodyPr lIns="0" tIns="0" rIns="0" bIns="0" anchor="ctr"/>
          <a:lstStyle/>
          <a:p>
            <a:pPr>
              <a:defRPr sz="1400"/>
            </a:pPr>
          </a:p>
        </p:txBody>
      </p:sp>
      <p:sp>
        <p:nvSpPr>
          <p:cNvPr id="11415" name="Google Shape;3203;p35"/>
          <p:cNvSpPr/>
          <p:nvPr/>
        </p:nvSpPr>
        <p:spPr>
          <a:xfrm>
            <a:off x="1879637" y="1515362"/>
            <a:ext cx="844792" cy="2974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84" y="0"/>
                </a:moveTo>
                <a:lnTo>
                  <a:pt x="16421" y="73"/>
                </a:lnTo>
                <a:lnTo>
                  <a:pt x="17228" y="73"/>
                </a:lnTo>
                <a:lnTo>
                  <a:pt x="17228" y="0"/>
                </a:lnTo>
                <a:close/>
                <a:moveTo>
                  <a:pt x="18588" y="0"/>
                </a:moveTo>
                <a:lnTo>
                  <a:pt x="18588" y="73"/>
                </a:lnTo>
                <a:lnTo>
                  <a:pt x="19433" y="73"/>
                </a:lnTo>
                <a:lnTo>
                  <a:pt x="19433" y="0"/>
                </a:lnTo>
                <a:close/>
                <a:moveTo>
                  <a:pt x="20791" y="0"/>
                </a:moveTo>
                <a:lnTo>
                  <a:pt x="20791" y="73"/>
                </a:lnTo>
                <a:lnTo>
                  <a:pt x="21600" y="73"/>
                </a:lnTo>
                <a:lnTo>
                  <a:pt x="21600" y="0"/>
                </a:lnTo>
                <a:close/>
                <a:moveTo>
                  <a:pt x="15024" y="73"/>
                </a:moveTo>
                <a:cubicBezTo>
                  <a:pt x="14768" y="94"/>
                  <a:pt x="14510" y="125"/>
                  <a:pt x="14253" y="157"/>
                </a:cubicBezTo>
                <a:lnTo>
                  <a:pt x="14363" y="229"/>
                </a:lnTo>
                <a:cubicBezTo>
                  <a:pt x="14583" y="198"/>
                  <a:pt x="14841" y="167"/>
                  <a:pt x="15098" y="146"/>
                </a:cubicBezTo>
                <a:lnTo>
                  <a:pt x="15024" y="73"/>
                </a:lnTo>
                <a:close/>
                <a:moveTo>
                  <a:pt x="13078" y="376"/>
                </a:moveTo>
                <a:cubicBezTo>
                  <a:pt x="12857" y="428"/>
                  <a:pt x="12673" y="490"/>
                  <a:pt x="12490" y="553"/>
                </a:cubicBezTo>
                <a:lnTo>
                  <a:pt x="12710" y="605"/>
                </a:lnTo>
                <a:cubicBezTo>
                  <a:pt x="12857" y="542"/>
                  <a:pt x="13041" y="490"/>
                  <a:pt x="13261" y="438"/>
                </a:cubicBezTo>
                <a:lnTo>
                  <a:pt x="13078" y="376"/>
                </a:lnTo>
                <a:close/>
                <a:moveTo>
                  <a:pt x="11755" y="887"/>
                </a:moveTo>
                <a:cubicBezTo>
                  <a:pt x="11608" y="960"/>
                  <a:pt x="11535" y="1033"/>
                  <a:pt x="11461" y="1116"/>
                </a:cubicBezTo>
                <a:lnTo>
                  <a:pt x="11718" y="1137"/>
                </a:lnTo>
                <a:cubicBezTo>
                  <a:pt x="11791" y="1064"/>
                  <a:pt x="11865" y="991"/>
                  <a:pt x="11976" y="918"/>
                </a:cubicBezTo>
                <a:lnTo>
                  <a:pt x="11755" y="887"/>
                </a:lnTo>
                <a:close/>
                <a:moveTo>
                  <a:pt x="11240" y="1503"/>
                </a:moveTo>
                <a:lnTo>
                  <a:pt x="11240" y="1742"/>
                </a:lnTo>
                <a:lnTo>
                  <a:pt x="11498" y="1742"/>
                </a:lnTo>
                <a:lnTo>
                  <a:pt x="11498" y="1503"/>
                </a:lnTo>
                <a:close/>
                <a:moveTo>
                  <a:pt x="11240" y="2129"/>
                </a:moveTo>
                <a:lnTo>
                  <a:pt x="11240" y="2358"/>
                </a:lnTo>
                <a:lnTo>
                  <a:pt x="11498" y="2358"/>
                </a:lnTo>
                <a:lnTo>
                  <a:pt x="11498" y="2129"/>
                </a:lnTo>
                <a:close/>
                <a:moveTo>
                  <a:pt x="11240" y="2755"/>
                </a:moveTo>
                <a:lnTo>
                  <a:pt x="11240" y="2984"/>
                </a:lnTo>
                <a:lnTo>
                  <a:pt x="11498" y="2984"/>
                </a:lnTo>
                <a:lnTo>
                  <a:pt x="11498" y="2755"/>
                </a:lnTo>
                <a:close/>
                <a:moveTo>
                  <a:pt x="11240" y="3370"/>
                </a:moveTo>
                <a:lnTo>
                  <a:pt x="11240" y="3610"/>
                </a:lnTo>
                <a:lnTo>
                  <a:pt x="11498" y="3610"/>
                </a:lnTo>
                <a:lnTo>
                  <a:pt x="11498" y="3370"/>
                </a:lnTo>
                <a:close/>
                <a:moveTo>
                  <a:pt x="11240" y="3996"/>
                </a:moveTo>
                <a:lnTo>
                  <a:pt x="11240" y="4226"/>
                </a:lnTo>
                <a:lnTo>
                  <a:pt x="11498" y="4226"/>
                </a:lnTo>
                <a:lnTo>
                  <a:pt x="11498" y="3996"/>
                </a:lnTo>
                <a:close/>
                <a:moveTo>
                  <a:pt x="11240" y="4623"/>
                </a:moveTo>
                <a:lnTo>
                  <a:pt x="11240" y="4852"/>
                </a:lnTo>
                <a:lnTo>
                  <a:pt x="11498" y="4852"/>
                </a:lnTo>
                <a:lnTo>
                  <a:pt x="11498" y="4623"/>
                </a:lnTo>
                <a:close/>
                <a:moveTo>
                  <a:pt x="11240" y="5238"/>
                </a:moveTo>
                <a:lnTo>
                  <a:pt x="11240" y="5478"/>
                </a:lnTo>
                <a:lnTo>
                  <a:pt x="11498" y="5478"/>
                </a:lnTo>
                <a:lnTo>
                  <a:pt x="11498" y="5238"/>
                </a:lnTo>
                <a:close/>
                <a:moveTo>
                  <a:pt x="11240" y="5864"/>
                </a:moveTo>
                <a:lnTo>
                  <a:pt x="11240" y="6094"/>
                </a:lnTo>
                <a:lnTo>
                  <a:pt x="11498" y="6094"/>
                </a:lnTo>
                <a:lnTo>
                  <a:pt x="11498" y="5864"/>
                </a:lnTo>
                <a:close/>
                <a:moveTo>
                  <a:pt x="11240" y="6490"/>
                </a:moveTo>
                <a:lnTo>
                  <a:pt x="11240" y="6720"/>
                </a:lnTo>
                <a:lnTo>
                  <a:pt x="11498" y="6720"/>
                </a:lnTo>
                <a:lnTo>
                  <a:pt x="11498" y="6490"/>
                </a:lnTo>
                <a:close/>
                <a:moveTo>
                  <a:pt x="11240" y="7106"/>
                </a:moveTo>
                <a:lnTo>
                  <a:pt x="11240" y="7346"/>
                </a:lnTo>
                <a:lnTo>
                  <a:pt x="11498" y="7346"/>
                </a:lnTo>
                <a:lnTo>
                  <a:pt x="11498" y="7106"/>
                </a:lnTo>
                <a:close/>
                <a:moveTo>
                  <a:pt x="11240" y="7732"/>
                </a:moveTo>
                <a:lnTo>
                  <a:pt x="11240" y="7962"/>
                </a:lnTo>
                <a:lnTo>
                  <a:pt x="11498" y="7962"/>
                </a:lnTo>
                <a:lnTo>
                  <a:pt x="11498" y="7732"/>
                </a:lnTo>
                <a:close/>
                <a:moveTo>
                  <a:pt x="11240" y="8358"/>
                </a:moveTo>
                <a:lnTo>
                  <a:pt x="11240" y="8588"/>
                </a:lnTo>
                <a:lnTo>
                  <a:pt x="11498" y="8588"/>
                </a:lnTo>
                <a:lnTo>
                  <a:pt x="11498" y="8358"/>
                </a:lnTo>
                <a:close/>
                <a:moveTo>
                  <a:pt x="11240" y="8974"/>
                </a:moveTo>
                <a:lnTo>
                  <a:pt x="11240" y="9214"/>
                </a:lnTo>
                <a:lnTo>
                  <a:pt x="11498" y="9214"/>
                </a:lnTo>
                <a:lnTo>
                  <a:pt x="11498" y="8974"/>
                </a:lnTo>
                <a:close/>
                <a:moveTo>
                  <a:pt x="11240" y="9600"/>
                </a:moveTo>
                <a:lnTo>
                  <a:pt x="11240" y="9830"/>
                </a:lnTo>
                <a:lnTo>
                  <a:pt x="11498" y="9830"/>
                </a:lnTo>
                <a:lnTo>
                  <a:pt x="11498" y="9600"/>
                </a:lnTo>
                <a:close/>
                <a:moveTo>
                  <a:pt x="11240" y="10215"/>
                </a:moveTo>
                <a:lnTo>
                  <a:pt x="11240" y="10456"/>
                </a:lnTo>
                <a:lnTo>
                  <a:pt x="11498" y="10456"/>
                </a:lnTo>
                <a:lnTo>
                  <a:pt x="11498" y="10215"/>
                </a:lnTo>
                <a:close/>
                <a:moveTo>
                  <a:pt x="11240" y="10842"/>
                </a:moveTo>
                <a:lnTo>
                  <a:pt x="11240" y="11071"/>
                </a:lnTo>
                <a:lnTo>
                  <a:pt x="11498" y="11071"/>
                </a:lnTo>
                <a:lnTo>
                  <a:pt x="11498" y="10842"/>
                </a:lnTo>
                <a:close/>
                <a:moveTo>
                  <a:pt x="11240" y="11468"/>
                </a:moveTo>
                <a:lnTo>
                  <a:pt x="11240" y="11697"/>
                </a:lnTo>
                <a:lnTo>
                  <a:pt x="11498" y="11697"/>
                </a:lnTo>
                <a:lnTo>
                  <a:pt x="11498" y="11468"/>
                </a:lnTo>
                <a:close/>
                <a:moveTo>
                  <a:pt x="11240" y="12083"/>
                </a:moveTo>
                <a:lnTo>
                  <a:pt x="11240" y="12323"/>
                </a:lnTo>
                <a:lnTo>
                  <a:pt x="11498" y="12323"/>
                </a:lnTo>
                <a:lnTo>
                  <a:pt x="11498" y="12083"/>
                </a:lnTo>
                <a:close/>
                <a:moveTo>
                  <a:pt x="11240" y="12709"/>
                </a:moveTo>
                <a:lnTo>
                  <a:pt x="11240" y="12939"/>
                </a:lnTo>
                <a:lnTo>
                  <a:pt x="11498" y="12939"/>
                </a:lnTo>
                <a:lnTo>
                  <a:pt x="11498" y="12709"/>
                </a:lnTo>
                <a:close/>
                <a:moveTo>
                  <a:pt x="11240" y="13335"/>
                </a:moveTo>
                <a:lnTo>
                  <a:pt x="11240" y="13565"/>
                </a:lnTo>
                <a:lnTo>
                  <a:pt x="11498" y="13565"/>
                </a:lnTo>
                <a:lnTo>
                  <a:pt x="11498" y="13335"/>
                </a:lnTo>
                <a:close/>
                <a:moveTo>
                  <a:pt x="11240" y="13951"/>
                </a:moveTo>
                <a:lnTo>
                  <a:pt x="11240" y="14191"/>
                </a:lnTo>
                <a:lnTo>
                  <a:pt x="11498" y="14191"/>
                </a:lnTo>
                <a:lnTo>
                  <a:pt x="11498" y="13951"/>
                </a:lnTo>
                <a:close/>
                <a:moveTo>
                  <a:pt x="11240" y="14577"/>
                </a:moveTo>
                <a:lnTo>
                  <a:pt x="11240" y="14807"/>
                </a:lnTo>
                <a:lnTo>
                  <a:pt x="11498" y="14807"/>
                </a:lnTo>
                <a:lnTo>
                  <a:pt x="11498" y="14577"/>
                </a:lnTo>
                <a:close/>
                <a:moveTo>
                  <a:pt x="11240" y="15203"/>
                </a:moveTo>
                <a:lnTo>
                  <a:pt x="11240" y="15433"/>
                </a:lnTo>
                <a:lnTo>
                  <a:pt x="11498" y="15433"/>
                </a:lnTo>
                <a:lnTo>
                  <a:pt x="11498" y="15203"/>
                </a:lnTo>
                <a:close/>
                <a:moveTo>
                  <a:pt x="11240" y="15819"/>
                </a:moveTo>
                <a:lnTo>
                  <a:pt x="11240" y="16059"/>
                </a:lnTo>
                <a:lnTo>
                  <a:pt x="11498" y="16059"/>
                </a:lnTo>
                <a:lnTo>
                  <a:pt x="11498" y="15819"/>
                </a:lnTo>
                <a:close/>
                <a:moveTo>
                  <a:pt x="11240" y="16445"/>
                </a:moveTo>
                <a:lnTo>
                  <a:pt x="11240" y="16675"/>
                </a:lnTo>
                <a:lnTo>
                  <a:pt x="11498" y="16675"/>
                </a:lnTo>
                <a:lnTo>
                  <a:pt x="11498" y="16445"/>
                </a:lnTo>
                <a:close/>
                <a:moveTo>
                  <a:pt x="11240" y="17071"/>
                </a:moveTo>
                <a:lnTo>
                  <a:pt x="11240" y="17301"/>
                </a:lnTo>
                <a:lnTo>
                  <a:pt x="11498" y="17301"/>
                </a:lnTo>
                <a:lnTo>
                  <a:pt x="11498" y="17071"/>
                </a:lnTo>
                <a:close/>
                <a:moveTo>
                  <a:pt x="11240" y="17687"/>
                </a:moveTo>
                <a:lnTo>
                  <a:pt x="11240" y="17927"/>
                </a:lnTo>
                <a:lnTo>
                  <a:pt x="11498" y="17927"/>
                </a:lnTo>
                <a:lnTo>
                  <a:pt x="11498" y="17687"/>
                </a:lnTo>
                <a:close/>
                <a:moveTo>
                  <a:pt x="11240" y="18313"/>
                </a:moveTo>
                <a:lnTo>
                  <a:pt x="11240" y="18543"/>
                </a:lnTo>
                <a:lnTo>
                  <a:pt x="11498" y="18543"/>
                </a:lnTo>
                <a:lnTo>
                  <a:pt x="11498" y="18313"/>
                </a:lnTo>
                <a:close/>
                <a:moveTo>
                  <a:pt x="11240" y="18939"/>
                </a:moveTo>
                <a:lnTo>
                  <a:pt x="11240" y="19169"/>
                </a:lnTo>
                <a:lnTo>
                  <a:pt x="11498" y="19169"/>
                </a:lnTo>
                <a:lnTo>
                  <a:pt x="11498" y="18939"/>
                </a:lnTo>
                <a:close/>
                <a:moveTo>
                  <a:pt x="11240" y="19555"/>
                </a:moveTo>
                <a:lnTo>
                  <a:pt x="11240" y="19795"/>
                </a:lnTo>
                <a:lnTo>
                  <a:pt x="11498" y="19795"/>
                </a:lnTo>
                <a:lnTo>
                  <a:pt x="11498" y="19555"/>
                </a:lnTo>
                <a:close/>
                <a:moveTo>
                  <a:pt x="11204" y="20170"/>
                </a:moveTo>
                <a:cubicBezTo>
                  <a:pt x="11204" y="20254"/>
                  <a:pt x="11167" y="20327"/>
                  <a:pt x="11094" y="20400"/>
                </a:cubicBezTo>
                <a:lnTo>
                  <a:pt x="11350" y="20421"/>
                </a:lnTo>
                <a:cubicBezTo>
                  <a:pt x="11425" y="20337"/>
                  <a:pt x="11461" y="20264"/>
                  <a:pt x="11498" y="20181"/>
                </a:cubicBezTo>
                <a:lnTo>
                  <a:pt x="11204" y="20170"/>
                </a:lnTo>
                <a:close/>
                <a:moveTo>
                  <a:pt x="10616" y="20755"/>
                </a:moveTo>
                <a:cubicBezTo>
                  <a:pt x="10506" y="20817"/>
                  <a:pt x="10359" y="20880"/>
                  <a:pt x="10175" y="20943"/>
                </a:cubicBezTo>
                <a:lnTo>
                  <a:pt x="10396" y="20995"/>
                </a:lnTo>
                <a:cubicBezTo>
                  <a:pt x="10579" y="20932"/>
                  <a:pt x="10726" y="20859"/>
                  <a:pt x="10874" y="20786"/>
                </a:cubicBezTo>
                <a:lnTo>
                  <a:pt x="10616" y="20755"/>
                </a:lnTo>
                <a:close/>
                <a:moveTo>
                  <a:pt x="9257" y="21214"/>
                </a:moveTo>
                <a:cubicBezTo>
                  <a:pt x="9036" y="21256"/>
                  <a:pt x="8816" y="21298"/>
                  <a:pt x="8595" y="21339"/>
                </a:cubicBezTo>
                <a:lnTo>
                  <a:pt x="8706" y="21402"/>
                </a:lnTo>
                <a:cubicBezTo>
                  <a:pt x="8963" y="21370"/>
                  <a:pt x="9184" y="21318"/>
                  <a:pt x="9404" y="21276"/>
                </a:cubicBezTo>
                <a:lnTo>
                  <a:pt x="9257" y="21214"/>
                </a:lnTo>
                <a:close/>
                <a:moveTo>
                  <a:pt x="7346" y="21475"/>
                </a:moveTo>
                <a:cubicBezTo>
                  <a:pt x="7090" y="21496"/>
                  <a:pt x="6832" y="21506"/>
                  <a:pt x="6539" y="21517"/>
                </a:cubicBezTo>
                <a:lnTo>
                  <a:pt x="6575" y="21589"/>
                </a:lnTo>
                <a:cubicBezTo>
                  <a:pt x="6869" y="21579"/>
                  <a:pt x="7126" y="21569"/>
                  <a:pt x="7420" y="21548"/>
                </a:cubicBezTo>
                <a:lnTo>
                  <a:pt x="7346" y="21475"/>
                </a:lnTo>
                <a:close/>
                <a:moveTo>
                  <a:pt x="0" y="21517"/>
                </a:moveTo>
                <a:lnTo>
                  <a:pt x="0" y="21600"/>
                </a:lnTo>
                <a:lnTo>
                  <a:pt x="807" y="21600"/>
                </a:lnTo>
                <a:lnTo>
                  <a:pt x="807" y="21517"/>
                </a:lnTo>
                <a:close/>
                <a:moveTo>
                  <a:pt x="2167" y="21517"/>
                </a:moveTo>
                <a:lnTo>
                  <a:pt x="2167" y="21600"/>
                </a:lnTo>
                <a:lnTo>
                  <a:pt x="3011" y="21600"/>
                </a:lnTo>
                <a:lnTo>
                  <a:pt x="3011" y="21517"/>
                </a:lnTo>
                <a:close/>
                <a:moveTo>
                  <a:pt x="4371" y="21517"/>
                </a:moveTo>
                <a:lnTo>
                  <a:pt x="4371" y="21600"/>
                </a:lnTo>
                <a:lnTo>
                  <a:pt x="5179" y="21600"/>
                </a:lnTo>
                <a:lnTo>
                  <a:pt x="5179" y="21517"/>
                </a:lnTo>
                <a:close/>
              </a:path>
            </a:pathLst>
          </a:custGeom>
          <a:solidFill>
            <a:srgbClr val="6D6E70"/>
          </a:solidFill>
          <a:ln w="12700">
            <a:miter lim="400000"/>
          </a:ln>
        </p:spPr>
        <p:txBody>
          <a:bodyPr lIns="0" tIns="0" rIns="0" bIns="0" anchor="ctr"/>
          <a:lstStyle/>
          <a:p>
            <a:pPr>
              <a:defRPr sz="1400"/>
            </a:pPr>
          </a:p>
        </p:txBody>
      </p:sp>
      <p:sp>
        <p:nvSpPr>
          <p:cNvPr id="11416" name="Google Shape;3204;p35"/>
          <p:cNvSpPr/>
          <p:nvPr/>
        </p:nvSpPr>
        <p:spPr>
          <a:xfrm>
            <a:off x="4445673" y="1544079"/>
            <a:ext cx="768665" cy="2935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4"/>
                </a:lnTo>
                <a:lnTo>
                  <a:pt x="887" y="74"/>
                </a:lnTo>
                <a:lnTo>
                  <a:pt x="887" y="0"/>
                </a:lnTo>
                <a:close/>
                <a:moveTo>
                  <a:pt x="2381" y="0"/>
                </a:moveTo>
                <a:lnTo>
                  <a:pt x="2381" y="74"/>
                </a:lnTo>
                <a:lnTo>
                  <a:pt x="3310" y="74"/>
                </a:lnTo>
                <a:lnTo>
                  <a:pt x="3310" y="0"/>
                </a:lnTo>
                <a:close/>
                <a:moveTo>
                  <a:pt x="4804" y="0"/>
                </a:moveTo>
                <a:lnTo>
                  <a:pt x="4804" y="74"/>
                </a:lnTo>
                <a:lnTo>
                  <a:pt x="5692" y="74"/>
                </a:lnTo>
                <a:lnTo>
                  <a:pt x="5692" y="0"/>
                </a:lnTo>
                <a:close/>
                <a:moveTo>
                  <a:pt x="7226" y="63"/>
                </a:moveTo>
                <a:lnTo>
                  <a:pt x="7146" y="138"/>
                </a:lnTo>
                <a:cubicBezTo>
                  <a:pt x="7429" y="159"/>
                  <a:pt x="7710" y="190"/>
                  <a:pt x="7953" y="222"/>
                </a:cubicBezTo>
                <a:lnTo>
                  <a:pt x="8074" y="159"/>
                </a:lnTo>
                <a:cubicBezTo>
                  <a:pt x="7831" y="116"/>
                  <a:pt x="7509" y="84"/>
                  <a:pt x="7226" y="63"/>
                </a:cubicBezTo>
                <a:close/>
                <a:moveTo>
                  <a:pt x="9326" y="402"/>
                </a:moveTo>
                <a:lnTo>
                  <a:pt x="9124" y="455"/>
                </a:lnTo>
                <a:cubicBezTo>
                  <a:pt x="9326" y="507"/>
                  <a:pt x="9527" y="560"/>
                  <a:pt x="9689" y="624"/>
                </a:cubicBezTo>
                <a:lnTo>
                  <a:pt x="9931" y="582"/>
                </a:lnTo>
                <a:cubicBezTo>
                  <a:pt x="9769" y="518"/>
                  <a:pt x="9568" y="455"/>
                  <a:pt x="9326" y="402"/>
                </a:cubicBezTo>
                <a:close/>
                <a:moveTo>
                  <a:pt x="10658" y="941"/>
                </a:moveTo>
                <a:lnTo>
                  <a:pt x="10335" y="962"/>
                </a:lnTo>
                <a:cubicBezTo>
                  <a:pt x="10456" y="1036"/>
                  <a:pt x="10497" y="1110"/>
                  <a:pt x="10537" y="1195"/>
                </a:cubicBezTo>
                <a:lnTo>
                  <a:pt x="10861" y="1173"/>
                </a:lnTo>
                <a:cubicBezTo>
                  <a:pt x="10820" y="1099"/>
                  <a:pt x="10739" y="1015"/>
                  <a:pt x="10658" y="941"/>
                </a:cubicBezTo>
                <a:close/>
                <a:moveTo>
                  <a:pt x="10618" y="1575"/>
                </a:moveTo>
                <a:lnTo>
                  <a:pt x="10618" y="1808"/>
                </a:lnTo>
                <a:lnTo>
                  <a:pt x="10900" y="1808"/>
                </a:lnTo>
                <a:lnTo>
                  <a:pt x="10900" y="1575"/>
                </a:lnTo>
                <a:close/>
                <a:moveTo>
                  <a:pt x="10618" y="2210"/>
                </a:moveTo>
                <a:lnTo>
                  <a:pt x="10618" y="2442"/>
                </a:lnTo>
                <a:lnTo>
                  <a:pt x="10900" y="2442"/>
                </a:lnTo>
                <a:lnTo>
                  <a:pt x="10900" y="2210"/>
                </a:lnTo>
                <a:close/>
                <a:moveTo>
                  <a:pt x="10618" y="2844"/>
                </a:moveTo>
                <a:lnTo>
                  <a:pt x="10618" y="3077"/>
                </a:lnTo>
                <a:lnTo>
                  <a:pt x="10900" y="3077"/>
                </a:lnTo>
                <a:lnTo>
                  <a:pt x="10900" y="2844"/>
                </a:lnTo>
                <a:close/>
                <a:moveTo>
                  <a:pt x="10618" y="3468"/>
                </a:moveTo>
                <a:lnTo>
                  <a:pt x="10618" y="3711"/>
                </a:lnTo>
                <a:lnTo>
                  <a:pt x="10900" y="3711"/>
                </a:lnTo>
                <a:lnTo>
                  <a:pt x="10900" y="3468"/>
                </a:lnTo>
                <a:close/>
                <a:moveTo>
                  <a:pt x="10618" y="4102"/>
                </a:moveTo>
                <a:lnTo>
                  <a:pt x="10618" y="4335"/>
                </a:lnTo>
                <a:lnTo>
                  <a:pt x="10900" y="4335"/>
                </a:lnTo>
                <a:lnTo>
                  <a:pt x="10900" y="4102"/>
                </a:lnTo>
                <a:close/>
                <a:moveTo>
                  <a:pt x="10618" y="4726"/>
                </a:moveTo>
                <a:lnTo>
                  <a:pt x="10618" y="4969"/>
                </a:lnTo>
                <a:lnTo>
                  <a:pt x="10900" y="4969"/>
                </a:lnTo>
                <a:lnTo>
                  <a:pt x="10900" y="4726"/>
                </a:lnTo>
                <a:close/>
                <a:moveTo>
                  <a:pt x="10618" y="5360"/>
                </a:moveTo>
                <a:lnTo>
                  <a:pt x="10618" y="5603"/>
                </a:lnTo>
                <a:lnTo>
                  <a:pt x="10900" y="5603"/>
                </a:lnTo>
                <a:lnTo>
                  <a:pt x="10900" y="5360"/>
                </a:lnTo>
                <a:close/>
                <a:moveTo>
                  <a:pt x="10618" y="5995"/>
                </a:moveTo>
                <a:lnTo>
                  <a:pt x="10618" y="6227"/>
                </a:lnTo>
                <a:lnTo>
                  <a:pt x="10900" y="6227"/>
                </a:lnTo>
                <a:lnTo>
                  <a:pt x="10900" y="5995"/>
                </a:lnTo>
                <a:close/>
                <a:moveTo>
                  <a:pt x="10618" y="6619"/>
                </a:moveTo>
                <a:lnTo>
                  <a:pt x="10618" y="6862"/>
                </a:lnTo>
                <a:lnTo>
                  <a:pt x="10900" y="6862"/>
                </a:lnTo>
                <a:lnTo>
                  <a:pt x="10900" y="6619"/>
                </a:lnTo>
                <a:close/>
                <a:moveTo>
                  <a:pt x="10618" y="7253"/>
                </a:moveTo>
                <a:lnTo>
                  <a:pt x="10618" y="7485"/>
                </a:lnTo>
                <a:lnTo>
                  <a:pt x="10900" y="7485"/>
                </a:lnTo>
                <a:lnTo>
                  <a:pt x="10900" y="7253"/>
                </a:lnTo>
                <a:close/>
                <a:moveTo>
                  <a:pt x="10618" y="7887"/>
                </a:moveTo>
                <a:lnTo>
                  <a:pt x="10618" y="8120"/>
                </a:lnTo>
                <a:lnTo>
                  <a:pt x="10900" y="8120"/>
                </a:lnTo>
                <a:lnTo>
                  <a:pt x="10900" y="7887"/>
                </a:lnTo>
                <a:close/>
                <a:moveTo>
                  <a:pt x="10618" y="8511"/>
                </a:moveTo>
                <a:lnTo>
                  <a:pt x="10618" y="8754"/>
                </a:lnTo>
                <a:lnTo>
                  <a:pt x="10900" y="8754"/>
                </a:lnTo>
                <a:lnTo>
                  <a:pt x="10900" y="8511"/>
                </a:lnTo>
                <a:close/>
                <a:moveTo>
                  <a:pt x="10618" y="9145"/>
                </a:moveTo>
                <a:lnTo>
                  <a:pt x="10618" y="9378"/>
                </a:lnTo>
                <a:lnTo>
                  <a:pt x="10900" y="9378"/>
                </a:lnTo>
                <a:lnTo>
                  <a:pt x="10900" y="9145"/>
                </a:lnTo>
                <a:close/>
                <a:moveTo>
                  <a:pt x="10618" y="9780"/>
                </a:moveTo>
                <a:lnTo>
                  <a:pt x="10618" y="10012"/>
                </a:lnTo>
                <a:lnTo>
                  <a:pt x="10900" y="10012"/>
                </a:lnTo>
                <a:lnTo>
                  <a:pt x="10900" y="9780"/>
                </a:lnTo>
                <a:close/>
                <a:moveTo>
                  <a:pt x="10618" y="10404"/>
                </a:moveTo>
                <a:lnTo>
                  <a:pt x="10618" y="10647"/>
                </a:lnTo>
                <a:lnTo>
                  <a:pt x="10900" y="10647"/>
                </a:lnTo>
                <a:lnTo>
                  <a:pt x="10900" y="10404"/>
                </a:lnTo>
                <a:close/>
                <a:moveTo>
                  <a:pt x="10618" y="11038"/>
                </a:moveTo>
                <a:lnTo>
                  <a:pt x="10618" y="11271"/>
                </a:lnTo>
                <a:lnTo>
                  <a:pt x="10900" y="11271"/>
                </a:lnTo>
                <a:lnTo>
                  <a:pt x="10900" y="11038"/>
                </a:lnTo>
                <a:close/>
                <a:moveTo>
                  <a:pt x="10618" y="11672"/>
                </a:moveTo>
                <a:lnTo>
                  <a:pt x="10618" y="11905"/>
                </a:lnTo>
                <a:lnTo>
                  <a:pt x="10900" y="11905"/>
                </a:lnTo>
                <a:lnTo>
                  <a:pt x="10900" y="11672"/>
                </a:lnTo>
                <a:close/>
                <a:moveTo>
                  <a:pt x="10618" y="12296"/>
                </a:moveTo>
                <a:lnTo>
                  <a:pt x="10618" y="12539"/>
                </a:lnTo>
                <a:lnTo>
                  <a:pt x="10900" y="12539"/>
                </a:lnTo>
                <a:lnTo>
                  <a:pt x="10900" y="12296"/>
                </a:lnTo>
                <a:close/>
                <a:moveTo>
                  <a:pt x="10618" y="12930"/>
                </a:moveTo>
                <a:lnTo>
                  <a:pt x="10618" y="13163"/>
                </a:lnTo>
                <a:lnTo>
                  <a:pt x="10900" y="13163"/>
                </a:lnTo>
                <a:lnTo>
                  <a:pt x="10900" y="12930"/>
                </a:lnTo>
                <a:close/>
                <a:moveTo>
                  <a:pt x="10618" y="13565"/>
                </a:moveTo>
                <a:lnTo>
                  <a:pt x="10618" y="13798"/>
                </a:lnTo>
                <a:lnTo>
                  <a:pt x="10900" y="13798"/>
                </a:lnTo>
                <a:lnTo>
                  <a:pt x="10900" y="13565"/>
                </a:lnTo>
                <a:close/>
                <a:moveTo>
                  <a:pt x="10618" y="14189"/>
                </a:moveTo>
                <a:lnTo>
                  <a:pt x="10618" y="14432"/>
                </a:lnTo>
                <a:lnTo>
                  <a:pt x="10900" y="14432"/>
                </a:lnTo>
                <a:lnTo>
                  <a:pt x="10900" y="14189"/>
                </a:lnTo>
                <a:close/>
                <a:moveTo>
                  <a:pt x="10618" y="14823"/>
                </a:moveTo>
                <a:lnTo>
                  <a:pt x="10618" y="15055"/>
                </a:lnTo>
                <a:lnTo>
                  <a:pt x="10900" y="15055"/>
                </a:lnTo>
                <a:lnTo>
                  <a:pt x="10900" y="14823"/>
                </a:lnTo>
                <a:close/>
                <a:moveTo>
                  <a:pt x="10618" y="15457"/>
                </a:moveTo>
                <a:lnTo>
                  <a:pt x="10618" y="15690"/>
                </a:lnTo>
                <a:lnTo>
                  <a:pt x="10900" y="15690"/>
                </a:lnTo>
                <a:lnTo>
                  <a:pt x="10900" y="15457"/>
                </a:lnTo>
                <a:close/>
                <a:moveTo>
                  <a:pt x="10618" y="16081"/>
                </a:moveTo>
                <a:lnTo>
                  <a:pt x="10618" y="16324"/>
                </a:lnTo>
                <a:lnTo>
                  <a:pt x="10900" y="16324"/>
                </a:lnTo>
                <a:lnTo>
                  <a:pt x="10900" y="16081"/>
                </a:lnTo>
                <a:close/>
                <a:moveTo>
                  <a:pt x="10618" y="16715"/>
                </a:moveTo>
                <a:lnTo>
                  <a:pt x="10618" y="16948"/>
                </a:lnTo>
                <a:lnTo>
                  <a:pt x="10900" y="16948"/>
                </a:lnTo>
                <a:lnTo>
                  <a:pt x="10900" y="16715"/>
                </a:lnTo>
                <a:close/>
                <a:moveTo>
                  <a:pt x="10618" y="17350"/>
                </a:moveTo>
                <a:lnTo>
                  <a:pt x="10618" y="17582"/>
                </a:lnTo>
                <a:lnTo>
                  <a:pt x="10900" y="17582"/>
                </a:lnTo>
                <a:lnTo>
                  <a:pt x="10900" y="17350"/>
                </a:lnTo>
                <a:close/>
                <a:moveTo>
                  <a:pt x="10618" y="17974"/>
                </a:moveTo>
                <a:lnTo>
                  <a:pt x="10618" y="18217"/>
                </a:lnTo>
                <a:lnTo>
                  <a:pt x="10900" y="18217"/>
                </a:lnTo>
                <a:lnTo>
                  <a:pt x="10900" y="17974"/>
                </a:lnTo>
                <a:close/>
                <a:moveTo>
                  <a:pt x="10618" y="18608"/>
                </a:moveTo>
                <a:lnTo>
                  <a:pt x="10618" y="18841"/>
                </a:lnTo>
                <a:lnTo>
                  <a:pt x="10900" y="18841"/>
                </a:lnTo>
                <a:lnTo>
                  <a:pt x="10900" y="18608"/>
                </a:lnTo>
                <a:close/>
                <a:moveTo>
                  <a:pt x="10618" y="19242"/>
                </a:moveTo>
                <a:lnTo>
                  <a:pt x="10618" y="19475"/>
                </a:lnTo>
                <a:lnTo>
                  <a:pt x="10900" y="19475"/>
                </a:lnTo>
                <a:lnTo>
                  <a:pt x="10900" y="19242"/>
                </a:lnTo>
                <a:close/>
                <a:moveTo>
                  <a:pt x="10618" y="19866"/>
                </a:moveTo>
                <a:lnTo>
                  <a:pt x="10618" y="20109"/>
                </a:lnTo>
                <a:lnTo>
                  <a:pt x="10900" y="20109"/>
                </a:lnTo>
                <a:lnTo>
                  <a:pt x="10900" y="19866"/>
                </a:lnTo>
                <a:close/>
                <a:moveTo>
                  <a:pt x="11021" y="20490"/>
                </a:moveTo>
                <a:lnTo>
                  <a:pt x="10739" y="20501"/>
                </a:lnTo>
                <a:cubicBezTo>
                  <a:pt x="10779" y="20585"/>
                  <a:pt x="10861" y="20659"/>
                  <a:pt x="10982" y="20733"/>
                </a:cubicBezTo>
                <a:lnTo>
                  <a:pt x="11263" y="20712"/>
                </a:lnTo>
                <a:cubicBezTo>
                  <a:pt x="11142" y="20638"/>
                  <a:pt x="11062" y="20564"/>
                  <a:pt x="11021" y="20490"/>
                </a:cubicBezTo>
                <a:close/>
                <a:moveTo>
                  <a:pt x="11990" y="21040"/>
                </a:moveTo>
                <a:lnTo>
                  <a:pt x="11789" y="21082"/>
                </a:lnTo>
                <a:cubicBezTo>
                  <a:pt x="11951" y="21146"/>
                  <a:pt x="12193" y="21209"/>
                  <a:pt x="12394" y="21262"/>
                </a:cubicBezTo>
                <a:lnTo>
                  <a:pt x="12596" y="21198"/>
                </a:lnTo>
                <a:cubicBezTo>
                  <a:pt x="12394" y="21156"/>
                  <a:pt x="12193" y="21093"/>
                  <a:pt x="11990" y="21040"/>
                </a:cubicBezTo>
                <a:close/>
                <a:moveTo>
                  <a:pt x="13848" y="21410"/>
                </a:moveTo>
                <a:lnTo>
                  <a:pt x="13726" y="21484"/>
                </a:lnTo>
                <a:cubicBezTo>
                  <a:pt x="14009" y="21516"/>
                  <a:pt x="14291" y="21537"/>
                  <a:pt x="14574" y="21558"/>
                </a:cubicBezTo>
                <a:lnTo>
                  <a:pt x="14655" y="21484"/>
                </a:lnTo>
                <a:cubicBezTo>
                  <a:pt x="14373" y="21463"/>
                  <a:pt x="14090" y="21441"/>
                  <a:pt x="13848" y="21410"/>
                </a:cubicBezTo>
                <a:close/>
                <a:moveTo>
                  <a:pt x="16109" y="21516"/>
                </a:moveTo>
                <a:lnTo>
                  <a:pt x="16109" y="21600"/>
                </a:lnTo>
                <a:lnTo>
                  <a:pt x="17037" y="21600"/>
                </a:lnTo>
                <a:lnTo>
                  <a:pt x="17037" y="21516"/>
                </a:lnTo>
                <a:close/>
                <a:moveTo>
                  <a:pt x="18531" y="21516"/>
                </a:moveTo>
                <a:lnTo>
                  <a:pt x="18531" y="21600"/>
                </a:lnTo>
                <a:lnTo>
                  <a:pt x="19419" y="21600"/>
                </a:lnTo>
                <a:lnTo>
                  <a:pt x="19419" y="21516"/>
                </a:lnTo>
                <a:close/>
                <a:moveTo>
                  <a:pt x="20671" y="21516"/>
                </a:moveTo>
                <a:lnTo>
                  <a:pt x="20671" y="21600"/>
                </a:lnTo>
                <a:lnTo>
                  <a:pt x="21600" y="21600"/>
                </a:lnTo>
                <a:lnTo>
                  <a:pt x="21600" y="21516"/>
                </a:lnTo>
                <a:close/>
              </a:path>
            </a:pathLst>
          </a:custGeom>
          <a:solidFill>
            <a:srgbClr val="6D6E70"/>
          </a:solidFill>
          <a:ln w="12700">
            <a:miter lim="400000"/>
          </a:ln>
        </p:spPr>
        <p:txBody>
          <a:bodyPr lIns="0" tIns="0" rIns="0" bIns="0" anchor="ctr"/>
          <a:lstStyle/>
          <a:p>
            <a:pPr>
              <a:defRPr sz="1400"/>
            </a:pPr>
          </a:p>
        </p:txBody>
      </p:sp>
      <p:sp>
        <p:nvSpPr>
          <p:cNvPr id="11417" name="Google Shape;3206;p35"/>
          <p:cNvSpPr/>
          <p:nvPr/>
        </p:nvSpPr>
        <p:spPr>
          <a:xfrm>
            <a:off x="10788924" y="2828526"/>
            <a:ext cx="879271" cy="1853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94" y="0"/>
                </a:moveTo>
                <a:cubicBezTo>
                  <a:pt x="1023" y="0"/>
                  <a:pt x="0" y="4854"/>
                  <a:pt x="0" y="10882"/>
                </a:cubicBezTo>
                <a:cubicBezTo>
                  <a:pt x="0" y="16746"/>
                  <a:pt x="1023" y="21600"/>
                  <a:pt x="2294" y="21600"/>
                </a:cubicBezTo>
                <a:lnTo>
                  <a:pt x="19341" y="21600"/>
                </a:lnTo>
                <a:cubicBezTo>
                  <a:pt x="20577" y="21600"/>
                  <a:pt x="21600" y="16746"/>
                  <a:pt x="21600" y="10882"/>
                </a:cubicBezTo>
                <a:cubicBezTo>
                  <a:pt x="21600" y="4854"/>
                  <a:pt x="20577" y="0"/>
                  <a:pt x="19341" y="0"/>
                </a:cubicBezTo>
                <a:close/>
              </a:path>
            </a:pathLst>
          </a:custGeom>
          <a:solidFill>
            <a:srgbClr val="EEEEEE"/>
          </a:solidFill>
          <a:ln w="12700">
            <a:miter lim="400000"/>
          </a:ln>
        </p:spPr>
        <p:txBody>
          <a:bodyPr lIns="0" tIns="0" rIns="0" bIns="0" anchor="ctr"/>
          <a:lstStyle/>
          <a:p>
            <a:pPr>
              <a:defRPr sz="1400"/>
            </a:pPr>
          </a:p>
        </p:txBody>
      </p:sp>
      <p:sp>
        <p:nvSpPr>
          <p:cNvPr id="11418" name="Google Shape;3207;p35"/>
          <p:cNvSpPr/>
          <p:nvPr/>
        </p:nvSpPr>
        <p:spPr>
          <a:xfrm>
            <a:off x="10300406" y="2236571"/>
            <a:ext cx="879316" cy="186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95" y="0"/>
                </a:moveTo>
                <a:cubicBezTo>
                  <a:pt x="1023" y="0"/>
                  <a:pt x="0" y="4822"/>
                  <a:pt x="0" y="10803"/>
                </a:cubicBezTo>
                <a:cubicBezTo>
                  <a:pt x="0" y="16784"/>
                  <a:pt x="1023" y="21600"/>
                  <a:pt x="2295" y="21600"/>
                </a:cubicBezTo>
                <a:lnTo>
                  <a:pt x="19341" y="21600"/>
                </a:lnTo>
                <a:cubicBezTo>
                  <a:pt x="20576" y="21600"/>
                  <a:pt x="21600" y="16784"/>
                  <a:pt x="21600" y="10803"/>
                </a:cubicBezTo>
                <a:cubicBezTo>
                  <a:pt x="21600" y="4822"/>
                  <a:pt x="20576" y="0"/>
                  <a:pt x="19341" y="0"/>
                </a:cubicBezTo>
                <a:close/>
              </a:path>
            </a:pathLst>
          </a:custGeom>
          <a:solidFill>
            <a:srgbClr val="EEEEEE"/>
          </a:solidFill>
          <a:ln w="12700">
            <a:miter lim="400000"/>
          </a:ln>
        </p:spPr>
        <p:txBody>
          <a:bodyPr lIns="0" tIns="0" rIns="0" bIns="0" anchor="ctr"/>
          <a:lstStyle/>
          <a:p>
            <a:pPr>
              <a:defRPr sz="1400"/>
            </a:pPr>
          </a:p>
        </p:txBody>
      </p:sp>
      <p:sp>
        <p:nvSpPr>
          <p:cNvPr id="11419" name="Google Shape;3208;p35"/>
          <p:cNvSpPr/>
          <p:nvPr/>
        </p:nvSpPr>
        <p:spPr>
          <a:xfrm>
            <a:off x="10056147" y="2692015"/>
            <a:ext cx="492864" cy="185374"/>
          </a:xfrm>
          <a:custGeom>
            <a:avLst/>
            <a:gdLst/>
            <a:ahLst/>
            <a:cxnLst>
              <a:cxn ang="0">
                <a:pos x="wd2" y="hd2"/>
              </a:cxn>
              <a:cxn ang="5400000">
                <a:pos x="wd2" y="hd2"/>
              </a:cxn>
              <a:cxn ang="10800000">
                <a:pos x="wd2" y="hd2"/>
              </a:cxn>
              <a:cxn ang="16200000">
                <a:pos x="wd2" y="hd2"/>
              </a:cxn>
            </a:cxnLst>
            <a:rect l="0" t="0" r="r" b="b"/>
            <a:pathLst>
              <a:path w="21540" h="21600" fill="norm" stroke="1" extrusionOk="0">
                <a:moveTo>
                  <a:pt x="4082" y="0"/>
                </a:moveTo>
                <a:cubicBezTo>
                  <a:pt x="1822" y="0"/>
                  <a:pt x="0" y="4858"/>
                  <a:pt x="0" y="10715"/>
                </a:cubicBezTo>
                <a:cubicBezTo>
                  <a:pt x="0" y="16742"/>
                  <a:pt x="1822" y="21600"/>
                  <a:pt x="4082" y="21600"/>
                </a:cubicBezTo>
                <a:lnTo>
                  <a:pt x="17520" y="21600"/>
                </a:lnTo>
                <a:cubicBezTo>
                  <a:pt x="19780" y="21600"/>
                  <a:pt x="21600" y="16742"/>
                  <a:pt x="21539" y="10715"/>
                </a:cubicBezTo>
                <a:cubicBezTo>
                  <a:pt x="21539" y="4858"/>
                  <a:pt x="19780" y="0"/>
                  <a:pt x="17520" y="0"/>
                </a:cubicBezTo>
                <a:close/>
              </a:path>
            </a:pathLst>
          </a:custGeom>
          <a:solidFill>
            <a:srgbClr val="EEEEEE"/>
          </a:solidFill>
          <a:ln w="12700">
            <a:miter lim="400000"/>
          </a:ln>
        </p:spPr>
        <p:txBody>
          <a:bodyPr lIns="0" tIns="0" rIns="0" bIns="0" anchor="ctr"/>
          <a:lstStyle/>
          <a:p>
            <a:pPr>
              <a:defRPr sz="1400"/>
            </a:pPr>
          </a:p>
        </p:txBody>
      </p:sp>
      <p:sp>
        <p:nvSpPr>
          <p:cNvPr id="11420" name="Google Shape;3209;p35"/>
          <p:cNvSpPr/>
          <p:nvPr/>
        </p:nvSpPr>
        <p:spPr>
          <a:xfrm>
            <a:off x="9863652" y="3736559"/>
            <a:ext cx="623533" cy="123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9" y="0"/>
                </a:moveTo>
                <a:cubicBezTo>
                  <a:pt x="945" y="0"/>
                  <a:pt x="0" y="5021"/>
                  <a:pt x="0" y="10796"/>
                </a:cubicBezTo>
                <a:cubicBezTo>
                  <a:pt x="0" y="16825"/>
                  <a:pt x="945" y="21600"/>
                  <a:pt x="2139" y="21600"/>
                </a:cubicBezTo>
                <a:lnTo>
                  <a:pt x="21600" y="21600"/>
                </a:lnTo>
                <a:lnTo>
                  <a:pt x="21600" y="0"/>
                </a:lnTo>
                <a:close/>
              </a:path>
            </a:pathLst>
          </a:custGeom>
          <a:solidFill>
            <a:srgbClr val="424242"/>
          </a:solidFill>
          <a:ln w="12700">
            <a:miter lim="400000"/>
          </a:ln>
        </p:spPr>
        <p:txBody>
          <a:bodyPr lIns="0" tIns="0" rIns="0" bIns="0" anchor="ctr"/>
          <a:lstStyle/>
          <a:p>
            <a:pPr>
              <a:defRPr sz="1400"/>
            </a:pPr>
          </a:p>
        </p:txBody>
      </p:sp>
      <p:sp>
        <p:nvSpPr>
          <p:cNvPr id="11421" name="Google Shape;3210;p35"/>
          <p:cNvSpPr/>
          <p:nvPr/>
        </p:nvSpPr>
        <p:spPr>
          <a:xfrm>
            <a:off x="10086316" y="3526779"/>
            <a:ext cx="400869" cy="112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19" y="0"/>
                </a:moveTo>
                <a:cubicBezTo>
                  <a:pt x="1318" y="0"/>
                  <a:pt x="0" y="4705"/>
                  <a:pt x="0" y="10800"/>
                </a:cubicBezTo>
                <a:cubicBezTo>
                  <a:pt x="0" y="16615"/>
                  <a:pt x="1318" y="21600"/>
                  <a:pt x="3019" y="21600"/>
                </a:cubicBezTo>
                <a:lnTo>
                  <a:pt x="21600" y="21600"/>
                </a:lnTo>
                <a:lnTo>
                  <a:pt x="21600" y="0"/>
                </a:lnTo>
                <a:close/>
              </a:path>
            </a:pathLst>
          </a:custGeom>
          <a:solidFill>
            <a:srgbClr val="424242"/>
          </a:solidFill>
          <a:ln w="12700">
            <a:miter lim="400000"/>
          </a:ln>
        </p:spPr>
        <p:txBody>
          <a:bodyPr lIns="0" tIns="0" rIns="0" bIns="0" anchor="ctr"/>
          <a:lstStyle/>
          <a:p>
            <a:pPr>
              <a:defRPr sz="1400"/>
            </a:pPr>
          </a:p>
        </p:txBody>
      </p:sp>
      <p:sp>
        <p:nvSpPr>
          <p:cNvPr id="11422" name="Google Shape;3211;p35"/>
          <p:cNvSpPr/>
          <p:nvPr/>
        </p:nvSpPr>
        <p:spPr>
          <a:xfrm>
            <a:off x="10192658" y="3311283"/>
            <a:ext cx="294528" cy="114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16" y="0"/>
                </a:moveTo>
                <a:cubicBezTo>
                  <a:pt x="1896" y="0"/>
                  <a:pt x="0" y="4861"/>
                  <a:pt x="0" y="10796"/>
                </a:cubicBezTo>
                <a:cubicBezTo>
                  <a:pt x="0" y="16739"/>
                  <a:pt x="1896" y="21600"/>
                  <a:pt x="4216" y="21600"/>
                </a:cubicBezTo>
                <a:lnTo>
                  <a:pt x="21600" y="21600"/>
                </a:lnTo>
                <a:lnTo>
                  <a:pt x="21600" y="0"/>
                </a:lnTo>
                <a:close/>
              </a:path>
            </a:pathLst>
          </a:custGeom>
          <a:solidFill>
            <a:srgbClr val="424242"/>
          </a:solidFill>
          <a:ln w="12700">
            <a:miter lim="400000"/>
          </a:ln>
        </p:spPr>
        <p:txBody>
          <a:bodyPr lIns="0" tIns="0" rIns="0" bIns="0" anchor="ctr"/>
          <a:lstStyle/>
          <a:p>
            <a:pPr>
              <a:defRPr sz="1400"/>
            </a:pPr>
          </a:p>
        </p:txBody>
      </p:sp>
      <p:sp>
        <p:nvSpPr>
          <p:cNvPr id="11423" name="Google Shape;3212;p35"/>
          <p:cNvSpPr/>
          <p:nvPr/>
        </p:nvSpPr>
        <p:spPr>
          <a:xfrm>
            <a:off x="10145248" y="3957816"/>
            <a:ext cx="341937" cy="646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5" y="0"/>
                </a:moveTo>
                <a:cubicBezTo>
                  <a:pt x="906" y="0"/>
                  <a:pt x="0" y="5275"/>
                  <a:pt x="0" y="11035"/>
                </a:cubicBezTo>
                <a:cubicBezTo>
                  <a:pt x="0" y="16795"/>
                  <a:pt x="906" y="21600"/>
                  <a:pt x="1995" y="21600"/>
                </a:cubicBezTo>
                <a:lnTo>
                  <a:pt x="21600" y="21600"/>
                </a:lnTo>
                <a:lnTo>
                  <a:pt x="21600" y="0"/>
                </a:lnTo>
                <a:close/>
              </a:path>
            </a:pathLst>
          </a:custGeom>
          <a:solidFill>
            <a:srgbClr val="424242"/>
          </a:solidFill>
          <a:ln w="12700">
            <a:miter lim="400000"/>
          </a:ln>
        </p:spPr>
        <p:txBody>
          <a:bodyPr lIns="0" tIns="0" rIns="0" bIns="0" anchor="ctr"/>
          <a:lstStyle/>
          <a:p>
            <a:pPr>
              <a:defRPr sz="1400"/>
            </a:pPr>
          </a:p>
        </p:txBody>
      </p:sp>
      <p:sp>
        <p:nvSpPr>
          <p:cNvPr id="11424" name="Google Shape;3213;p35"/>
          <p:cNvSpPr/>
          <p:nvPr/>
        </p:nvSpPr>
        <p:spPr>
          <a:xfrm>
            <a:off x="11228536" y="3427652"/>
            <a:ext cx="530167" cy="596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443" y="21600"/>
                </a:lnTo>
                <a:cubicBezTo>
                  <a:pt x="6323" y="19779"/>
                  <a:pt x="8371" y="18477"/>
                  <a:pt x="10770" y="18477"/>
                </a:cubicBezTo>
                <a:cubicBezTo>
                  <a:pt x="13171" y="18477"/>
                  <a:pt x="15219" y="19779"/>
                  <a:pt x="16157" y="21600"/>
                </a:cubicBezTo>
                <a:lnTo>
                  <a:pt x="20079" y="21600"/>
                </a:lnTo>
                <a:cubicBezTo>
                  <a:pt x="20898" y="21600"/>
                  <a:pt x="21600" y="21028"/>
                  <a:pt x="21600" y="20247"/>
                </a:cubicBezTo>
                <a:lnTo>
                  <a:pt x="21600" y="16500"/>
                </a:lnTo>
                <a:cubicBezTo>
                  <a:pt x="21600" y="15458"/>
                  <a:pt x="20606" y="14574"/>
                  <a:pt x="19434" y="14574"/>
                </a:cubicBezTo>
                <a:lnTo>
                  <a:pt x="13874" y="833"/>
                </a:lnTo>
                <a:cubicBezTo>
                  <a:pt x="13639" y="312"/>
                  <a:pt x="13112" y="0"/>
                  <a:pt x="12526" y="0"/>
                </a:cubicBezTo>
                <a:close/>
              </a:path>
            </a:pathLst>
          </a:custGeom>
          <a:solidFill>
            <a:srgbClr val="212121"/>
          </a:solidFill>
          <a:ln w="12700">
            <a:miter lim="400000"/>
          </a:ln>
        </p:spPr>
        <p:txBody>
          <a:bodyPr lIns="0" tIns="0" rIns="0" bIns="0" anchor="ctr"/>
          <a:lstStyle/>
          <a:p>
            <a:pPr>
              <a:defRPr sz="1400"/>
            </a:pPr>
          </a:p>
        </p:txBody>
      </p:sp>
      <p:sp>
        <p:nvSpPr>
          <p:cNvPr id="11425" name="Google Shape;3214;p35"/>
          <p:cNvSpPr/>
          <p:nvPr/>
        </p:nvSpPr>
        <p:spPr>
          <a:xfrm>
            <a:off x="10412464" y="3213561"/>
            <a:ext cx="781594" cy="81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0" y="0"/>
                </a:moveTo>
                <a:cubicBezTo>
                  <a:pt x="1152" y="0"/>
                  <a:pt x="0" y="1149"/>
                  <a:pt x="0" y="2528"/>
                </a:cubicBezTo>
                <a:lnTo>
                  <a:pt x="0" y="20643"/>
                </a:lnTo>
                <a:cubicBezTo>
                  <a:pt x="0" y="21179"/>
                  <a:pt x="438" y="21600"/>
                  <a:pt x="993" y="21600"/>
                </a:cubicBezTo>
                <a:lnTo>
                  <a:pt x="7148" y="21600"/>
                </a:lnTo>
                <a:cubicBezTo>
                  <a:pt x="7782" y="20260"/>
                  <a:pt x="9173" y="19302"/>
                  <a:pt x="10800" y="19302"/>
                </a:cubicBezTo>
                <a:cubicBezTo>
                  <a:pt x="12429" y="19302"/>
                  <a:pt x="13818" y="20260"/>
                  <a:pt x="14413" y="21600"/>
                </a:cubicBezTo>
                <a:lnTo>
                  <a:pt x="21600" y="21600"/>
                </a:lnTo>
                <a:lnTo>
                  <a:pt x="21600" y="2528"/>
                </a:lnTo>
                <a:cubicBezTo>
                  <a:pt x="21600" y="1149"/>
                  <a:pt x="20409" y="0"/>
                  <a:pt x="18980" y="0"/>
                </a:cubicBezTo>
                <a:close/>
              </a:path>
            </a:pathLst>
          </a:custGeom>
          <a:solidFill>
            <a:srgbClr val="424242"/>
          </a:solidFill>
          <a:ln w="12700">
            <a:miter lim="400000"/>
          </a:ln>
        </p:spPr>
        <p:txBody>
          <a:bodyPr lIns="0" tIns="0" rIns="0" bIns="0" anchor="ctr"/>
          <a:lstStyle/>
          <a:p>
            <a:pPr>
              <a:defRPr sz="1400"/>
            </a:pPr>
          </a:p>
        </p:txBody>
      </p:sp>
      <p:sp>
        <p:nvSpPr>
          <p:cNvPr id="11426" name="Google Shape;3215;p35"/>
          <p:cNvSpPr/>
          <p:nvPr/>
        </p:nvSpPr>
        <p:spPr>
          <a:xfrm>
            <a:off x="10412464" y="3213561"/>
            <a:ext cx="781594" cy="94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0" y="0"/>
                </a:moveTo>
                <a:cubicBezTo>
                  <a:pt x="1152" y="0"/>
                  <a:pt x="0" y="9818"/>
                  <a:pt x="0" y="21600"/>
                </a:cubicBezTo>
                <a:lnTo>
                  <a:pt x="21600" y="21600"/>
                </a:lnTo>
                <a:cubicBezTo>
                  <a:pt x="21600" y="9818"/>
                  <a:pt x="20449" y="0"/>
                  <a:pt x="18980" y="0"/>
                </a:cubicBezTo>
                <a:close/>
              </a:path>
            </a:pathLst>
          </a:custGeom>
          <a:solidFill>
            <a:srgbClr val="B69B6A"/>
          </a:solidFill>
          <a:ln w="12700">
            <a:miter lim="400000"/>
          </a:ln>
        </p:spPr>
        <p:txBody>
          <a:bodyPr lIns="0" tIns="0" rIns="0" bIns="0" anchor="ctr"/>
          <a:lstStyle/>
          <a:p>
            <a:pPr>
              <a:defRPr sz="1400"/>
            </a:pPr>
          </a:p>
        </p:txBody>
      </p:sp>
      <p:sp>
        <p:nvSpPr>
          <p:cNvPr id="11427" name="Google Shape;3216;p35"/>
          <p:cNvSpPr/>
          <p:nvPr/>
        </p:nvSpPr>
        <p:spPr>
          <a:xfrm>
            <a:off x="10412464" y="3427652"/>
            <a:ext cx="781594" cy="94819"/>
          </a:xfrm>
          <a:prstGeom prst="rect">
            <a:avLst/>
          </a:prstGeom>
          <a:solidFill>
            <a:srgbClr val="B69B6A"/>
          </a:solidFill>
          <a:ln w="12700">
            <a:miter lim="400000"/>
          </a:ln>
        </p:spPr>
        <p:txBody>
          <a:bodyPr lIns="0" tIns="0" rIns="0" bIns="0" anchor="ctr"/>
          <a:lstStyle/>
          <a:p>
            <a:pPr>
              <a:defRPr sz="1400"/>
            </a:pPr>
          </a:p>
        </p:txBody>
      </p:sp>
      <p:sp>
        <p:nvSpPr>
          <p:cNvPr id="11428" name="Google Shape;3217;p35"/>
          <p:cNvSpPr/>
          <p:nvPr/>
        </p:nvSpPr>
        <p:spPr>
          <a:xfrm>
            <a:off x="10412464" y="3640290"/>
            <a:ext cx="781594" cy="94819"/>
          </a:xfrm>
          <a:prstGeom prst="rect">
            <a:avLst/>
          </a:prstGeom>
          <a:solidFill>
            <a:srgbClr val="B69B6A"/>
          </a:solidFill>
          <a:ln w="12700">
            <a:miter lim="400000"/>
          </a:ln>
        </p:spPr>
        <p:txBody>
          <a:bodyPr lIns="0" tIns="0" rIns="0" bIns="0" anchor="ctr"/>
          <a:lstStyle/>
          <a:p>
            <a:pPr>
              <a:defRPr sz="1400"/>
            </a:pPr>
          </a:p>
        </p:txBody>
      </p:sp>
      <p:sp>
        <p:nvSpPr>
          <p:cNvPr id="11429" name="Google Shape;3218;p35"/>
          <p:cNvSpPr/>
          <p:nvPr/>
        </p:nvSpPr>
        <p:spPr>
          <a:xfrm>
            <a:off x="10412464" y="3861547"/>
            <a:ext cx="781594" cy="948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8854" y="21600"/>
                </a:lnTo>
                <a:cubicBezTo>
                  <a:pt x="9450" y="18985"/>
                  <a:pt x="10085" y="17342"/>
                  <a:pt x="10800" y="17342"/>
                </a:cubicBezTo>
                <a:cubicBezTo>
                  <a:pt x="11515" y="17342"/>
                  <a:pt x="12150" y="18985"/>
                  <a:pt x="12746" y="21600"/>
                </a:cubicBezTo>
                <a:lnTo>
                  <a:pt x="21600" y="21600"/>
                </a:lnTo>
                <a:lnTo>
                  <a:pt x="21600" y="0"/>
                </a:lnTo>
                <a:close/>
              </a:path>
            </a:pathLst>
          </a:custGeom>
          <a:solidFill>
            <a:srgbClr val="B69B6A"/>
          </a:solidFill>
          <a:ln w="12700">
            <a:miter lim="400000"/>
          </a:ln>
        </p:spPr>
        <p:txBody>
          <a:bodyPr lIns="0" tIns="0" rIns="0" bIns="0" anchor="ctr"/>
          <a:lstStyle/>
          <a:p>
            <a:pPr>
              <a:defRPr sz="1400"/>
            </a:pPr>
          </a:p>
        </p:txBody>
      </p:sp>
      <p:sp>
        <p:nvSpPr>
          <p:cNvPr id="11430" name="Google Shape;3219;p35"/>
          <p:cNvSpPr/>
          <p:nvPr/>
        </p:nvSpPr>
        <p:spPr>
          <a:xfrm>
            <a:off x="11286016" y="3475059"/>
            <a:ext cx="356318" cy="3520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14458" y="969"/>
                </a:lnTo>
                <a:cubicBezTo>
                  <a:pt x="14196" y="354"/>
                  <a:pt x="13674" y="0"/>
                  <a:pt x="13063" y="0"/>
                </a:cubicBezTo>
                <a:close/>
              </a:path>
            </a:pathLst>
          </a:custGeom>
          <a:solidFill>
            <a:srgbClr val="FFFFFF"/>
          </a:solidFill>
          <a:ln w="12700">
            <a:miter lim="400000"/>
          </a:ln>
        </p:spPr>
        <p:txBody>
          <a:bodyPr lIns="0" tIns="0" rIns="0" bIns="0" anchor="ctr"/>
          <a:lstStyle/>
          <a:p>
            <a:pPr>
              <a:defRPr sz="1400"/>
            </a:pPr>
          </a:p>
        </p:txBody>
      </p:sp>
      <p:sp>
        <p:nvSpPr>
          <p:cNvPr id="11431" name="Google Shape;3220;p35"/>
          <p:cNvSpPr/>
          <p:nvPr/>
        </p:nvSpPr>
        <p:spPr>
          <a:xfrm>
            <a:off x="11393979" y="3981000"/>
            <a:ext cx="202183" cy="202159"/>
          </a:xfrm>
          <a:custGeom>
            <a:avLst/>
            <a:gdLst/>
            <a:ahLst/>
            <a:cxnLst>
              <a:cxn ang="0">
                <a:pos x="wd2" y="hd2"/>
              </a:cxn>
              <a:cxn ang="5400000">
                <a:pos x="wd2" y="hd2"/>
              </a:cxn>
              <a:cxn ang="10800000">
                <a:pos x="wd2" y="hd2"/>
              </a:cxn>
              <a:cxn ang="16200000">
                <a:pos x="wd2" y="hd2"/>
              </a:cxn>
            </a:cxnLst>
            <a:rect l="0" t="0" r="r" b="b"/>
            <a:pathLst>
              <a:path w="20130" h="21600" fill="norm" stroke="1" extrusionOk="0">
                <a:moveTo>
                  <a:pt x="10146" y="0"/>
                </a:moveTo>
                <a:cubicBezTo>
                  <a:pt x="5318" y="0"/>
                  <a:pt x="1027" y="3766"/>
                  <a:pt x="123" y="9036"/>
                </a:cubicBezTo>
                <a:cubicBezTo>
                  <a:pt x="-735" y="15022"/>
                  <a:pt x="2982" y="20548"/>
                  <a:pt x="8421" y="21469"/>
                </a:cubicBezTo>
                <a:cubicBezTo>
                  <a:pt x="8958" y="21556"/>
                  <a:pt x="9496" y="21600"/>
                  <a:pt x="10020" y="21600"/>
                </a:cubicBezTo>
                <a:cubicBezTo>
                  <a:pt x="14952" y="21600"/>
                  <a:pt x="19230" y="17834"/>
                  <a:pt x="20007" y="12564"/>
                </a:cubicBezTo>
                <a:cubicBezTo>
                  <a:pt x="20865" y="6733"/>
                  <a:pt x="17143" y="1207"/>
                  <a:pt x="11709" y="131"/>
                </a:cubicBezTo>
                <a:cubicBezTo>
                  <a:pt x="11185" y="44"/>
                  <a:pt x="10661" y="0"/>
                  <a:pt x="10146" y="0"/>
                </a:cubicBezTo>
                <a:close/>
              </a:path>
            </a:pathLst>
          </a:custGeom>
          <a:solidFill>
            <a:srgbClr val="212121"/>
          </a:solidFill>
          <a:ln w="12700">
            <a:miter lim="400000"/>
          </a:ln>
        </p:spPr>
        <p:txBody>
          <a:bodyPr lIns="0" tIns="0" rIns="0" bIns="0" anchor="ctr"/>
          <a:lstStyle/>
          <a:p>
            <a:pPr>
              <a:defRPr sz="1400"/>
            </a:pPr>
          </a:p>
        </p:txBody>
      </p:sp>
      <p:sp>
        <p:nvSpPr>
          <p:cNvPr id="11432" name="Google Shape;3221;p35"/>
          <p:cNvSpPr/>
          <p:nvPr/>
        </p:nvSpPr>
        <p:spPr>
          <a:xfrm>
            <a:off x="10702680" y="3980773"/>
            <a:ext cx="201160" cy="202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784" y="0"/>
                  <a:pt x="0" y="4904"/>
                  <a:pt x="0" y="10877"/>
                </a:cubicBezTo>
                <a:cubicBezTo>
                  <a:pt x="0" y="16696"/>
                  <a:pt x="4784" y="21600"/>
                  <a:pt x="10800" y="21600"/>
                </a:cubicBezTo>
                <a:cubicBezTo>
                  <a:pt x="16816" y="21600"/>
                  <a:pt x="21600" y="16696"/>
                  <a:pt x="21600" y="10877"/>
                </a:cubicBezTo>
                <a:cubicBezTo>
                  <a:pt x="21600" y="4904"/>
                  <a:pt x="16816" y="0"/>
                  <a:pt x="10800" y="0"/>
                </a:cubicBezTo>
                <a:close/>
              </a:path>
            </a:pathLst>
          </a:custGeom>
          <a:solidFill>
            <a:srgbClr val="212121"/>
          </a:solidFill>
          <a:ln w="12700">
            <a:miter lim="400000"/>
          </a:ln>
        </p:spPr>
        <p:txBody>
          <a:bodyPr lIns="0" tIns="0" rIns="0" bIns="0" anchor="ctr"/>
          <a:lstStyle/>
          <a:p>
            <a:pPr>
              <a:defRPr sz="1400"/>
            </a:pPr>
          </a:p>
        </p:txBody>
      </p:sp>
      <p:sp>
        <p:nvSpPr>
          <p:cNvPr id="11433" name="Google Shape;3222;p35"/>
          <p:cNvSpPr/>
          <p:nvPr/>
        </p:nvSpPr>
        <p:spPr>
          <a:xfrm>
            <a:off x="10806163" y="2087175"/>
            <a:ext cx="508572" cy="5086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19" y="0"/>
                  <a:pt x="0" y="4821"/>
                  <a:pt x="0" y="10799"/>
                </a:cubicBezTo>
                <a:cubicBezTo>
                  <a:pt x="0" y="16718"/>
                  <a:pt x="4819" y="21600"/>
                  <a:pt x="10800" y="21600"/>
                </a:cubicBezTo>
                <a:cubicBezTo>
                  <a:pt x="16781" y="21600"/>
                  <a:pt x="21600" y="16718"/>
                  <a:pt x="21600" y="10799"/>
                </a:cubicBezTo>
                <a:cubicBezTo>
                  <a:pt x="21600" y="4821"/>
                  <a:pt x="16781" y="0"/>
                  <a:pt x="10800" y="0"/>
                </a:cubicBezTo>
                <a:close/>
              </a:path>
            </a:pathLst>
          </a:custGeom>
          <a:solidFill>
            <a:srgbClr val="87393C"/>
          </a:solidFill>
          <a:ln w="12700">
            <a:miter lim="400000"/>
          </a:ln>
        </p:spPr>
        <p:txBody>
          <a:bodyPr lIns="0" tIns="0" rIns="0" bIns="0" anchor="ctr"/>
          <a:lstStyle/>
          <a:p>
            <a:pPr>
              <a:defRPr sz="1400"/>
            </a:pPr>
          </a:p>
        </p:txBody>
      </p:sp>
      <p:sp>
        <p:nvSpPr>
          <p:cNvPr id="11434" name="Google Shape;3223;p35"/>
          <p:cNvSpPr/>
          <p:nvPr/>
        </p:nvSpPr>
        <p:spPr>
          <a:xfrm>
            <a:off x="10902388" y="2239474"/>
            <a:ext cx="146583" cy="191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25" y="0"/>
                </a:moveTo>
                <a:cubicBezTo>
                  <a:pt x="7414" y="0"/>
                  <a:pt x="3603" y="974"/>
                  <a:pt x="0" y="3246"/>
                </a:cubicBezTo>
                <a:lnTo>
                  <a:pt x="2540" y="7308"/>
                </a:lnTo>
                <a:cubicBezTo>
                  <a:pt x="3811" y="6492"/>
                  <a:pt x="5081" y="5846"/>
                  <a:pt x="6565" y="5359"/>
                </a:cubicBezTo>
                <a:cubicBezTo>
                  <a:pt x="7835" y="4872"/>
                  <a:pt x="9105" y="4544"/>
                  <a:pt x="10162" y="4544"/>
                </a:cubicBezTo>
                <a:cubicBezTo>
                  <a:pt x="11225" y="4544"/>
                  <a:pt x="11860" y="4708"/>
                  <a:pt x="12495" y="5031"/>
                </a:cubicBezTo>
                <a:cubicBezTo>
                  <a:pt x="13130" y="5359"/>
                  <a:pt x="13344" y="5846"/>
                  <a:pt x="13344" y="6333"/>
                </a:cubicBezTo>
                <a:cubicBezTo>
                  <a:pt x="13344" y="6821"/>
                  <a:pt x="13130" y="7467"/>
                  <a:pt x="12495" y="8118"/>
                </a:cubicBezTo>
                <a:cubicBezTo>
                  <a:pt x="12074" y="8605"/>
                  <a:pt x="11438" y="9256"/>
                  <a:pt x="10589" y="9903"/>
                </a:cubicBezTo>
                <a:lnTo>
                  <a:pt x="635" y="18026"/>
                </a:lnTo>
                <a:lnTo>
                  <a:pt x="635" y="21600"/>
                </a:lnTo>
                <a:lnTo>
                  <a:pt x="21600" y="21600"/>
                </a:lnTo>
                <a:lnTo>
                  <a:pt x="21600" y="17215"/>
                </a:lnTo>
                <a:lnTo>
                  <a:pt x="9954" y="17215"/>
                </a:lnTo>
                <a:lnTo>
                  <a:pt x="15456" y="12826"/>
                </a:lnTo>
                <a:cubicBezTo>
                  <a:pt x="17154" y="11364"/>
                  <a:pt x="18425" y="10231"/>
                  <a:pt x="19481" y="8928"/>
                </a:cubicBezTo>
                <a:cubicBezTo>
                  <a:pt x="20330" y="7795"/>
                  <a:pt x="20751" y="6656"/>
                  <a:pt x="20751" y="5518"/>
                </a:cubicBezTo>
                <a:cubicBezTo>
                  <a:pt x="20751" y="4544"/>
                  <a:pt x="20330" y="3569"/>
                  <a:pt x="19481" y="2595"/>
                </a:cubicBezTo>
                <a:cubicBezTo>
                  <a:pt x="18846" y="1785"/>
                  <a:pt x="17575" y="1133"/>
                  <a:pt x="16091" y="646"/>
                </a:cubicBezTo>
                <a:cubicBezTo>
                  <a:pt x="14821" y="159"/>
                  <a:pt x="13130" y="0"/>
                  <a:pt x="11225" y="0"/>
                </a:cubicBezTo>
                <a:close/>
              </a:path>
            </a:pathLst>
          </a:custGeom>
          <a:solidFill>
            <a:srgbClr val="FFFFFF"/>
          </a:solidFill>
          <a:ln w="12700">
            <a:miter lim="400000"/>
          </a:ln>
        </p:spPr>
        <p:txBody>
          <a:bodyPr lIns="0" tIns="0" rIns="0" bIns="0" anchor="ctr"/>
          <a:lstStyle/>
          <a:p>
            <a:pPr>
              <a:defRPr sz="1400"/>
            </a:pPr>
          </a:p>
        </p:txBody>
      </p:sp>
      <p:sp>
        <p:nvSpPr>
          <p:cNvPr id="11435" name="Google Shape;3224;p35"/>
          <p:cNvSpPr/>
          <p:nvPr/>
        </p:nvSpPr>
        <p:spPr>
          <a:xfrm>
            <a:off x="11057590" y="2240881"/>
            <a:ext cx="152301" cy="189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35" y="0"/>
                </a:moveTo>
                <a:lnTo>
                  <a:pt x="0" y="13251"/>
                </a:lnTo>
                <a:lnTo>
                  <a:pt x="0" y="17018"/>
                </a:lnTo>
                <a:lnTo>
                  <a:pt x="11813" y="17018"/>
                </a:lnTo>
                <a:lnTo>
                  <a:pt x="11813" y="21600"/>
                </a:lnTo>
                <a:lnTo>
                  <a:pt x="18132" y="21600"/>
                </a:lnTo>
                <a:lnTo>
                  <a:pt x="18132" y="17018"/>
                </a:lnTo>
                <a:lnTo>
                  <a:pt x="21600" y="17018"/>
                </a:lnTo>
                <a:lnTo>
                  <a:pt x="21600" y="12761"/>
                </a:lnTo>
                <a:lnTo>
                  <a:pt x="18132" y="12761"/>
                </a:lnTo>
                <a:lnTo>
                  <a:pt x="18132" y="8183"/>
                </a:lnTo>
                <a:lnTo>
                  <a:pt x="11813" y="8183"/>
                </a:lnTo>
                <a:lnTo>
                  <a:pt x="11813" y="12761"/>
                </a:lnTo>
                <a:lnTo>
                  <a:pt x="6923" y="12761"/>
                </a:lnTo>
                <a:lnTo>
                  <a:pt x="14059" y="0"/>
                </a:lnTo>
                <a:close/>
              </a:path>
            </a:pathLst>
          </a:custGeom>
          <a:solidFill>
            <a:srgbClr val="FFFFFF"/>
          </a:solidFill>
          <a:ln w="12700">
            <a:miter lim="400000"/>
          </a:ln>
        </p:spPr>
        <p:txBody>
          <a:bodyPr lIns="0" tIns="0" rIns="0" bIns="0" anchor="ctr"/>
          <a:lstStyle/>
          <a:p>
            <a:pPr>
              <a:defRPr sz="1400"/>
            </a:pPr>
          </a:p>
        </p:txBody>
      </p:sp>
      <p:sp>
        <p:nvSpPr>
          <p:cNvPr id="11436" name="Google Shape;3225;p35"/>
          <p:cNvSpPr/>
          <p:nvPr/>
        </p:nvSpPr>
        <p:spPr>
          <a:xfrm>
            <a:off x="10911008" y="2440588"/>
            <a:ext cx="290263" cy="761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77" y="0"/>
                </a:moveTo>
                <a:lnTo>
                  <a:pt x="0" y="11411"/>
                </a:lnTo>
                <a:lnTo>
                  <a:pt x="4277" y="21600"/>
                </a:lnTo>
                <a:lnTo>
                  <a:pt x="4277" y="15078"/>
                </a:lnTo>
                <a:lnTo>
                  <a:pt x="20530" y="15078"/>
                </a:lnTo>
                <a:cubicBezTo>
                  <a:pt x="21171" y="15078"/>
                  <a:pt x="21600" y="13444"/>
                  <a:pt x="21600" y="10999"/>
                </a:cubicBezTo>
                <a:cubicBezTo>
                  <a:pt x="21600" y="8555"/>
                  <a:pt x="21171" y="6522"/>
                  <a:pt x="20530" y="6522"/>
                </a:cubicBezTo>
                <a:lnTo>
                  <a:pt x="4277" y="6522"/>
                </a:lnTo>
                <a:lnTo>
                  <a:pt x="4277" y="0"/>
                </a:lnTo>
                <a:close/>
              </a:path>
            </a:pathLst>
          </a:custGeom>
          <a:solidFill>
            <a:srgbClr val="FFFFFF"/>
          </a:solidFill>
          <a:ln w="12700">
            <a:miter lim="400000"/>
          </a:ln>
        </p:spPr>
        <p:txBody>
          <a:bodyPr lIns="0" tIns="0" rIns="0" bIns="0" anchor="ctr"/>
          <a:lstStyle/>
          <a:p>
            <a:pPr>
              <a:defRPr sz="1400"/>
            </a:pPr>
          </a:p>
        </p:txBody>
      </p:sp>
      <p:sp>
        <p:nvSpPr>
          <p:cNvPr id="11437" name="Google Shape;3226;p35"/>
          <p:cNvSpPr/>
          <p:nvPr/>
        </p:nvSpPr>
        <p:spPr>
          <a:xfrm>
            <a:off x="10911008" y="2148920"/>
            <a:ext cx="290263" cy="76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23" y="0"/>
                </a:moveTo>
                <a:lnTo>
                  <a:pt x="17323" y="6522"/>
                </a:lnTo>
                <a:lnTo>
                  <a:pt x="1070" y="6522"/>
                </a:lnTo>
                <a:cubicBezTo>
                  <a:pt x="429" y="6522"/>
                  <a:pt x="0" y="8568"/>
                  <a:pt x="0" y="11012"/>
                </a:cubicBezTo>
                <a:cubicBezTo>
                  <a:pt x="0" y="13457"/>
                  <a:pt x="429" y="15078"/>
                  <a:pt x="1070" y="15078"/>
                </a:cubicBezTo>
                <a:lnTo>
                  <a:pt x="17323" y="15078"/>
                </a:lnTo>
                <a:lnTo>
                  <a:pt x="17323" y="21600"/>
                </a:lnTo>
                <a:lnTo>
                  <a:pt x="21600" y="11411"/>
                </a:lnTo>
                <a:lnTo>
                  <a:pt x="17323" y="0"/>
                </a:lnTo>
                <a:close/>
              </a:path>
            </a:pathLst>
          </a:custGeom>
          <a:solidFill>
            <a:srgbClr val="FFFFFF"/>
          </a:solidFill>
          <a:ln w="12700">
            <a:miter lim="400000"/>
          </a:ln>
        </p:spPr>
        <p:txBody>
          <a:bodyPr lIns="0" tIns="0" rIns="0" bIns="0" anchor="ctr"/>
          <a:lstStyle/>
          <a:p>
            <a:pPr>
              <a:defRPr sz="1400"/>
            </a:pPr>
          </a:p>
        </p:txBody>
      </p:sp>
      <p:sp>
        <p:nvSpPr>
          <p:cNvPr id="11438" name="Google Shape;3228;p35"/>
          <p:cNvSpPr/>
          <p:nvPr/>
        </p:nvSpPr>
        <p:spPr>
          <a:xfrm>
            <a:off x="5281843" y="1637445"/>
            <a:ext cx="1574666" cy="337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0" y="0"/>
                </a:moveTo>
                <a:cubicBezTo>
                  <a:pt x="296" y="0"/>
                  <a:pt x="0" y="1378"/>
                  <a:pt x="0" y="3033"/>
                </a:cubicBezTo>
                <a:lnTo>
                  <a:pt x="0" y="18474"/>
                </a:lnTo>
                <a:cubicBezTo>
                  <a:pt x="0" y="20222"/>
                  <a:pt x="296" y="21600"/>
                  <a:pt x="650" y="21600"/>
                </a:cubicBezTo>
                <a:lnTo>
                  <a:pt x="20930" y="21600"/>
                </a:lnTo>
                <a:cubicBezTo>
                  <a:pt x="21304" y="21600"/>
                  <a:pt x="21600" y="20222"/>
                  <a:pt x="21600" y="18474"/>
                </a:cubicBezTo>
                <a:lnTo>
                  <a:pt x="21600" y="3033"/>
                </a:lnTo>
                <a:cubicBezTo>
                  <a:pt x="21600" y="1378"/>
                  <a:pt x="21304" y="0"/>
                  <a:pt x="20930" y="0"/>
                </a:cubicBezTo>
                <a:close/>
              </a:path>
            </a:pathLst>
          </a:custGeom>
          <a:solidFill>
            <a:srgbClr val="EEEEEE"/>
          </a:solidFill>
          <a:ln w="12700">
            <a:miter lim="400000"/>
          </a:ln>
        </p:spPr>
        <p:txBody>
          <a:bodyPr lIns="0" tIns="0" rIns="0" bIns="0" anchor="ctr"/>
          <a:lstStyle/>
          <a:p>
            <a:pPr>
              <a:defRPr sz="1400"/>
            </a:pPr>
          </a:p>
        </p:txBody>
      </p:sp>
      <p:sp>
        <p:nvSpPr>
          <p:cNvPr id="11439" name="Google Shape;3229;p35"/>
          <p:cNvSpPr/>
          <p:nvPr/>
        </p:nvSpPr>
        <p:spPr>
          <a:xfrm>
            <a:off x="5366589" y="1710715"/>
            <a:ext cx="192542" cy="191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19" y="3574"/>
                </a:moveTo>
                <a:cubicBezTo>
                  <a:pt x="17086" y="3574"/>
                  <a:pt x="17895" y="4390"/>
                  <a:pt x="17895" y="5523"/>
                </a:cubicBezTo>
                <a:lnTo>
                  <a:pt x="17895" y="16082"/>
                </a:lnTo>
                <a:cubicBezTo>
                  <a:pt x="17895" y="17215"/>
                  <a:pt x="17086" y="18031"/>
                  <a:pt x="16119" y="18031"/>
                </a:cubicBezTo>
                <a:lnTo>
                  <a:pt x="5481" y="18031"/>
                </a:lnTo>
                <a:cubicBezTo>
                  <a:pt x="4514" y="18031"/>
                  <a:pt x="3710" y="17215"/>
                  <a:pt x="3710" y="16082"/>
                </a:cubicBezTo>
                <a:lnTo>
                  <a:pt x="3710" y="5523"/>
                </a:lnTo>
                <a:cubicBezTo>
                  <a:pt x="3710" y="4390"/>
                  <a:pt x="4514" y="3574"/>
                  <a:pt x="5481" y="3574"/>
                </a:cubicBezTo>
                <a:close/>
                <a:moveTo>
                  <a:pt x="5481" y="0"/>
                </a:moveTo>
                <a:cubicBezTo>
                  <a:pt x="2418" y="0"/>
                  <a:pt x="0" y="2441"/>
                  <a:pt x="0" y="5523"/>
                </a:cubicBezTo>
                <a:lnTo>
                  <a:pt x="0" y="16082"/>
                </a:lnTo>
                <a:cubicBezTo>
                  <a:pt x="0" y="19164"/>
                  <a:pt x="2418" y="21600"/>
                  <a:pt x="5481" y="21600"/>
                </a:cubicBezTo>
                <a:lnTo>
                  <a:pt x="16119" y="21600"/>
                </a:lnTo>
                <a:cubicBezTo>
                  <a:pt x="19020" y="21600"/>
                  <a:pt x="21600" y="19164"/>
                  <a:pt x="21600" y="16082"/>
                </a:cubicBezTo>
                <a:lnTo>
                  <a:pt x="21600" y="5523"/>
                </a:lnTo>
                <a:cubicBezTo>
                  <a:pt x="21600" y="2441"/>
                  <a:pt x="19020" y="0"/>
                  <a:pt x="16119" y="0"/>
                </a:cubicBezTo>
                <a:close/>
              </a:path>
            </a:pathLst>
          </a:custGeom>
          <a:solidFill>
            <a:srgbClr val="C4C4C4"/>
          </a:solidFill>
          <a:ln w="12700">
            <a:miter lim="400000"/>
          </a:ln>
        </p:spPr>
        <p:txBody>
          <a:bodyPr lIns="0" tIns="0" rIns="0" bIns="0" anchor="ctr"/>
          <a:lstStyle/>
          <a:p>
            <a:pPr>
              <a:defRPr sz="1400"/>
            </a:pPr>
          </a:p>
        </p:txBody>
      </p:sp>
      <p:sp>
        <p:nvSpPr>
          <p:cNvPr id="11440" name="Google Shape;3230;p35"/>
          <p:cNvSpPr/>
          <p:nvPr/>
        </p:nvSpPr>
        <p:spPr>
          <a:xfrm>
            <a:off x="5281843" y="2101511"/>
            <a:ext cx="1574666" cy="3376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0" y="0"/>
                </a:moveTo>
                <a:cubicBezTo>
                  <a:pt x="296" y="0"/>
                  <a:pt x="0" y="1378"/>
                  <a:pt x="0" y="3126"/>
                </a:cubicBezTo>
                <a:lnTo>
                  <a:pt x="0" y="18567"/>
                </a:lnTo>
                <a:cubicBezTo>
                  <a:pt x="0" y="20222"/>
                  <a:pt x="296" y="21600"/>
                  <a:pt x="650" y="21600"/>
                </a:cubicBezTo>
                <a:lnTo>
                  <a:pt x="20930" y="21600"/>
                </a:lnTo>
                <a:cubicBezTo>
                  <a:pt x="21304" y="21600"/>
                  <a:pt x="21600" y="20222"/>
                  <a:pt x="21600" y="18567"/>
                </a:cubicBezTo>
                <a:lnTo>
                  <a:pt x="21600" y="3126"/>
                </a:lnTo>
                <a:cubicBezTo>
                  <a:pt x="21600" y="1378"/>
                  <a:pt x="21304" y="0"/>
                  <a:pt x="20930" y="0"/>
                </a:cubicBezTo>
                <a:close/>
              </a:path>
            </a:pathLst>
          </a:custGeom>
          <a:solidFill>
            <a:srgbClr val="EEEEEE"/>
          </a:solidFill>
          <a:ln w="12700">
            <a:miter lim="400000"/>
          </a:ln>
        </p:spPr>
        <p:txBody>
          <a:bodyPr lIns="0" tIns="0" rIns="0" bIns="0" anchor="ctr"/>
          <a:lstStyle/>
          <a:p>
            <a:pPr>
              <a:defRPr sz="1400"/>
            </a:pPr>
          </a:p>
        </p:txBody>
      </p:sp>
      <p:sp>
        <p:nvSpPr>
          <p:cNvPr id="11441" name="Google Shape;3231;p35"/>
          <p:cNvSpPr/>
          <p:nvPr/>
        </p:nvSpPr>
        <p:spPr>
          <a:xfrm>
            <a:off x="5366589" y="2174825"/>
            <a:ext cx="192542" cy="1924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19" y="3706"/>
                </a:moveTo>
                <a:cubicBezTo>
                  <a:pt x="17086" y="3706"/>
                  <a:pt x="17895" y="4510"/>
                  <a:pt x="17895" y="5478"/>
                </a:cubicBezTo>
                <a:lnTo>
                  <a:pt x="17895" y="16117"/>
                </a:lnTo>
                <a:cubicBezTo>
                  <a:pt x="17895" y="17085"/>
                  <a:pt x="17086" y="17894"/>
                  <a:pt x="16119" y="17894"/>
                </a:cubicBezTo>
                <a:lnTo>
                  <a:pt x="5481" y="17894"/>
                </a:lnTo>
                <a:cubicBezTo>
                  <a:pt x="4514" y="17894"/>
                  <a:pt x="3710" y="17085"/>
                  <a:pt x="3710" y="16117"/>
                </a:cubicBezTo>
                <a:lnTo>
                  <a:pt x="3710" y="5478"/>
                </a:lnTo>
                <a:cubicBezTo>
                  <a:pt x="3710" y="4510"/>
                  <a:pt x="4514" y="3706"/>
                  <a:pt x="5481" y="3706"/>
                </a:cubicBezTo>
                <a:close/>
                <a:moveTo>
                  <a:pt x="5481" y="0"/>
                </a:moveTo>
                <a:cubicBezTo>
                  <a:pt x="2418" y="0"/>
                  <a:pt x="0" y="2418"/>
                  <a:pt x="0" y="5478"/>
                </a:cubicBezTo>
                <a:lnTo>
                  <a:pt x="0" y="16117"/>
                </a:lnTo>
                <a:cubicBezTo>
                  <a:pt x="0" y="19182"/>
                  <a:pt x="2418" y="21600"/>
                  <a:pt x="5481" y="21600"/>
                </a:cubicBezTo>
                <a:lnTo>
                  <a:pt x="16119" y="21600"/>
                </a:lnTo>
                <a:cubicBezTo>
                  <a:pt x="19020" y="21600"/>
                  <a:pt x="21600" y="19182"/>
                  <a:pt x="21600" y="16117"/>
                </a:cubicBezTo>
                <a:lnTo>
                  <a:pt x="21600" y="5478"/>
                </a:lnTo>
                <a:cubicBezTo>
                  <a:pt x="21600" y="2418"/>
                  <a:pt x="19020" y="0"/>
                  <a:pt x="16119" y="0"/>
                </a:cubicBezTo>
                <a:close/>
              </a:path>
            </a:pathLst>
          </a:custGeom>
          <a:solidFill>
            <a:srgbClr val="C4C4C4"/>
          </a:solidFill>
          <a:ln w="12700">
            <a:miter lim="400000"/>
          </a:ln>
        </p:spPr>
        <p:txBody>
          <a:bodyPr lIns="0" tIns="0" rIns="0" bIns="0" anchor="ctr"/>
          <a:lstStyle/>
          <a:p>
            <a:pPr>
              <a:defRPr sz="1400"/>
            </a:pPr>
          </a:p>
        </p:txBody>
      </p:sp>
      <p:sp>
        <p:nvSpPr>
          <p:cNvPr id="11442" name="Google Shape;3232;p35"/>
          <p:cNvSpPr/>
          <p:nvPr/>
        </p:nvSpPr>
        <p:spPr>
          <a:xfrm>
            <a:off x="5281843" y="2567028"/>
            <a:ext cx="1574666" cy="337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0" y="0"/>
                </a:moveTo>
                <a:cubicBezTo>
                  <a:pt x="296" y="0"/>
                  <a:pt x="0" y="1379"/>
                  <a:pt x="0" y="3033"/>
                </a:cubicBezTo>
                <a:lnTo>
                  <a:pt x="0" y="18477"/>
                </a:lnTo>
                <a:cubicBezTo>
                  <a:pt x="0" y="20221"/>
                  <a:pt x="296" y="21600"/>
                  <a:pt x="650" y="21600"/>
                </a:cubicBezTo>
                <a:lnTo>
                  <a:pt x="20930" y="21600"/>
                </a:lnTo>
                <a:cubicBezTo>
                  <a:pt x="21304" y="21600"/>
                  <a:pt x="21600" y="20221"/>
                  <a:pt x="21600" y="18477"/>
                </a:cubicBezTo>
                <a:lnTo>
                  <a:pt x="21600" y="3033"/>
                </a:lnTo>
                <a:cubicBezTo>
                  <a:pt x="21600" y="1379"/>
                  <a:pt x="21304" y="0"/>
                  <a:pt x="20930" y="0"/>
                </a:cubicBezTo>
                <a:close/>
              </a:path>
            </a:pathLst>
          </a:custGeom>
          <a:solidFill>
            <a:srgbClr val="EEEEEE"/>
          </a:solidFill>
          <a:ln w="12700">
            <a:miter lim="400000"/>
          </a:ln>
        </p:spPr>
        <p:txBody>
          <a:bodyPr lIns="0" tIns="0" rIns="0" bIns="0" anchor="ctr"/>
          <a:lstStyle/>
          <a:p>
            <a:pPr>
              <a:defRPr sz="1400"/>
            </a:pPr>
          </a:p>
        </p:txBody>
      </p:sp>
      <p:sp>
        <p:nvSpPr>
          <p:cNvPr id="11443" name="Google Shape;3233;p35"/>
          <p:cNvSpPr/>
          <p:nvPr/>
        </p:nvSpPr>
        <p:spPr>
          <a:xfrm>
            <a:off x="5366589" y="2640297"/>
            <a:ext cx="192542" cy="191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19" y="3574"/>
                </a:moveTo>
                <a:cubicBezTo>
                  <a:pt x="17086" y="3574"/>
                  <a:pt x="17895" y="4385"/>
                  <a:pt x="17895" y="5523"/>
                </a:cubicBezTo>
                <a:lnTo>
                  <a:pt x="17895" y="16241"/>
                </a:lnTo>
                <a:cubicBezTo>
                  <a:pt x="17895" y="17215"/>
                  <a:pt x="17086" y="18026"/>
                  <a:pt x="16119" y="18026"/>
                </a:cubicBezTo>
                <a:lnTo>
                  <a:pt x="5481" y="18026"/>
                </a:lnTo>
                <a:cubicBezTo>
                  <a:pt x="4514" y="18026"/>
                  <a:pt x="3710" y="17215"/>
                  <a:pt x="3710" y="16241"/>
                </a:cubicBezTo>
                <a:lnTo>
                  <a:pt x="3710" y="5523"/>
                </a:lnTo>
                <a:cubicBezTo>
                  <a:pt x="3710" y="4385"/>
                  <a:pt x="4514" y="3574"/>
                  <a:pt x="5481" y="3574"/>
                </a:cubicBezTo>
                <a:close/>
                <a:moveTo>
                  <a:pt x="5481" y="0"/>
                </a:moveTo>
                <a:cubicBezTo>
                  <a:pt x="2418" y="0"/>
                  <a:pt x="0" y="2436"/>
                  <a:pt x="0" y="5523"/>
                </a:cubicBezTo>
                <a:lnTo>
                  <a:pt x="0" y="16241"/>
                </a:lnTo>
                <a:cubicBezTo>
                  <a:pt x="0" y="19164"/>
                  <a:pt x="2418" y="21600"/>
                  <a:pt x="5481" y="21600"/>
                </a:cubicBezTo>
                <a:lnTo>
                  <a:pt x="16119" y="21600"/>
                </a:lnTo>
                <a:cubicBezTo>
                  <a:pt x="19020" y="21600"/>
                  <a:pt x="21600" y="19164"/>
                  <a:pt x="21600" y="16241"/>
                </a:cubicBezTo>
                <a:lnTo>
                  <a:pt x="21600" y="5523"/>
                </a:lnTo>
                <a:cubicBezTo>
                  <a:pt x="21600" y="2436"/>
                  <a:pt x="19020" y="0"/>
                  <a:pt x="16119" y="0"/>
                </a:cubicBezTo>
                <a:close/>
              </a:path>
            </a:pathLst>
          </a:custGeom>
          <a:solidFill>
            <a:srgbClr val="C4C4C4"/>
          </a:solidFill>
          <a:ln w="12700">
            <a:miter lim="400000"/>
          </a:ln>
        </p:spPr>
        <p:txBody>
          <a:bodyPr lIns="0" tIns="0" rIns="0" bIns="0" anchor="ctr"/>
          <a:lstStyle/>
          <a:p>
            <a:pPr>
              <a:defRPr sz="1400"/>
            </a:pPr>
          </a:p>
        </p:txBody>
      </p:sp>
      <p:sp>
        <p:nvSpPr>
          <p:cNvPr id="11444" name="Google Shape;3234;p35"/>
          <p:cNvSpPr/>
          <p:nvPr/>
        </p:nvSpPr>
        <p:spPr>
          <a:xfrm>
            <a:off x="5281843" y="3031093"/>
            <a:ext cx="1574666" cy="339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0" y="0"/>
                </a:moveTo>
                <a:cubicBezTo>
                  <a:pt x="296" y="0"/>
                  <a:pt x="0" y="1373"/>
                  <a:pt x="0" y="3113"/>
                </a:cubicBezTo>
                <a:lnTo>
                  <a:pt x="0" y="18487"/>
                </a:lnTo>
                <a:cubicBezTo>
                  <a:pt x="0" y="20227"/>
                  <a:pt x="296" y="21600"/>
                  <a:pt x="650" y="21600"/>
                </a:cubicBezTo>
                <a:lnTo>
                  <a:pt x="20930" y="21600"/>
                </a:lnTo>
                <a:cubicBezTo>
                  <a:pt x="21304" y="21600"/>
                  <a:pt x="21600" y="20227"/>
                  <a:pt x="21600" y="18487"/>
                </a:cubicBezTo>
                <a:lnTo>
                  <a:pt x="21600" y="3113"/>
                </a:lnTo>
                <a:cubicBezTo>
                  <a:pt x="21600" y="1373"/>
                  <a:pt x="21304" y="0"/>
                  <a:pt x="20930" y="0"/>
                </a:cubicBezTo>
                <a:close/>
              </a:path>
            </a:pathLst>
          </a:custGeom>
          <a:solidFill>
            <a:srgbClr val="EEEEEE"/>
          </a:solidFill>
          <a:ln w="12700">
            <a:miter lim="400000"/>
          </a:ln>
        </p:spPr>
        <p:txBody>
          <a:bodyPr lIns="0" tIns="0" rIns="0" bIns="0" anchor="ctr"/>
          <a:lstStyle/>
          <a:p>
            <a:pPr>
              <a:defRPr sz="1400"/>
            </a:pPr>
          </a:p>
        </p:txBody>
      </p:sp>
      <p:sp>
        <p:nvSpPr>
          <p:cNvPr id="11445" name="Google Shape;3235;p35"/>
          <p:cNvSpPr/>
          <p:nvPr/>
        </p:nvSpPr>
        <p:spPr>
          <a:xfrm>
            <a:off x="5366589" y="3104362"/>
            <a:ext cx="192542" cy="192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19" y="3710"/>
                </a:moveTo>
                <a:cubicBezTo>
                  <a:pt x="17086" y="3710"/>
                  <a:pt x="17895" y="4514"/>
                  <a:pt x="17895" y="5481"/>
                </a:cubicBezTo>
                <a:lnTo>
                  <a:pt x="17895" y="16119"/>
                </a:lnTo>
                <a:cubicBezTo>
                  <a:pt x="17895" y="17086"/>
                  <a:pt x="17086" y="17895"/>
                  <a:pt x="16119" y="17895"/>
                </a:cubicBezTo>
                <a:lnTo>
                  <a:pt x="5481" y="17895"/>
                </a:lnTo>
                <a:cubicBezTo>
                  <a:pt x="4514" y="17895"/>
                  <a:pt x="3710" y="17086"/>
                  <a:pt x="3710" y="16119"/>
                </a:cubicBezTo>
                <a:lnTo>
                  <a:pt x="3710" y="5481"/>
                </a:lnTo>
                <a:cubicBezTo>
                  <a:pt x="3710" y="4514"/>
                  <a:pt x="4514" y="3710"/>
                  <a:pt x="5481" y="3710"/>
                </a:cubicBezTo>
                <a:close/>
                <a:moveTo>
                  <a:pt x="5481" y="0"/>
                </a:moveTo>
                <a:cubicBezTo>
                  <a:pt x="2418" y="0"/>
                  <a:pt x="0" y="2580"/>
                  <a:pt x="0" y="5481"/>
                </a:cubicBezTo>
                <a:lnTo>
                  <a:pt x="0" y="16119"/>
                </a:lnTo>
                <a:cubicBezTo>
                  <a:pt x="0" y="19182"/>
                  <a:pt x="2418" y="21600"/>
                  <a:pt x="5481" y="21600"/>
                </a:cubicBezTo>
                <a:lnTo>
                  <a:pt x="16119" y="21600"/>
                </a:lnTo>
                <a:cubicBezTo>
                  <a:pt x="19020" y="21600"/>
                  <a:pt x="21600" y="19182"/>
                  <a:pt x="21600" y="16119"/>
                </a:cubicBezTo>
                <a:lnTo>
                  <a:pt x="21600" y="5481"/>
                </a:lnTo>
                <a:cubicBezTo>
                  <a:pt x="21600" y="2580"/>
                  <a:pt x="19020" y="0"/>
                  <a:pt x="16119" y="0"/>
                </a:cubicBezTo>
                <a:close/>
              </a:path>
            </a:pathLst>
          </a:custGeom>
          <a:solidFill>
            <a:srgbClr val="C4C4C4"/>
          </a:solidFill>
          <a:ln w="12700">
            <a:miter lim="400000"/>
          </a:ln>
        </p:spPr>
        <p:txBody>
          <a:bodyPr lIns="0" tIns="0" rIns="0" bIns="0" anchor="ctr"/>
          <a:lstStyle/>
          <a:p>
            <a:pPr>
              <a:defRPr sz="1400"/>
            </a:pPr>
          </a:p>
        </p:txBody>
      </p:sp>
      <p:sp>
        <p:nvSpPr>
          <p:cNvPr id="11446" name="Google Shape;3236;p35"/>
          <p:cNvSpPr/>
          <p:nvPr/>
        </p:nvSpPr>
        <p:spPr>
          <a:xfrm>
            <a:off x="5695641" y="3608669"/>
            <a:ext cx="780142" cy="426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7" y="0"/>
                </a:moveTo>
                <a:cubicBezTo>
                  <a:pt x="2625" y="0"/>
                  <a:pt x="0" y="4873"/>
                  <a:pt x="0" y="10763"/>
                </a:cubicBezTo>
                <a:cubicBezTo>
                  <a:pt x="0" y="16727"/>
                  <a:pt x="2625" y="21600"/>
                  <a:pt x="5887" y="21600"/>
                </a:cubicBezTo>
                <a:lnTo>
                  <a:pt x="15713" y="21600"/>
                </a:lnTo>
                <a:cubicBezTo>
                  <a:pt x="18935" y="21600"/>
                  <a:pt x="21600" y="16727"/>
                  <a:pt x="21600" y="10763"/>
                </a:cubicBezTo>
                <a:cubicBezTo>
                  <a:pt x="21600" y="4873"/>
                  <a:pt x="18935" y="0"/>
                  <a:pt x="15713" y="0"/>
                </a:cubicBezTo>
                <a:close/>
              </a:path>
            </a:pathLst>
          </a:custGeom>
          <a:solidFill>
            <a:srgbClr val="212121"/>
          </a:solidFill>
          <a:ln w="12700">
            <a:miter lim="400000"/>
          </a:ln>
        </p:spPr>
        <p:txBody>
          <a:bodyPr lIns="0" tIns="0" rIns="0" bIns="0" anchor="ctr"/>
          <a:lstStyle/>
          <a:p>
            <a:pPr>
              <a:defRPr sz="1400"/>
            </a:pPr>
          </a:p>
        </p:txBody>
      </p:sp>
      <p:sp>
        <p:nvSpPr>
          <p:cNvPr id="11447" name="Google Shape;3237;p35"/>
          <p:cNvSpPr/>
          <p:nvPr/>
        </p:nvSpPr>
        <p:spPr>
          <a:xfrm>
            <a:off x="5695641" y="3559807"/>
            <a:ext cx="780142" cy="4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7" y="0"/>
                </a:moveTo>
                <a:cubicBezTo>
                  <a:pt x="2625" y="0"/>
                  <a:pt x="0" y="4816"/>
                  <a:pt x="0" y="10800"/>
                </a:cubicBezTo>
                <a:cubicBezTo>
                  <a:pt x="0" y="16784"/>
                  <a:pt x="2625" y="21600"/>
                  <a:pt x="5887" y="21600"/>
                </a:cubicBezTo>
                <a:lnTo>
                  <a:pt x="15713" y="21600"/>
                </a:lnTo>
                <a:cubicBezTo>
                  <a:pt x="18935" y="21600"/>
                  <a:pt x="21600" y="16784"/>
                  <a:pt x="21600" y="10800"/>
                </a:cubicBezTo>
                <a:cubicBezTo>
                  <a:pt x="21600" y="4816"/>
                  <a:pt x="18935" y="0"/>
                  <a:pt x="15713" y="0"/>
                </a:cubicBezTo>
                <a:close/>
              </a:path>
            </a:pathLst>
          </a:custGeom>
          <a:solidFill>
            <a:srgbClr val="424242"/>
          </a:solidFill>
          <a:ln w="12700">
            <a:miter lim="400000"/>
          </a:ln>
        </p:spPr>
        <p:txBody>
          <a:bodyPr lIns="0" tIns="0" rIns="0" bIns="0" anchor="ctr"/>
          <a:lstStyle/>
          <a:p>
            <a:pPr>
              <a:defRPr sz="1400"/>
            </a:pPr>
          </a:p>
        </p:txBody>
      </p:sp>
      <p:sp>
        <p:nvSpPr>
          <p:cNvPr id="11448" name="Google Shape;3241;p35"/>
          <p:cNvSpPr/>
          <p:nvPr/>
        </p:nvSpPr>
        <p:spPr>
          <a:xfrm>
            <a:off x="5412593" y="1725096"/>
            <a:ext cx="204020" cy="1249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21" y="0"/>
                </a:moveTo>
                <a:lnTo>
                  <a:pt x="5629" y="15147"/>
                </a:lnTo>
                <a:lnTo>
                  <a:pt x="2584" y="8695"/>
                </a:lnTo>
                <a:lnTo>
                  <a:pt x="0" y="11917"/>
                </a:lnTo>
                <a:lnTo>
                  <a:pt x="3804" y="20612"/>
                </a:lnTo>
                <a:cubicBezTo>
                  <a:pt x="4260" y="21357"/>
                  <a:pt x="4717" y="21600"/>
                  <a:pt x="5173" y="21600"/>
                </a:cubicBezTo>
                <a:cubicBezTo>
                  <a:pt x="5629" y="21600"/>
                  <a:pt x="5932" y="21600"/>
                  <a:pt x="6235" y="21106"/>
                </a:cubicBezTo>
                <a:lnTo>
                  <a:pt x="21600" y="4720"/>
                </a:lnTo>
                <a:lnTo>
                  <a:pt x="19621" y="0"/>
                </a:lnTo>
                <a:close/>
              </a:path>
            </a:pathLst>
          </a:custGeom>
          <a:solidFill>
            <a:srgbClr val="87393C"/>
          </a:solidFill>
          <a:ln w="12700">
            <a:miter lim="400000"/>
          </a:ln>
        </p:spPr>
        <p:txBody>
          <a:bodyPr lIns="0" tIns="0" rIns="0" bIns="0" anchor="ctr"/>
          <a:lstStyle/>
          <a:p>
            <a:pPr>
              <a:defRPr sz="1400"/>
            </a:pPr>
          </a:p>
        </p:txBody>
      </p:sp>
      <p:sp>
        <p:nvSpPr>
          <p:cNvPr id="11449" name="Google Shape;3242;p35"/>
          <p:cNvSpPr/>
          <p:nvPr/>
        </p:nvSpPr>
        <p:spPr>
          <a:xfrm>
            <a:off x="5412593" y="2189161"/>
            <a:ext cx="204020" cy="1249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21" y="0"/>
                </a:moveTo>
                <a:lnTo>
                  <a:pt x="5629" y="15147"/>
                </a:lnTo>
                <a:lnTo>
                  <a:pt x="2584" y="8695"/>
                </a:lnTo>
                <a:lnTo>
                  <a:pt x="0" y="11917"/>
                </a:lnTo>
                <a:lnTo>
                  <a:pt x="3804" y="20612"/>
                </a:lnTo>
                <a:cubicBezTo>
                  <a:pt x="4260" y="21357"/>
                  <a:pt x="4717" y="21600"/>
                  <a:pt x="5173" y="21600"/>
                </a:cubicBezTo>
                <a:cubicBezTo>
                  <a:pt x="5629" y="21600"/>
                  <a:pt x="5932" y="21600"/>
                  <a:pt x="6235" y="21106"/>
                </a:cubicBezTo>
                <a:lnTo>
                  <a:pt x="21600" y="4720"/>
                </a:lnTo>
                <a:lnTo>
                  <a:pt x="19621" y="0"/>
                </a:lnTo>
                <a:close/>
              </a:path>
            </a:pathLst>
          </a:custGeom>
          <a:solidFill>
            <a:srgbClr val="87393C"/>
          </a:solidFill>
          <a:ln w="12700">
            <a:miter lim="400000"/>
          </a:ln>
        </p:spPr>
        <p:txBody>
          <a:bodyPr lIns="0" tIns="0" rIns="0" bIns="0" anchor="ctr"/>
          <a:lstStyle/>
          <a:p>
            <a:pPr>
              <a:defRPr sz="1400"/>
            </a:pPr>
          </a:p>
        </p:txBody>
      </p:sp>
      <p:sp>
        <p:nvSpPr>
          <p:cNvPr id="11450" name="Google Shape;3243;p35"/>
          <p:cNvSpPr/>
          <p:nvPr/>
        </p:nvSpPr>
        <p:spPr>
          <a:xfrm>
            <a:off x="5412593" y="2647511"/>
            <a:ext cx="204020" cy="1249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21" y="0"/>
                </a:moveTo>
                <a:lnTo>
                  <a:pt x="5629" y="14897"/>
                </a:lnTo>
                <a:lnTo>
                  <a:pt x="2584" y="8436"/>
                </a:lnTo>
                <a:lnTo>
                  <a:pt x="0" y="11917"/>
                </a:lnTo>
                <a:lnTo>
                  <a:pt x="3804" y="20353"/>
                </a:lnTo>
                <a:cubicBezTo>
                  <a:pt x="4260" y="21098"/>
                  <a:pt x="4717" y="21600"/>
                  <a:pt x="5173" y="21600"/>
                </a:cubicBezTo>
                <a:cubicBezTo>
                  <a:pt x="5629" y="21600"/>
                  <a:pt x="5932" y="21349"/>
                  <a:pt x="6235" y="21098"/>
                </a:cubicBezTo>
                <a:lnTo>
                  <a:pt x="21600" y="4469"/>
                </a:lnTo>
                <a:lnTo>
                  <a:pt x="19621" y="0"/>
                </a:lnTo>
                <a:close/>
              </a:path>
            </a:pathLst>
          </a:custGeom>
          <a:solidFill>
            <a:srgbClr val="87393C"/>
          </a:solidFill>
          <a:ln w="12700">
            <a:miter lim="400000"/>
          </a:ln>
        </p:spPr>
        <p:txBody>
          <a:bodyPr lIns="0" tIns="0" rIns="0" bIns="0" anchor="ctr"/>
          <a:lstStyle/>
          <a:p>
            <a:pPr>
              <a:defRPr sz="1400"/>
            </a:pPr>
          </a:p>
        </p:txBody>
      </p:sp>
      <p:sp>
        <p:nvSpPr>
          <p:cNvPr id="11451" name="Google Shape;3244;p35"/>
          <p:cNvSpPr/>
          <p:nvPr/>
        </p:nvSpPr>
        <p:spPr>
          <a:xfrm>
            <a:off x="5412593" y="3123053"/>
            <a:ext cx="204020" cy="1249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21" y="0"/>
                </a:moveTo>
                <a:lnTo>
                  <a:pt x="5629" y="15147"/>
                </a:lnTo>
                <a:lnTo>
                  <a:pt x="2584" y="8687"/>
                </a:lnTo>
                <a:lnTo>
                  <a:pt x="0" y="11917"/>
                </a:lnTo>
                <a:lnTo>
                  <a:pt x="3804" y="20612"/>
                </a:lnTo>
                <a:cubicBezTo>
                  <a:pt x="4260" y="21357"/>
                  <a:pt x="4717" y="21600"/>
                  <a:pt x="5173" y="21600"/>
                </a:cubicBezTo>
                <a:cubicBezTo>
                  <a:pt x="5629" y="21600"/>
                  <a:pt x="5932" y="21600"/>
                  <a:pt x="6235" y="21357"/>
                </a:cubicBezTo>
                <a:lnTo>
                  <a:pt x="21600" y="4720"/>
                </a:lnTo>
                <a:lnTo>
                  <a:pt x="19621" y="0"/>
                </a:lnTo>
                <a:close/>
              </a:path>
            </a:pathLst>
          </a:custGeom>
          <a:solidFill>
            <a:srgbClr val="87393C"/>
          </a:solidFill>
          <a:ln w="12700">
            <a:miter lim="400000"/>
          </a:ln>
        </p:spPr>
        <p:txBody>
          <a:bodyPr lIns="0" tIns="0" rIns="0" bIns="0" anchor="ctr"/>
          <a:lstStyle/>
          <a:p>
            <a:pPr>
              <a:defRPr sz="1400"/>
            </a:pPr>
          </a:p>
        </p:txBody>
      </p:sp>
      <p:sp>
        <p:nvSpPr>
          <p:cNvPr id="11452" name="Google Shape;3246;p35"/>
          <p:cNvSpPr/>
          <p:nvPr/>
        </p:nvSpPr>
        <p:spPr>
          <a:xfrm>
            <a:off x="8857898" y="4242271"/>
            <a:ext cx="461208" cy="251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674" y="21600"/>
                </a:lnTo>
                <a:cubicBezTo>
                  <a:pt x="674" y="20244"/>
                  <a:pt x="1279" y="19254"/>
                  <a:pt x="2018" y="19254"/>
                </a:cubicBezTo>
                <a:cubicBezTo>
                  <a:pt x="2692" y="19254"/>
                  <a:pt x="3298" y="20244"/>
                  <a:pt x="3298" y="21600"/>
                </a:cubicBezTo>
                <a:lnTo>
                  <a:pt x="4105" y="21600"/>
                </a:lnTo>
                <a:cubicBezTo>
                  <a:pt x="4105" y="20244"/>
                  <a:pt x="4711" y="19254"/>
                  <a:pt x="5384" y="19254"/>
                </a:cubicBezTo>
                <a:cubicBezTo>
                  <a:pt x="6123" y="19254"/>
                  <a:pt x="6729" y="20244"/>
                  <a:pt x="6729" y="21600"/>
                </a:cubicBezTo>
                <a:lnTo>
                  <a:pt x="7536" y="21600"/>
                </a:lnTo>
                <a:cubicBezTo>
                  <a:pt x="7536" y="20244"/>
                  <a:pt x="8142" y="19254"/>
                  <a:pt x="8816" y="19254"/>
                </a:cubicBezTo>
                <a:cubicBezTo>
                  <a:pt x="9555" y="19254"/>
                  <a:pt x="10095" y="20244"/>
                  <a:pt x="10095" y="21600"/>
                </a:cubicBezTo>
                <a:lnTo>
                  <a:pt x="10968" y="21600"/>
                </a:lnTo>
                <a:cubicBezTo>
                  <a:pt x="10968" y="20244"/>
                  <a:pt x="11508" y="19254"/>
                  <a:pt x="12247" y="19254"/>
                </a:cubicBezTo>
                <a:cubicBezTo>
                  <a:pt x="12920" y="19254"/>
                  <a:pt x="13526" y="20244"/>
                  <a:pt x="13526" y="21600"/>
                </a:cubicBezTo>
                <a:lnTo>
                  <a:pt x="14333" y="21600"/>
                </a:lnTo>
                <a:cubicBezTo>
                  <a:pt x="14333" y="20244"/>
                  <a:pt x="14939" y="19254"/>
                  <a:pt x="15678" y="19254"/>
                </a:cubicBezTo>
                <a:cubicBezTo>
                  <a:pt x="16352" y="19254"/>
                  <a:pt x="16957" y="20244"/>
                  <a:pt x="16957" y="21600"/>
                </a:cubicBezTo>
                <a:lnTo>
                  <a:pt x="17765" y="21600"/>
                </a:lnTo>
                <a:cubicBezTo>
                  <a:pt x="17765" y="20244"/>
                  <a:pt x="18370" y="19254"/>
                  <a:pt x="19044" y="19254"/>
                </a:cubicBezTo>
                <a:cubicBezTo>
                  <a:pt x="19783" y="19254"/>
                  <a:pt x="20389" y="20244"/>
                  <a:pt x="20389" y="21600"/>
                </a:cubicBezTo>
                <a:lnTo>
                  <a:pt x="21600" y="21600"/>
                </a:lnTo>
                <a:lnTo>
                  <a:pt x="21600" y="14935"/>
                </a:lnTo>
                <a:cubicBezTo>
                  <a:pt x="21532" y="6665"/>
                  <a:pt x="17899" y="0"/>
                  <a:pt x="13390" y="0"/>
                </a:cubicBezTo>
                <a:close/>
              </a:path>
            </a:pathLst>
          </a:custGeom>
          <a:solidFill>
            <a:srgbClr val="C4C4C4"/>
          </a:solidFill>
          <a:ln w="12700">
            <a:miter lim="400000"/>
          </a:ln>
        </p:spPr>
        <p:txBody>
          <a:bodyPr lIns="0" tIns="0" rIns="0" bIns="0" anchor="ctr"/>
          <a:lstStyle/>
          <a:p>
            <a:pPr>
              <a:defRPr sz="1400"/>
            </a:pPr>
          </a:p>
        </p:txBody>
      </p:sp>
      <p:sp>
        <p:nvSpPr>
          <p:cNvPr id="11453" name="Google Shape;3247;p35"/>
          <p:cNvSpPr/>
          <p:nvPr/>
        </p:nvSpPr>
        <p:spPr>
          <a:xfrm>
            <a:off x="8560513" y="4242271"/>
            <a:ext cx="583292" cy="10660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90" y="0"/>
                </a:moveTo>
                <a:cubicBezTo>
                  <a:pt x="2927" y="0"/>
                  <a:pt x="0" y="1572"/>
                  <a:pt x="0" y="3522"/>
                </a:cubicBezTo>
                <a:lnTo>
                  <a:pt x="0" y="21600"/>
                </a:lnTo>
                <a:lnTo>
                  <a:pt x="17025" y="21600"/>
                </a:lnTo>
                <a:lnTo>
                  <a:pt x="17025" y="3901"/>
                </a:lnTo>
                <a:cubicBezTo>
                  <a:pt x="17025" y="87"/>
                  <a:pt x="21600" y="0"/>
                  <a:pt x="21600" y="0"/>
                </a:cubicBezTo>
                <a:close/>
              </a:path>
            </a:pathLst>
          </a:custGeom>
          <a:solidFill>
            <a:srgbClr val="EEEEEE"/>
          </a:solidFill>
          <a:ln w="12700">
            <a:miter lim="400000"/>
          </a:ln>
        </p:spPr>
        <p:txBody>
          <a:bodyPr lIns="0" tIns="0" rIns="0" bIns="0" anchor="ctr"/>
          <a:lstStyle/>
          <a:p>
            <a:pPr>
              <a:defRPr sz="1400"/>
            </a:pPr>
          </a:p>
        </p:txBody>
      </p:sp>
      <p:sp>
        <p:nvSpPr>
          <p:cNvPr id="11454" name="Google Shape;3248;p35"/>
          <p:cNvSpPr/>
          <p:nvPr/>
        </p:nvSpPr>
        <p:spPr>
          <a:xfrm>
            <a:off x="8587825" y="4493698"/>
            <a:ext cx="386442" cy="30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1" y="0"/>
                </a:moveTo>
                <a:cubicBezTo>
                  <a:pt x="401" y="0"/>
                  <a:pt x="0" y="5132"/>
                  <a:pt x="0" y="10297"/>
                </a:cubicBezTo>
                <a:cubicBezTo>
                  <a:pt x="0" y="16468"/>
                  <a:pt x="401" y="21600"/>
                  <a:pt x="801" y="21600"/>
                </a:cubicBezTo>
                <a:lnTo>
                  <a:pt x="20799" y="21600"/>
                </a:lnTo>
                <a:cubicBezTo>
                  <a:pt x="21280" y="21600"/>
                  <a:pt x="21600" y="16468"/>
                  <a:pt x="21600" y="10297"/>
                </a:cubicBezTo>
                <a:cubicBezTo>
                  <a:pt x="21600" y="5132"/>
                  <a:pt x="21280" y="0"/>
                  <a:pt x="20799" y="0"/>
                </a:cubicBezTo>
                <a:close/>
              </a:path>
            </a:pathLst>
          </a:custGeom>
          <a:solidFill>
            <a:srgbClr val="C4C4C4"/>
          </a:solidFill>
          <a:ln w="12700">
            <a:miter lim="400000"/>
          </a:ln>
        </p:spPr>
        <p:txBody>
          <a:bodyPr lIns="0" tIns="0" rIns="0" bIns="0" anchor="ctr"/>
          <a:lstStyle/>
          <a:p>
            <a:pPr>
              <a:defRPr sz="1400"/>
            </a:pPr>
          </a:p>
        </p:txBody>
      </p:sp>
      <p:sp>
        <p:nvSpPr>
          <p:cNvPr id="11455" name="Google Shape;3249;p35"/>
          <p:cNvSpPr/>
          <p:nvPr/>
        </p:nvSpPr>
        <p:spPr>
          <a:xfrm>
            <a:off x="8587825" y="4544011"/>
            <a:ext cx="386442" cy="30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1" y="0"/>
                </a:moveTo>
                <a:cubicBezTo>
                  <a:pt x="401" y="0"/>
                  <a:pt x="0" y="5132"/>
                  <a:pt x="0" y="11303"/>
                </a:cubicBezTo>
                <a:cubicBezTo>
                  <a:pt x="0" y="16435"/>
                  <a:pt x="401" y="21600"/>
                  <a:pt x="801" y="21600"/>
                </a:cubicBezTo>
                <a:lnTo>
                  <a:pt x="20799" y="21600"/>
                </a:lnTo>
                <a:cubicBezTo>
                  <a:pt x="21280" y="21600"/>
                  <a:pt x="21600" y="16435"/>
                  <a:pt x="21600" y="11303"/>
                </a:cubicBezTo>
                <a:cubicBezTo>
                  <a:pt x="21600" y="5132"/>
                  <a:pt x="21280" y="0"/>
                  <a:pt x="20799" y="0"/>
                </a:cubicBezTo>
                <a:close/>
              </a:path>
            </a:pathLst>
          </a:custGeom>
          <a:solidFill>
            <a:srgbClr val="C4C4C4"/>
          </a:solidFill>
          <a:ln w="12700">
            <a:miter lim="400000"/>
          </a:ln>
        </p:spPr>
        <p:txBody>
          <a:bodyPr lIns="0" tIns="0" rIns="0" bIns="0" anchor="ctr"/>
          <a:lstStyle/>
          <a:p>
            <a:pPr>
              <a:defRPr sz="1400"/>
            </a:pPr>
          </a:p>
        </p:txBody>
      </p:sp>
      <p:sp>
        <p:nvSpPr>
          <p:cNvPr id="11456" name="Google Shape;3250;p35"/>
          <p:cNvSpPr/>
          <p:nvPr/>
        </p:nvSpPr>
        <p:spPr>
          <a:xfrm>
            <a:off x="8587825" y="4595730"/>
            <a:ext cx="386442" cy="2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1" y="0"/>
                </a:moveTo>
                <a:cubicBezTo>
                  <a:pt x="401" y="0"/>
                  <a:pt x="0" y="4300"/>
                  <a:pt x="0" y="10783"/>
                </a:cubicBezTo>
                <a:cubicBezTo>
                  <a:pt x="0" y="16209"/>
                  <a:pt x="401" y="21600"/>
                  <a:pt x="801" y="21600"/>
                </a:cubicBezTo>
                <a:lnTo>
                  <a:pt x="20799" y="21600"/>
                </a:lnTo>
                <a:cubicBezTo>
                  <a:pt x="21280" y="21600"/>
                  <a:pt x="21600" y="16209"/>
                  <a:pt x="21600" y="10783"/>
                </a:cubicBezTo>
                <a:cubicBezTo>
                  <a:pt x="21600" y="4300"/>
                  <a:pt x="21280" y="0"/>
                  <a:pt x="20799" y="0"/>
                </a:cubicBezTo>
                <a:close/>
              </a:path>
            </a:pathLst>
          </a:custGeom>
          <a:solidFill>
            <a:srgbClr val="C4C4C4"/>
          </a:solidFill>
          <a:ln w="12700">
            <a:miter lim="400000"/>
          </a:ln>
        </p:spPr>
        <p:txBody>
          <a:bodyPr lIns="0" tIns="0" rIns="0" bIns="0" anchor="ctr"/>
          <a:lstStyle/>
          <a:p>
            <a:pPr>
              <a:defRPr sz="1400"/>
            </a:pPr>
          </a:p>
        </p:txBody>
      </p:sp>
      <p:sp>
        <p:nvSpPr>
          <p:cNvPr id="11457" name="Google Shape;3251;p35"/>
          <p:cNvSpPr/>
          <p:nvPr/>
        </p:nvSpPr>
        <p:spPr>
          <a:xfrm>
            <a:off x="8587825" y="4645998"/>
            <a:ext cx="386442" cy="28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1" y="0"/>
                </a:moveTo>
                <a:cubicBezTo>
                  <a:pt x="401" y="0"/>
                  <a:pt x="0" y="4334"/>
                  <a:pt x="0" y="10817"/>
                </a:cubicBezTo>
                <a:cubicBezTo>
                  <a:pt x="0" y="16209"/>
                  <a:pt x="401" y="21600"/>
                  <a:pt x="801" y="21600"/>
                </a:cubicBezTo>
                <a:lnTo>
                  <a:pt x="20799" y="21600"/>
                </a:lnTo>
                <a:cubicBezTo>
                  <a:pt x="21280" y="21600"/>
                  <a:pt x="21600" y="16209"/>
                  <a:pt x="21600" y="10817"/>
                </a:cubicBezTo>
                <a:cubicBezTo>
                  <a:pt x="21600" y="4334"/>
                  <a:pt x="21280" y="0"/>
                  <a:pt x="20799" y="0"/>
                </a:cubicBezTo>
                <a:close/>
              </a:path>
            </a:pathLst>
          </a:custGeom>
          <a:solidFill>
            <a:srgbClr val="C4C4C4"/>
          </a:solidFill>
          <a:ln w="12700">
            <a:miter lim="400000"/>
          </a:ln>
        </p:spPr>
        <p:txBody>
          <a:bodyPr lIns="0" tIns="0" rIns="0" bIns="0" anchor="ctr"/>
          <a:lstStyle/>
          <a:p>
            <a:pPr>
              <a:defRPr sz="1400"/>
            </a:pPr>
          </a:p>
        </p:txBody>
      </p:sp>
      <p:sp>
        <p:nvSpPr>
          <p:cNvPr id="11458" name="Google Shape;3252;p35"/>
          <p:cNvSpPr/>
          <p:nvPr/>
        </p:nvSpPr>
        <p:spPr>
          <a:xfrm>
            <a:off x="8587825" y="4446290"/>
            <a:ext cx="117776" cy="2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9" y="0"/>
                </a:moveTo>
                <a:cubicBezTo>
                  <a:pt x="1315" y="0"/>
                  <a:pt x="0" y="4334"/>
                  <a:pt x="0" y="10817"/>
                </a:cubicBezTo>
                <a:cubicBezTo>
                  <a:pt x="0" y="17300"/>
                  <a:pt x="1315" y="21600"/>
                  <a:pt x="2629" y="21600"/>
                </a:cubicBezTo>
                <a:lnTo>
                  <a:pt x="18971" y="21600"/>
                </a:lnTo>
                <a:cubicBezTo>
                  <a:pt x="20285" y="21600"/>
                  <a:pt x="21600" y="17300"/>
                  <a:pt x="21600" y="10817"/>
                </a:cubicBezTo>
                <a:cubicBezTo>
                  <a:pt x="21600" y="4334"/>
                  <a:pt x="20285" y="0"/>
                  <a:pt x="18971" y="0"/>
                </a:cubicBezTo>
                <a:close/>
              </a:path>
            </a:pathLst>
          </a:custGeom>
          <a:solidFill>
            <a:srgbClr val="C4C4C4"/>
          </a:solidFill>
          <a:ln w="12700">
            <a:miter lim="400000"/>
          </a:ln>
        </p:spPr>
        <p:txBody>
          <a:bodyPr lIns="0" tIns="0" rIns="0" bIns="0" anchor="ctr"/>
          <a:lstStyle/>
          <a:p>
            <a:pPr>
              <a:defRPr sz="1400"/>
            </a:pPr>
          </a:p>
        </p:txBody>
      </p:sp>
      <p:sp>
        <p:nvSpPr>
          <p:cNvPr id="11459" name="Google Shape;3253;p35"/>
          <p:cNvSpPr/>
          <p:nvPr/>
        </p:nvSpPr>
        <p:spPr>
          <a:xfrm>
            <a:off x="8722838" y="4446290"/>
            <a:ext cx="117822" cy="2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3" y="0"/>
                </a:moveTo>
                <a:cubicBezTo>
                  <a:pt x="1322" y="0"/>
                  <a:pt x="0" y="4334"/>
                  <a:pt x="0" y="10817"/>
                </a:cubicBezTo>
                <a:cubicBezTo>
                  <a:pt x="0" y="17300"/>
                  <a:pt x="1322" y="21600"/>
                  <a:pt x="2903" y="21600"/>
                </a:cubicBezTo>
                <a:lnTo>
                  <a:pt x="18972" y="21600"/>
                </a:lnTo>
                <a:cubicBezTo>
                  <a:pt x="20286" y="21600"/>
                  <a:pt x="21600" y="17300"/>
                  <a:pt x="21600" y="10817"/>
                </a:cubicBezTo>
                <a:cubicBezTo>
                  <a:pt x="21600" y="4334"/>
                  <a:pt x="20286" y="0"/>
                  <a:pt x="18972" y="0"/>
                </a:cubicBezTo>
                <a:close/>
              </a:path>
            </a:pathLst>
          </a:custGeom>
          <a:solidFill>
            <a:srgbClr val="C4C4C4"/>
          </a:solidFill>
          <a:ln w="12700">
            <a:miter lim="400000"/>
          </a:ln>
        </p:spPr>
        <p:txBody>
          <a:bodyPr lIns="0" tIns="0" rIns="0" bIns="0" anchor="ctr"/>
          <a:lstStyle/>
          <a:p>
            <a:pPr>
              <a:defRPr sz="1400"/>
            </a:pPr>
          </a:p>
        </p:txBody>
      </p:sp>
      <p:sp>
        <p:nvSpPr>
          <p:cNvPr id="11460" name="Google Shape;3254;p35"/>
          <p:cNvSpPr/>
          <p:nvPr/>
        </p:nvSpPr>
        <p:spPr>
          <a:xfrm>
            <a:off x="8857898" y="4446290"/>
            <a:ext cx="116369" cy="2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69" y="0"/>
                </a:moveTo>
                <a:cubicBezTo>
                  <a:pt x="1069" y="0"/>
                  <a:pt x="0" y="4334"/>
                  <a:pt x="0" y="10817"/>
                </a:cubicBezTo>
                <a:cubicBezTo>
                  <a:pt x="0" y="17300"/>
                  <a:pt x="1069" y="21600"/>
                  <a:pt x="2669" y="21600"/>
                </a:cubicBezTo>
                <a:lnTo>
                  <a:pt x="18939" y="21600"/>
                </a:lnTo>
                <a:cubicBezTo>
                  <a:pt x="20539" y="21600"/>
                  <a:pt x="21600" y="17300"/>
                  <a:pt x="21600" y="10817"/>
                </a:cubicBezTo>
                <a:cubicBezTo>
                  <a:pt x="21600" y="4334"/>
                  <a:pt x="20539" y="0"/>
                  <a:pt x="18939" y="0"/>
                </a:cubicBezTo>
                <a:close/>
              </a:path>
            </a:pathLst>
          </a:custGeom>
          <a:solidFill>
            <a:srgbClr val="C4C4C4"/>
          </a:solidFill>
          <a:ln w="12700">
            <a:miter lim="400000"/>
          </a:ln>
        </p:spPr>
        <p:txBody>
          <a:bodyPr lIns="0" tIns="0" rIns="0" bIns="0" anchor="ctr"/>
          <a:lstStyle/>
          <a:p>
            <a:pPr>
              <a:defRPr sz="1400"/>
            </a:pPr>
          </a:p>
        </p:txBody>
      </p:sp>
      <p:sp>
        <p:nvSpPr>
          <p:cNvPr id="11461" name="Google Shape;3255;p35"/>
          <p:cNvSpPr/>
          <p:nvPr/>
        </p:nvSpPr>
        <p:spPr>
          <a:xfrm>
            <a:off x="8587825" y="4696265"/>
            <a:ext cx="56030"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27" y="0"/>
                </a:moveTo>
                <a:cubicBezTo>
                  <a:pt x="2763" y="0"/>
                  <a:pt x="0" y="5417"/>
                  <a:pt x="0" y="10800"/>
                </a:cubicBezTo>
                <a:cubicBezTo>
                  <a:pt x="0" y="17273"/>
                  <a:pt x="2763" y="21600"/>
                  <a:pt x="5527" y="21600"/>
                </a:cubicBezTo>
                <a:lnTo>
                  <a:pt x="16056" y="21600"/>
                </a:lnTo>
                <a:cubicBezTo>
                  <a:pt x="19379" y="21600"/>
                  <a:pt x="21600" y="17273"/>
                  <a:pt x="21600" y="10800"/>
                </a:cubicBezTo>
                <a:cubicBezTo>
                  <a:pt x="21600" y="5417"/>
                  <a:pt x="19379" y="0"/>
                  <a:pt x="16056" y="0"/>
                </a:cubicBezTo>
                <a:close/>
              </a:path>
            </a:pathLst>
          </a:custGeom>
          <a:solidFill>
            <a:srgbClr val="C4C4C4"/>
          </a:solidFill>
          <a:ln w="12700">
            <a:miter lim="400000"/>
          </a:ln>
        </p:spPr>
        <p:txBody>
          <a:bodyPr lIns="0" tIns="0" rIns="0" bIns="0" anchor="ctr"/>
          <a:lstStyle/>
          <a:p>
            <a:pPr>
              <a:defRPr sz="1400"/>
            </a:pPr>
          </a:p>
        </p:txBody>
      </p:sp>
      <p:sp>
        <p:nvSpPr>
          <p:cNvPr id="11462" name="Google Shape;3256;p35"/>
          <p:cNvSpPr/>
          <p:nvPr/>
        </p:nvSpPr>
        <p:spPr>
          <a:xfrm>
            <a:off x="8662499" y="4696265"/>
            <a:ext cx="227208" cy="28764"/>
          </a:xfrm>
          <a:custGeom>
            <a:avLst/>
            <a:gdLst/>
            <a:ahLst/>
            <a:cxnLst>
              <a:cxn ang="0">
                <a:pos x="wd2" y="hd2"/>
              </a:cxn>
              <a:cxn ang="5400000">
                <a:pos x="wd2" y="hd2"/>
              </a:cxn>
              <a:cxn ang="10800000">
                <a:pos x="wd2" y="hd2"/>
              </a:cxn>
              <a:cxn ang="16200000">
                <a:pos x="wd2" y="hd2"/>
              </a:cxn>
            </a:cxnLst>
            <a:rect l="0" t="0" r="r" b="b"/>
            <a:pathLst>
              <a:path w="21480" h="21600" fill="norm" stroke="1" extrusionOk="0">
                <a:moveTo>
                  <a:pt x="1360" y="0"/>
                </a:moveTo>
                <a:cubicBezTo>
                  <a:pt x="545" y="0"/>
                  <a:pt x="0" y="5417"/>
                  <a:pt x="0" y="10800"/>
                </a:cubicBezTo>
                <a:cubicBezTo>
                  <a:pt x="0" y="17273"/>
                  <a:pt x="545" y="21600"/>
                  <a:pt x="1360" y="21600"/>
                </a:cubicBezTo>
                <a:lnTo>
                  <a:pt x="20103" y="21600"/>
                </a:lnTo>
                <a:cubicBezTo>
                  <a:pt x="20918" y="21600"/>
                  <a:pt x="21600" y="17273"/>
                  <a:pt x="21463" y="10800"/>
                </a:cubicBezTo>
                <a:cubicBezTo>
                  <a:pt x="21463" y="5417"/>
                  <a:pt x="20918" y="0"/>
                  <a:pt x="20103" y="0"/>
                </a:cubicBezTo>
                <a:close/>
              </a:path>
            </a:pathLst>
          </a:custGeom>
          <a:solidFill>
            <a:srgbClr val="C4C4C4"/>
          </a:solidFill>
          <a:ln w="12700">
            <a:miter lim="400000"/>
          </a:ln>
        </p:spPr>
        <p:txBody>
          <a:bodyPr lIns="0" tIns="0" rIns="0" bIns="0" anchor="ctr"/>
          <a:lstStyle/>
          <a:p>
            <a:pPr>
              <a:defRPr sz="1400"/>
            </a:pPr>
          </a:p>
        </p:txBody>
      </p:sp>
      <p:sp>
        <p:nvSpPr>
          <p:cNvPr id="11463" name="Google Shape;3257;p35"/>
          <p:cNvSpPr/>
          <p:nvPr/>
        </p:nvSpPr>
        <p:spPr>
          <a:xfrm>
            <a:off x="8908211" y="4696265"/>
            <a:ext cx="66056"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88" y="0"/>
                </a:moveTo>
                <a:cubicBezTo>
                  <a:pt x="1869" y="0"/>
                  <a:pt x="0" y="5417"/>
                  <a:pt x="0" y="10800"/>
                </a:cubicBezTo>
                <a:cubicBezTo>
                  <a:pt x="0" y="17273"/>
                  <a:pt x="1869" y="21600"/>
                  <a:pt x="4688" y="21600"/>
                </a:cubicBezTo>
                <a:lnTo>
                  <a:pt x="16912" y="21600"/>
                </a:lnTo>
                <a:cubicBezTo>
                  <a:pt x="19731" y="21600"/>
                  <a:pt x="21600" y="17273"/>
                  <a:pt x="21600" y="10800"/>
                </a:cubicBezTo>
                <a:cubicBezTo>
                  <a:pt x="21600" y="5417"/>
                  <a:pt x="19731" y="0"/>
                  <a:pt x="16912" y="0"/>
                </a:cubicBezTo>
                <a:close/>
              </a:path>
            </a:pathLst>
          </a:custGeom>
          <a:solidFill>
            <a:srgbClr val="C4C4C4"/>
          </a:solidFill>
          <a:ln w="12700">
            <a:miter lim="400000"/>
          </a:ln>
        </p:spPr>
        <p:txBody>
          <a:bodyPr lIns="0" tIns="0" rIns="0" bIns="0" anchor="ctr"/>
          <a:lstStyle/>
          <a:p>
            <a:pPr>
              <a:defRPr sz="1400"/>
            </a:pPr>
          </a:p>
        </p:txBody>
      </p:sp>
      <p:sp>
        <p:nvSpPr>
          <p:cNvPr id="11464" name="Google Shape;3258;p35"/>
          <p:cNvSpPr/>
          <p:nvPr/>
        </p:nvSpPr>
        <p:spPr>
          <a:xfrm>
            <a:off x="8587825" y="4742267"/>
            <a:ext cx="228427" cy="30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6" y="0"/>
                </a:moveTo>
                <a:cubicBezTo>
                  <a:pt x="678" y="0"/>
                  <a:pt x="0" y="5132"/>
                  <a:pt x="0" y="10297"/>
                </a:cubicBezTo>
                <a:cubicBezTo>
                  <a:pt x="0" y="16468"/>
                  <a:pt x="678" y="21600"/>
                  <a:pt x="1356" y="21600"/>
                </a:cubicBezTo>
                <a:lnTo>
                  <a:pt x="20240" y="21600"/>
                </a:lnTo>
                <a:cubicBezTo>
                  <a:pt x="20922" y="21600"/>
                  <a:pt x="21600" y="16468"/>
                  <a:pt x="21600" y="10297"/>
                </a:cubicBezTo>
                <a:cubicBezTo>
                  <a:pt x="21600" y="5132"/>
                  <a:pt x="20922" y="0"/>
                  <a:pt x="20240" y="0"/>
                </a:cubicBezTo>
                <a:close/>
              </a:path>
            </a:pathLst>
          </a:custGeom>
          <a:solidFill>
            <a:srgbClr val="C4C4C4"/>
          </a:solidFill>
          <a:ln w="12700">
            <a:miter lim="400000"/>
          </a:ln>
        </p:spPr>
        <p:txBody>
          <a:bodyPr lIns="0" tIns="0" rIns="0" bIns="0" anchor="ctr"/>
          <a:lstStyle/>
          <a:p>
            <a:pPr>
              <a:defRPr sz="1400"/>
            </a:pPr>
          </a:p>
        </p:txBody>
      </p:sp>
      <p:sp>
        <p:nvSpPr>
          <p:cNvPr id="11465" name="Google Shape;3259;p35"/>
          <p:cNvSpPr/>
          <p:nvPr/>
        </p:nvSpPr>
        <p:spPr>
          <a:xfrm>
            <a:off x="8834942" y="4742267"/>
            <a:ext cx="54765" cy="30171"/>
          </a:xfrm>
          <a:custGeom>
            <a:avLst/>
            <a:gdLst/>
            <a:ahLst/>
            <a:cxnLst>
              <a:cxn ang="0">
                <a:pos x="wd2" y="hd2"/>
              </a:cxn>
              <a:cxn ang="5400000">
                <a:pos x="wd2" y="hd2"/>
              </a:cxn>
              <a:cxn ang="10800000">
                <a:pos x="wd2" y="hd2"/>
              </a:cxn>
              <a:cxn ang="16200000">
                <a:pos x="wd2" y="hd2"/>
              </a:cxn>
            </a:cxnLst>
            <a:rect l="0" t="0" r="r" b="b"/>
            <a:pathLst>
              <a:path w="21112" h="21600" fill="norm" stroke="1" extrusionOk="0">
                <a:moveTo>
                  <a:pt x="5527" y="0"/>
                </a:moveTo>
                <a:cubicBezTo>
                  <a:pt x="2204" y="0"/>
                  <a:pt x="0" y="5132"/>
                  <a:pt x="0" y="10297"/>
                </a:cubicBezTo>
                <a:cubicBezTo>
                  <a:pt x="0" y="16468"/>
                  <a:pt x="2204" y="21600"/>
                  <a:pt x="5527" y="21600"/>
                </a:cubicBezTo>
                <a:lnTo>
                  <a:pt x="15496" y="21600"/>
                </a:lnTo>
                <a:cubicBezTo>
                  <a:pt x="18819" y="21600"/>
                  <a:pt x="21600" y="16468"/>
                  <a:pt x="21040" y="10297"/>
                </a:cubicBezTo>
                <a:cubicBezTo>
                  <a:pt x="21040" y="5132"/>
                  <a:pt x="18819" y="0"/>
                  <a:pt x="15496" y="0"/>
                </a:cubicBezTo>
                <a:close/>
              </a:path>
            </a:pathLst>
          </a:custGeom>
          <a:solidFill>
            <a:srgbClr val="C4C4C4"/>
          </a:solidFill>
          <a:ln w="12700">
            <a:miter lim="400000"/>
          </a:ln>
        </p:spPr>
        <p:txBody>
          <a:bodyPr lIns="0" tIns="0" rIns="0" bIns="0" anchor="ctr"/>
          <a:lstStyle/>
          <a:p>
            <a:pPr>
              <a:defRPr sz="1400"/>
            </a:pPr>
          </a:p>
        </p:txBody>
      </p:sp>
      <p:sp>
        <p:nvSpPr>
          <p:cNvPr id="11466" name="Google Shape;3260;p35"/>
          <p:cNvSpPr/>
          <p:nvPr/>
        </p:nvSpPr>
        <p:spPr>
          <a:xfrm>
            <a:off x="8908211" y="4742267"/>
            <a:ext cx="66056" cy="30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88" y="0"/>
                </a:moveTo>
                <a:cubicBezTo>
                  <a:pt x="1869" y="0"/>
                  <a:pt x="0" y="5132"/>
                  <a:pt x="0" y="10297"/>
                </a:cubicBezTo>
                <a:cubicBezTo>
                  <a:pt x="0" y="16468"/>
                  <a:pt x="1869" y="21600"/>
                  <a:pt x="4688" y="21600"/>
                </a:cubicBezTo>
                <a:lnTo>
                  <a:pt x="16912" y="21600"/>
                </a:lnTo>
                <a:cubicBezTo>
                  <a:pt x="19731" y="21600"/>
                  <a:pt x="21600" y="16468"/>
                  <a:pt x="21600" y="10297"/>
                </a:cubicBezTo>
                <a:cubicBezTo>
                  <a:pt x="21600" y="5132"/>
                  <a:pt x="19731" y="0"/>
                  <a:pt x="16912" y="0"/>
                </a:cubicBezTo>
                <a:close/>
              </a:path>
            </a:pathLst>
          </a:custGeom>
          <a:solidFill>
            <a:srgbClr val="C4C4C4"/>
          </a:solidFill>
          <a:ln w="12700">
            <a:miter lim="400000"/>
          </a:ln>
        </p:spPr>
        <p:txBody>
          <a:bodyPr lIns="0" tIns="0" rIns="0" bIns="0" anchor="ctr"/>
          <a:lstStyle/>
          <a:p>
            <a:pPr>
              <a:defRPr sz="1400"/>
            </a:pPr>
          </a:p>
        </p:txBody>
      </p:sp>
      <p:sp>
        <p:nvSpPr>
          <p:cNvPr id="11467" name="Google Shape;3261;p35"/>
          <p:cNvSpPr/>
          <p:nvPr/>
        </p:nvSpPr>
        <p:spPr>
          <a:xfrm>
            <a:off x="8587825" y="4792534"/>
            <a:ext cx="166636"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8" y="0"/>
                </a:moveTo>
                <a:cubicBezTo>
                  <a:pt x="929" y="0"/>
                  <a:pt x="0" y="4327"/>
                  <a:pt x="0" y="10800"/>
                </a:cubicBezTo>
                <a:cubicBezTo>
                  <a:pt x="0" y="17273"/>
                  <a:pt x="929" y="21600"/>
                  <a:pt x="1858" y="21600"/>
                </a:cubicBezTo>
                <a:lnTo>
                  <a:pt x="19736" y="21600"/>
                </a:lnTo>
                <a:cubicBezTo>
                  <a:pt x="20853" y="21600"/>
                  <a:pt x="21600" y="16183"/>
                  <a:pt x="21600" y="10800"/>
                </a:cubicBezTo>
                <a:cubicBezTo>
                  <a:pt x="21600" y="4327"/>
                  <a:pt x="20853" y="0"/>
                  <a:pt x="19736" y="0"/>
                </a:cubicBezTo>
                <a:close/>
              </a:path>
            </a:pathLst>
          </a:custGeom>
          <a:solidFill>
            <a:srgbClr val="C4C4C4"/>
          </a:solidFill>
          <a:ln w="12700">
            <a:miter lim="400000"/>
          </a:ln>
        </p:spPr>
        <p:txBody>
          <a:bodyPr lIns="0" tIns="0" rIns="0" bIns="0" anchor="ctr"/>
          <a:lstStyle/>
          <a:p>
            <a:pPr>
              <a:defRPr sz="1400"/>
            </a:pPr>
          </a:p>
        </p:txBody>
      </p:sp>
      <p:sp>
        <p:nvSpPr>
          <p:cNvPr id="11468" name="Google Shape;3262;p35"/>
          <p:cNvSpPr/>
          <p:nvPr/>
        </p:nvSpPr>
        <p:spPr>
          <a:xfrm>
            <a:off x="8773151" y="4792534"/>
            <a:ext cx="56030"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44" y="0"/>
                </a:moveTo>
                <a:cubicBezTo>
                  <a:pt x="2763" y="0"/>
                  <a:pt x="0" y="4327"/>
                  <a:pt x="0" y="10800"/>
                </a:cubicBezTo>
                <a:cubicBezTo>
                  <a:pt x="0" y="17273"/>
                  <a:pt x="2763" y="21600"/>
                  <a:pt x="5544" y="21600"/>
                </a:cubicBezTo>
                <a:lnTo>
                  <a:pt x="16056" y="21600"/>
                </a:lnTo>
                <a:cubicBezTo>
                  <a:pt x="19379" y="21600"/>
                  <a:pt x="21600" y="16183"/>
                  <a:pt x="21600" y="10800"/>
                </a:cubicBezTo>
                <a:cubicBezTo>
                  <a:pt x="21600" y="4327"/>
                  <a:pt x="19379" y="0"/>
                  <a:pt x="16056" y="0"/>
                </a:cubicBezTo>
                <a:close/>
              </a:path>
            </a:pathLst>
          </a:custGeom>
          <a:solidFill>
            <a:srgbClr val="C4C4C4"/>
          </a:solidFill>
          <a:ln w="12700">
            <a:miter lim="400000"/>
          </a:ln>
        </p:spPr>
        <p:txBody>
          <a:bodyPr lIns="0" tIns="0" rIns="0" bIns="0" anchor="ctr"/>
          <a:lstStyle/>
          <a:p>
            <a:pPr>
              <a:defRPr sz="1400"/>
            </a:pPr>
          </a:p>
        </p:txBody>
      </p:sp>
      <p:sp>
        <p:nvSpPr>
          <p:cNvPr id="11469" name="Google Shape;3263;p35"/>
          <p:cNvSpPr/>
          <p:nvPr/>
        </p:nvSpPr>
        <p:spPr>
          <a:xfrm>
            <a:off x="8846420" y="4792534"/>
            <a:ext cx="127847"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30" y="0"/>
                </a:moveTo>
                <a:cubicBezTo>
                  <a:pt x="1211" y="0"/>
                  <a:pt x="0" y="4327"/>
                  <a:pt x="0" y="10800"/>
                </a:cubicBezTo>
                <a:cubicBezTo>
                  <a:pt x="0" y="17273"/>
                  <a:pt x="1211" y="21600"/>
                  <a:pt x="2430" y="21600"/>
                </a:cubicBezTo>
                <a:lnTo>
                  <a:pt x="19178" y="21600"/>
                </a:lnTo>
                <a:cubicBezTo>
                  <a:pt x="20634" y="21600"/>
                  <a:pt x="21600" y="16183"/>
                  <a:pt x="21600" y="10800"/>
                </a:cubicBezTo>
                <a:cubicBezTo>
                  <a:pt x="21600" y="4327"/>
                  <a:pt x="20634" y="0"/>
                  <a:pt x="19178" y="0"/>
                </a:cubicBezTo>
                <a:close/>
              </a:path>
            </a:pathLst>
          </a:custGeom>
          <a:solidFill>
            <a:srgbClr val="C4C4C4"/>
          </a:solidFill>
          <a:ln w="12700">
            <a:miter lim="400000"/>
          </a:ln>
        </p:spPr>
        <p:txBody>
          <a:bodyPr lIns="0" tIns="0" rIns="0" bIns="0" anchor="ctr"/>
          <a:lstStyle/>
          <a:p>
            <a:pPr>
              <a:defRPr sz="1400"/>
            </a:pPr>
          </a:p>
        </p:txBody>
      </p:sp>
      <p:sp>
        <p:nvSpPr>
          <p:cNvPr id="11470" name="Google Shape;3264;p35"/>
          <p:cNvSpPr/>
          <p:nvPr/>
        </p:nvSpPr>
        <p:spPr>
          <a:xfrm>
            <a:off x="8587825" y="5121541"/>
            <a:ext cx="56030"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27" y="0"/>
                </a:moveTo>
                <a:cubicBezTo>
                  <a:pt x="2763" y="0"/>
                  <a:pt x="0" y="4327"/>
                  <a:pt x="0" y="10800"/>
                </a:cubicBezTo>
                <a:cubicBezTo>
                  <a:pt x="0" y="17273"/>
                  <a:pt x="2763" y="21600"/>
                  <a:pt x="5527" y="21600"/>
                </a:cubicBezTo>
                <a:lnTo>
                  <a:pt x="16056" y="21600"/>
                </a:lnTo>
                <a:cubicBezTo>
                  <a:pt x="19379" y="21600"/>
                  <a:pt x="21600" y="17273"/>
                  <a:pt x="21600" y="10800"/>
                </a:cubicBezTo>
                <a:cubicBezTo>
                  <a:pt x="21600" y="4327"/>
                  <a:pt x="19379" y="0"/>
                  <a:pt x="16056" y="0"/>
                </a:cubicBezTo>
                <a:close/>
              </a:path>
            </a:pathLst>
          </a:custGeom>
          <a:solidFill>
            <a:srgbClr val="CACACA"/>
          </a:solidFill>
          <a:ln w="12700">
            <a:miter lim="400000"/>
          </a:ln>
        </p:spPr>
        <p:txBody>
          <a:bodyPr lIns="0" tIns="0" rIns="0" bIns="0" anchor="ctr"/>
          <a:lstStyle/>
          <a:p>
            <a:pPr>
              <a:defRPr sz="1400"/>
            </a:pPr>
          </a:p>
        </p:txBody>
      </p:sp>
      <p:sp>
        <p:nvSpPr>
          <p:cNvPr id="11471" name="Google Shape;3265;p35"/>
          <p:cNvSpPr/>
          <p:nvPr/>
        </p:nvSpPr>
        <p:spPr>
          <a:xfrm>
            <a:off x="8662499" y="5121541"/>
            <a:ext cx="227208" cy="28764"/>
          </a:xfrm>
          <a:custGeom>
            <a:avLst/>
            <a:gdLst/>
            <a:ahLst/>
            <a:cxnLst>
              <a:cxn ang="0">
                <a:pos x="wd2" y="hd2"/>
              </a:cxn>
              <a:cxn ang="5400000">
                <a:pos x="wd2" y="hd2"/>
              </a:cxn>
              <a:cxn ang="10800000">
                <a:pos x="wd2" y="hd2"/>
              </a:cxn>
              <a:cxn ang="16200000">
                <a:pos x="wd2" y="hd2"/>
              </a:cxn>
            </a:cxnLst>
            <a:rect l="0" t="0" r="r" b="b"/>
            <a:pathLst>
              <a:path w="21480" h="21600" fill="norm" stroke="1" extrusionOk="0">
                <a:moveTo>
                  <a:pt x="1360" y="0"/>
                </a:moveTo>
                <a:cubicBezTo>
                  <a:pt x="545" y="0"/>
                  <a:pt x="0" y="4327"/>
                  <a:pt x="0" y="10800"/>
                </a:cubicBezTo>
                <a:cubicBezTo>
                  <a:pt x="0" y="17273"/>
                  <a:pt x="545" y="21600"/>
                  <a:pt x="1360" y="21600"/>
                </a:cubicBezTo>
                <a:lnTo>
                  <a:pt x="20103" y="21600"/>
                </a:lnTo>
                <a:cubicBezTo>
                  <a:pt x="20918" y="21600"/>
                  <a:pt x="21600" y="17273"/>
                  <a:pt x="21463" y="10800"/>
                </a:cubicBezTo>
                <a:cubicBezTo>
                  <a:pt x="21463" y="4327"/>
                  <a:pt x="20918" y="0"/>
                  <a:pt x="20103" y="0"/>
                </a:cubicBezTo>
                <a:close/>
              </a:path>
            </a:pathLst>
          </a:custGeom>
          <a:solidFill>
            <a:srgbClr val="CACACA"/>
          </a:solidFill>
          <a:ln w="12700">
            <a:miter lim="400000"/>
          </a:ln>
        </p:spPr>
        <p:txBody>
          <a:bodyPr lIns="0" tIns="0" rIns="0" bIns="0" anchor="ctr"/>
          <a:lstStyle/>
          <a:p>
            <a:pPr>
              <a:defRPr sz="1400"/>
            </a:pPr>
          </a:p>
        </p:txBody>
      </p:sp>
      <p:sp>
        <p:nvSpPr>
          <p:cNvPr id="11472" name="Google Shape;3266;p35"/>
          <p:cNvSpPr/>
          <p:nvPr/>
        </p:nvSpPr>
        <p:spPr>
          <a:xfrm>
            <a:off x="8908211" y="5121541"/>
            <a:ext cx="66056"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88" y="0"/>
                </a:moveTo>
                <a:cubicBezTo>
                  <a:pt x="1869" y="0"/>
                  <a:pt x="0" y="4327"/>
                  <a:pt x="0" y="10800"/>
                </a:cubicBezTo>
                <a:cubicBezTo>
                  <a:pt x="0" y="17273"/>
                  <a:pt x="1869" y="21600"/>
                  <a:pt x="4688" y="21600"/>
                </a:cubicBezTo>
                <a:lnTo>
                  <a:pt x="16912" y="21600"/>
                </a:lnTo>
                <a:cubicBezTo>
                  <a:pt x="19731" y="21600"/>
                  <a:pt x="21600" y="17273"/>
                  <a:pt x="21600" y="10800"/>
                </a:cubicBezTo>
                <a:cubicBezTo>
                  <a:pt x="21600" y="4327"/>
                  <a:pt x="19731" y="0"/>
                  <a:pt x="16912" y="0"/>
                </a:cubicBezTo>
                <a:close/>
              </a:path>
            </a:pathLst>
          </a:custGeom>
          <a:solidFill>
            <a:srgbClr val="CACACA"/>
          </a:solidFill>
          <a:ln w="12700">
            <a:miter lim="400000"/>
          </a:ln>
        </p:spPr>
        <p:txBody>
          <a:bodyPr lIns="0" tIns="0" rIns="0" bIns="0" anchor="ctr"/>
          <a:lstStyle/>
          <a:p>
            <a:pPr>
              <a:defRPr sz="1400"/>
            </a:pPr>
          </a:p>
        </p:txBody>
      </p:sp>
      <p:sp>
        <p:nvSpPr>
          <p:cNvPr id="11473" name="Google Shape;3267;p35"/>
          <p:cNvSpPr/>
          <p:nvPr/>
        </p:nvSpPr>
        <p:spPr>
          <a:xfrm>
            <a:off x="8587825" y="5167543"/>
            <a:ext cx="228427" cy="2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6" y="0"/>
                </a:moveTo>
                <a:cubicBezTo>
                  <a:pt x="678" y="0"/>
                  <a:pt x="0" y="5391"/>
                  <a:pt x="0" y="10817"/>
                </a:cubicBezTo>
                <a:cubicBezTo>
                  <a:pt x="0" y="17300"/>
                  <a:pt x="678" y="21600"/>
                  <a:pt x="1356" y="21600"/>
                </a:cubicBezTo>
                <a:lnTo>
                  <a:pt x="20240" y="21600"/>
                </a:lnTo>
                <a:cubicBezTo>
                  <a:pt x="20922" y="21600"/>
                  <a:pt x="21600" y="17300"/>
                  <a:pt x="21600" y="10817"/>
                </a:cubicBezTo>
                <a:cubicBezTo>
                  <a:pt x="21600" y="5391"/>
                  <a:pt x="20922" y="0"/>
                  <a:pt x="20240" y="0"/>
                </a:cubicBezTo>
                <a:close/>
              </a:path>
            </a:pathLst>
          </a:custGeom>
          <a:solidFill>
            <a:srgbClr val="CACACA"/>
          </a:solidFill>
          <a:ln w="12700">
            <a:miter lim="400000"/>
          </a:ln>
        </p:spPr>
        <p:txBody>
          <a:bodyPr lIns="0" tIns="0" rIns="0" bIns="0" anchor="ctr"/>
          <a:lstStyle/>
          <a:p>
            <a:pPr>
              <a:defRPr sz="1400"/>
            </a:pPr>
          </a:p>
        </p:txBody>
      </p:sp>
      <p:sp>
        <p:nvSpPr>
          <p:cNvPr id="11474" name="Google Shape;3268;p35"/>
          <p:cNvSpPr/>
          <p:nvPr/>
        </p:nvSpPr>
        <p:spPr>
          <a:xfrm>
            <a:off x="8834942" y="5167543"/>
            <a:ext cx="54765" cy="28719"/>
          </a:xfrm>
          <a:custGeom>
            <a:avLst/>
            <a:gdLst/>
            <a:ahLst/>
            <a:cxnLst>
              <a:cxn ang="0">
                <a:pos x="wd2" y="hd2"/>
              </a:cxn>
              <a:cxn ang="5400000">
                <a:pos x="wd2" y="hd2"/>
              </a:cxn>
              <a:cxn ang="10800000">
                <a:pos x="wd2" y="hd2"/>
              </a:cxn>
              <a:cxn ang="16200000">
                <a:pos x="wd2" y="hd2"/>
              </a:cxn>
            </a:cxnLst>
            <a:rect l="0" t="0" r="r" b="b"/>
            <a:pathLst>
              <a:path w="21112" h="21600" fill="norm" stroke="1" extrusionOk="0">
                <a:moveTo>
                  <a:pt x="5527" y="0"/>
                </a:moveTo>
                <a:cubicBezTo>
                  <a:pt x="2204" y="0"/>
                  <a:pt x="0" y="5391"/>
                  <a:pt x="0" y="10817"/>
                </a:cubicBezTo>
                <a:cubicBezTo>
                  <a:pt x="0" y="17300"/>
                  <a:pt x="2204" y="21600"/>
                  <a:pt x="5527" y="21600"/>
                </a:cubicBezTo>
                <a:lnTo>
                  <a:pt x="15496" y="21600"/>
                </a:lnTo>
                <a:cubicBezTo>
                  <a:pt x="18819" y="21600"/>
                  <a:pt x="21600" y="17300"/>
                  <a:pt x="21040" y="10817"/>
                </a:cubicBezTo>
                <a:cubicBezTo>
                  <a:pt x="21040" y="5391"/>
                  <a:pt x="18819" y="0"/>
                  <a:pt x="15496" y="0"/>
                </a:cubicBezTo>
                <a:close/>
              </a:path>
            </a:pathLst>
          </a:custGeom>
          <a:solidFill>
            <a:srgbClr val="CACACA"/>
          </a:solidFill>
          <a:ln w="12700">
            <a:miter lim="400000"/>
          </a:ln>
        </p:spPr>
        <p:txBody>
          <a:bodyPr lIns="0" tIns="0" rIns="0" bIns="0" anchor="ctr"/>
          <a:lstStyle/>
          <a:p>
            <a:pPr>
              <a:defRPr sz="1400"/>
            </a:pPr>
          </a:p>
        </p:txBody>
      </p:sp>
      <p:sp>
        <p:nvSpPr>
          <p:cNvPr id="11475" name="Google Shape;3269;p35"/>
          <p:cNvSpPr/>
          <p:nvPr/>
        </p:nvSpPr>
        <p:spPr>
          <a:xfrm>
            <a:off x="8908211" y="5167543"/>
            <a:ext cx="66056" cy="2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88" y="0"/>
                </a:moveTo>
                <a:cubicBezTo>
                  <a:pt x="1869" y="0"/>
                  <a:pt x="0" y="5391"/>
                  <a:pt x="0" y="10817"/>
                </a:cubicBezTo>
                <a:cubicBezTo>
                  <a:pt x="0" y="17300"/>
                  <a:pt x="1869" y="21600"/>
                  <a:pt x="4688" y="21600"/>
                </a:cubicBezTo>
                <a:lnTo>
                  <a:pt x="16912" y="21600"/>
                </a:lnTo>
                <a:cubicBezTo>
                  <a:pt x="19731" y="21600"/>
                  <a:pt x="21600" y="17300"/>
                  <a:pt x="21600" y="10817"/>
                </a:cubicBezTo>
                <a:cubicBezTo>
                  <a:pt x="21600" y="5391"/>
                  <a:pt x="19731" y="0"/>
                  <a:pt x="16912" y="0"/>
                </a:cubicBezTo>
                <a:close/>
              </a:path>
            </a:pathLst>
          </a:custGeom>
          <a:solidFill>
            <a:srgbClr val="CACACA"/>
          </a:solidFill>
          <a:ln w="12700">
            <a:miter lim="400000"/>
          </a:ln>
        </p:spPr>
        <p:txBody>
          <a:bodyPr lIns="0" tIns="0" rIns="0" bIns="0" anchor="ctr"/>
          <a:lstStyle/>
          <a:p>
            <a:pPr>
              <a:defRPr sz="1400"/>
            </a:pPr>
          </a:p>
        </p:txBody>
      </p:sp>
      <p:sp>
        <p:nvSpPr>
          <p:cNvPr id="11476" name="Google Shape;3270;p35"/>
          <p:cNvSpPr/>
          <p:nvPr/>
        </p:nvSpPr>
        <p:spPr>
          <a:xfrm>
            <a:off x="8587825" y="5217810"/>
            <a:ext cx="166636"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8" y="0"/>
                </a:moveTo>
                <a:cubicBezTo>
                  <a:pt x="929" y="0"/>
                  <a:pt x="0" y="4327"/>
                  <a:pt x="0" y="10800"/>
                </a:cubicBezTo>
                <a:cubicBezTo>
                  <a:pt x="0" y="16183"/>
                  <a:pt x="929" y="21600"/>
                  <a:pt x="1858" y="21600"/>
                </a:cubicBezTo>
                <a:lnTo>
                  <a:pt x="19736" y="21600"/>
                </a:lnTo>
                <a:cubicBezTo>
                  <a:pt x="20853" y="21600"/>
                  <a:pt x="21600" y="16183"/>
                  <a:pt x="21600" y="10800"/>
                </a:cubicBezTo>
                <a:cubicBezTo>
                  <a:pt x="21600" y="4327"/>
                  <a:pt x="20853" y="0"/>
                  <a:pt x="19736" y="0"/>
                </a:cubicBezTo>
                <a:close/>
              </a:path>
            </a:pathLst>
          </a:custGeom>
          <a:solidFill>
            <a:srgbClr val="CACACA"/>
          </a:solidFill>
          <a:ln w="12700">
            <a:miter lim="400000"/>
          </a:ln>
        </p:spPr>
        <p:txBody>
          <a:bodyPr lIns="0" tIns="0" rIns="0" bIns="0" anchor="ctr"/>
          <a:lstStyle/>
          <a:p>
            <a:pPr>
              <a:defRPr sz="1400"/>
            </a:pPr>
          </a:p>
        </p:txBody>
      </p:sp>
      <p:sp>
        <p:nvSpPr>
          <p:cNvPr id="11477" name="Google Shape;3271;p35"/>
          <p:cNvSpPr/>
          <p:nvPr/>
        </p:nvSpPr>
        <p:spPr>
          <a:xfrm>
            <a:off x="8773151" y="5217810"/>
            <a:ext cx="56030"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44" y="0"/>
                </a:moveTo>
                <a:cubicBezTo>
                  <a:pt x="2763" y="0"/>
                  <a:pt x="0" y="4327"/>
                  <a:pt x="0" y="10800"/>
                </a:cubicBezTo>
                <a:cubicBezTo>
                  <a:pt x="0" y="16183"/>
                  <a:pt x="2763" y="21600"/>
                  <a:pt x="5544" y="21600"/>
                </a:cubicBezTo>
                <a:lnTo>
                  <a:pt x="16056" y="21600"/>
                </a:lnTo>
                <a:cubicBezTo>
                  <a:pt x="19379" y="21600"/>
                  <a:pt x="21600" y="16183"/>
                  <a:pt x="21600" y="10800"/>
                </a:cubicBezTo>
                <a:cubicBezTo>
                  <a:pt x="21600" y="4327"/>
                  <a:pt x="19379" y="0"/>
                  <a:pt x="16056" y="0"/>
                </a:cubicBezTo>
                <a:close/>
              </a:path>
            </a:pathLst>
          </a:custGeom>
          <a:solidFill>
            <a:srgbClr val="CACACA"/>
          </a:solidFill>
          <a:ln w="12700">
            <a:miter lim="400000"/>
          </a:ln>
        </p:spPr>
        <p:txBody>
          <a:bodyPr lIns="0" tIns="0" rIns="0" bIns="0" anchor="ctr"/>
          <a:lstStyle/>
          <a:p>
            <a:pPr>
              <a:defRPr sz="1400"/>
            </a:pPr>
          </a:p>
        </p:txBody>
      </p:sp>
      <p:sp>
        <p:nvSpPr>
          <p:cNvPr id="11478" name="Google Shape;3272;p35"/>
          <p:cNvSpPr/>
          <p:nvPr/>
        </p:nvSpPr>
        <p:spPr>
          <a:xfrm>
            <a:off x="8846420" y="5217810"/>
            <a:ext cx="127847" cy="28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30" y="0"/>
                </a:moveTo>
                <a:cubicBezTo>
                  <a:pt x="1211" y="0"/>
                  <a:pt x="0" y="4327"/>
                  <a:pt x="0" y="10800"/>
                </a:cubicBezTo>
                <a:cubicBezTo>
                  <a:pt x="0" y="16183"/>
                  <a:pt x="1211" y="21600"/>
                  <a:pt x="2430" y="21600"/>
                </a:cubicBezTo>
                <a:lnTo>
                  <a:pt x="19178" y="21600"/>
                </a:lnTo>
                <a:cubicBezTo>
                  <a:pt x="20634" y="21600"/>
                  <a:pt x="21600" y="16183"/>
                  <a:pt x="21600" y="10800"/>
                </a:cubicBezTo>
                <a:cubicBezTo>
                  <a:pt x="21600" y="4327"/>
                  <a:pt x="20634" y="0"/>
                  <a:pt x="19178" y="0"/>
                </a:cubicBezTo>
                <a:close/>
              </a:path>
            </a:pathLst>
          </a:custGeom>
          <a:solidFill>
            <a:srgbClr val="CACACA"/>
          </a:solidFill>
          <a:ln w="12700">
            <a:miter lim="400000"/>
          </a:ln>
        </p:spPr>
        <p:txBody>
          <a:bodyPr lIns="0" tIns="0" rIns="0" bIns="0" anchor="ctr"/>
          <a:lstStyle/>
          <a:p>
            <a:pPr>
              <a:defRPr sz="1400"/>
            </a:pPr>
          </a:p>
        </p:txBody>
      </p:sp>
      <p:sp>
        <p:nvSpPr>
          <p:cNvPr id="11479" name="Google Shape;3273;p35"/>
          <p:cNvSpPr/>
          <p:nvPr/>
        </p:nvSpPr>
        <p:spPr>
          <a:xfrm>
            <a:off x="8587825" y="5076965"/>
            <a:ext cx="386442" cy="17334"/>
          </a:xfrm>
          <a:prstGeom prst="rect">
            <a:avLst/>
          </a:prstGeom>
          <a:solidFill>
            <a:srgbClr val="CACACA"/>
          </a:solidFill>
          <a:ln w="12700">
            <a:miter lim="400000"/>
          </a:ln>
        </p:spPr>
        <p:txBody>
          <a:bodyPr lIns="0" tIns="0" rIns="0" bIns="0" anchor="ctr"/>
          <a:lstStyle/>
          <a:p>
            <a:pPr>
              <a:defRPr sz="1400"/>
            </a:pPr>
          </a:p>
        </p:txBody>
      </p:sp>
      <p:sp>
        <p:nvSpPr>
          <p:cNvPr id="11480" name="Google Shape;3274;p35"/>
          <p:cNvSpPr/>
          <p:nvPr/>
        </p:nvSpPr>
        <p:spPr>
          <a:xfrm>
            <a:off x="7817710" y="5736499"/>
            <a:ext cx="1304547" cy="109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4" y="0"/>
                </a:moveTo>
                <a:cubicBezTo>
                  <a:pt x="404" y="0"/>
                  <a:pt x="0" y="4828"/>
                  <a:pt x="0" y="10796"/>
                </a:cubicBezTo>
                <a:cubicBezTo>
                  <a:pt x="0" y="16763"/>
                  <a:pt x="404" y="21600"/>
                  <a:pt x="904" y="21600"/>
                </a:cubicBezTo>
                <a:lnTo>
                  <a:pt x="20696" y="21600"/>
                </a:lnTo>
                <a:cubicBezTo>
                  <a:pt x="21196" y="21600"/>
                  <a:pt x="21600" y="16763"/>
                  <a:pt x="21600" y="10796"/>
                </a:cubicBezTo>
                <a:cubicBezTo>
                  <a:pt x="21600" y="4828"/>
                  <a:pt x="21196" y="0"/>
                  <a:pt x="20696" y="0"/>
                </a:cubicBezTo>
                <a:close/>
              </a:path>
            </a:pathLst>
          </a:custGeom>
          <a:solidFill>
            <a:srgbClr val="919191"/>
          </a:solidFill>
          <a:ln w="12700">
            <a:miter lim="400000"/>
          </a:ln>
        </p:spPr>
        <p:txBody>
          <a:bodyPr lIns="0" tIns="0" rIns="0" bIns="0" anchor="ctr"/>
          <a:lstStyle/>
          <a:p>
            <a:pPr>
              <a:defRPr sz="1400"/>
            </a:pPr>
          </a:p>
        </p:txBody>
      </p:sp>
      <p:sp>
        <p:nvSpPr>
          <p:cNvPr id="11481" name="Google Shape;3275;p35"/>
          <p:cNvSpPr/>
          <p:nvPr/>
        </p:nvSpPr>
        <p:spPr>
          <a:xfrm>
            <a:off x="7852189" y="5000862"/>
            <a:ext cx="1232730" cy="790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0" y="0"/>
                </a:moveTo>
                <a:cubicBezTo>
                  <a:pt x="705" y="0"/>
                  <a:pt x="0" y="1100"/>
                  <a:pt x="0" y="2474"/>
                </a:cubicBezTo>
                <a:lnTo>
                  <a:pt x="0" y="19126"/>
                </a:lnTo>
                <a:cubicBezTo>
                  <a:pt x="0" y="20462"/>
                  <a:pt x="705" y="21600"/>
                  <a:pt x="1560" y="21600"/>
                </a:cubicBezTo>
                <a:lnTo>
                  <a:pt x="20014" y="21600"/>
                </a:lnTo>
                <a:cubicBezTo>
                  <a:pt x="20895" y="21600"/>
                  <a:pt x="21600" y="20500"/>
                  <a:pt x="21600" y="19126"/>
                </a:cubicBezTo>
                <a:lnTo>
                  <a:pt x="21600" y="2474"/>
                </a:lnTo>
                <a:cubicBezTo>
                  <a:pt x="21600" y="1100"/>
                  <a:pt x="20895" y="0"/>
                  <a:pt x="20014" y="0"/>
                </a:cubicBezTo>
                <a:close/>
              </a:path>
            </a:pathLst>
          </a:custGeom>
          <a:solidFill>
            <a:srgbClr val="424242"/>
          </a:solidFill>
          <a:ln w="12700">
            <a:miter lim="400000"/>
          </a:ln>
        </p:spPr>
        <p:txBody>
          <a:bodyPr lIns="0" tIns="0" rIns="0" bIns="0" anchor="ctr"/>
          <a:lstStyle/>
          <a:p>
            <a:pPr>
              <a:defRPr sz="1400"/>
            </a:pPr>
          </a:p>
        </p:txBody>
      </p:sp>
      <p:sp>
        <p:nvSpPr>
          <p:cNvPr id="11482" name="Google Shape;3276;p35"/>
          <p:cNvSpPr/>
          <p:nvPr/>
        </p:nvSpPr>
        <p:spPr>
          <a:xfrm>
            <a:off x="7974318" y="5457759"/>
            <a:ext cx="218401"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93" y="0"/>
                </a:moveTo>
                <a:cubicBezTo>
                  <a:pt x="1705" y="0"/>
                  <a:pt x="0" y="5082"/>
                  <a:pt x="0" y="10593"/>
                </a:cubicBezTo>
                <a:cubicBezTo>
                  <a:pt x="0" y="16518"/>
                  <a:pt x="1705" y="21600"/>
                  <a:pt x="3693" y="21600"/>
                </a:cubicBezTo>
                <a:lnTo>
                  <a:pt x="18046" y="21600"/>
                </a:lnTo>
                <a:cubicBezTo>
                  <a:pt x="20034" y="21600"/>
                  <a:pt x="21600" y="16518"/>
                  <a:pt x="21600" y="10593"/>
                </a:cubicBezTo>
                <a:cubicBezTo>
                  <a:pt x="21600" y="5082"/>
                  <a:pt x="20034" y="0"/>
                  <a:pt x="18046" y="0"/>
                </a:cubicBezTo>
                <a:close/>
              </a:path>
            </a:pathLst>
          </a:custGeom>
          <a:solidFill>
            <a:srgbClr val="FFFFFF"/>
          </a:solidFill>
          <a:ln w="12700">
            <a:miter lim="400000"/>
          </a:ln>
        </p:spPr>
        <p:txBody>
          <a:bodyPr lIns="0" tIns="0" rIns="0" bIns="0" anchor="ctr"/>
          <a:lstStyle/>
          <a:p>
            <a:pPr>
              <a:defRPr sz="1400"/>
            </a:pPr>
          </a:p>
        </p:txBody>
      </p:sp>
      <p:sp>
        <p:nvSpPr>
          <p:cNvPr id="11483" name="Google Shape;3277;p35"/>
          <p:cNvSpPr/>
          <p:nvPr/>
        </p:nvSpPr>
        <p:spPr>
          <a:xfrm>
            <a:off x="8235818" y="5457759"/>
            <a:ext cx="218355"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50" y="0"/>
                </a:moveTo>
                <a:cubicBezTo>
                  <a:pt x="1562" y="0"/>
                  <a:pt x="0" y="5082"/>
                  <a:pt x="0" y="10593"/>
                </a:cubicBezTo>
                <a:cubicBezTo>
                  <a:pt x="0" y="16518"/>
                  <a:pt x="1562" y="21600"/>
                  <a:pt x="3550" y="21600"/>
                </a:cubicBezTo>
                <a:lnTo>
                  <a:pt x="18050" y="21600"/>
                </a:lnTo>
                <a:cubicBezTo>
                  <a:pt x="20038" y="21600"/>
                  <a:pt x="21600" y="16518"/>
                  <a:pt x="21600" y="10593"/>
                </a:cubicBezTo>
                <a:cubicBezTo>
                  <a:pt x="21600" y="5082"/>
                  <a:pt x="20038" y="0"/>
                  <a:pt x="18050" y="0"/>
                </a:cubicBezTo>
                <a:close/>
              </a:path>
            </a:pathLst>
          </a:custGeom>
          <a:solidFill>
            <a:srgbClr val="FFFFFF"/>
          </a:solidFill>
          <a:ln w="12700">
            <a:miter lim="400000"/>
          </a:ln>
        </p:spPr>
        <p:txBody>
          <a:bodyPr lIns="0" tIns="0" rIns="0" bIns="0" anchor="ctr"/>
          <a:lstStyle/>
          <a:p>
            <a:pPr>
              <a:defRPr sz="1400"/>
            </a:pPr>
          </a:p>
        </p:txBody>
      </p:sp>
      <p:sp>
        <p:nvSpPr>
          <p:cNvPr id="11484" name="Google Shape;3278;p35"/>
          <p:cNvSpPr/>
          <p:nvPr/>
        </p:nvSpPr>
        <p:spPr>
          <a:xfrm>
            <a:off x="8490103" y="5457759"/>
            <a:ext cx="218400"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54" y="0"/>
                </a:moveTo>
                <a:cubicBezTo>
                  <a:pt x="1561" y="0"/>
                  <a:pt x="0" y="5082"/>
                  <a:pt x="0" y="10593"/>
                </a:cubicBezTo>
                <a:cubicBezTo>
                  <a:pt x="0" y="16518"/>
                  <a:pt x="1561" y="21600"/>
                  <a:pt x="3554" y="21600"/>
                </a:cubicBezTo>
                <a:lnTo>
                  <a:pt x="18046" y="21600"/>
                </a:lnTo>
                <a:cubicBezTo>
                  <a:pt x="20034" y="21600"/>
                  <a:pt x="21600" y="16518"/>
                  <a:pt x="21600" y="10593"/>
                </a:cubicBezTo>
                <a:cubicBezTo>
                  <a:pt x="21600" y="5082"/>
                  <a:pt x="20034" y="0"/>
                  <a:pt x="18046" y="0"/>
                </a:cubicBezTo>
                <a:close/>
              </a:path>
            </a:pathLst>
          </a:custGeom>
          <a:solidFill>
            <a:srgbClr val="FFFFFF"/>
          </a:solidFill>
          <a:ln w="12700">
            <a:miter lim="400000"/>
          </a:ln>
        </p:spPr>
        <p:txBody>
          <a:bodyPr lIns="0" tIns="0" rIns="0" bIns="0" anchor="ctr"/>
          <a:lstStyle/>
          <a:p>
            <a:pPr>
              <a:defRPr sz="1400"/>
            </a:pPr>
          </a:p>
        </p:txBody>
      </p:sp>
      <p:sp>
        <p:nvSpPr>
          <p:cNvPr id="11485" name="Google Shape;3279;p35"/>
          <p:cNvSpPr/>
          <p:nvPr/>
        </p:nvSpPr>
        <p:spPr>
          <a:xfrm>
            <a:off x="8744388" y="5457759"/>
            <a:ext cx="218401"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54" y="0"/>
                </a:moveTo>
                <a:cubicBezTo>
                  <a:pt x="1566" y="0"/>
                  <a:pt x="0" y="5082"/>
                  <a:pt x="0" y="10593"/>
                </a:cubicBezTo>
                <a:cubicBezTo>
                  <a:pt x="0" y="16518"/>
                  <a:pt x="1566" y="21600"/>
                  <a:pt x="3554" y="21600"/>
                </a:cubicBezTo>
                <a:lnTo>
                  <a:pt x="18046" y="21600"/>
                </a:lnTo>
                <a:cubicBezTo>
                  <a:pt x="20039" y="21600"/>
                  <a:pt x="21600" y="16518"/>
                  <a:pt x="21600" y="10593"/>
                </a:cubicBezTo>
                <a:cubicBezTo>
                  <a:pt x="21600" y="5082"/>
                  <a:pt x="20039" y="0"/>
                  <a:pt x="18046" y="0"/>
                </a:cubicBezTo>
                <a:close/>
              </a:path>
            </a:pathLst>
          </a:custGeom>
          <a:solidFill>
            <a:srgbClr val="FFFFFF"/>
          </a:solidFill>
          <a:ln w="12700">
            <a:miter lim="400000"/>
          </a:ln>
        </p:spPr>
        <p:txBody>
          <a:bodyPr lIns="0" tIns="0" rIns="0" bIns="0" anchor="ctr"/>
          <a:lstStyle/>
          <a:p>
            <a:pPr>
              <a:defRPr sz="1400"/>
            </a:pPr>
          </a:p>
        </p:txBody>
      </p:sp>
      <p:sp>
        <p:nvSpPr>
          <p:cNvPr id="11486" name="Google Shape;3280;p35"/>
          <p:cNvSpPr/>
          <p:nvPr/>
        </p:nvSpPr>
        <p:spPr>
          <a:xfrm>
            <a:off x="7964247" y="5578438"/>
            <a:ext cx="1007161" cy="7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2" y="0"/>
                </a:moveTo>
                <a:cubicBezTo>
                  <a:pt x="370" y="0"/>
                  <a:pt x="0" y="5082"/>
                  <a:pt x="0" y="11021"/>
                </a:cubicBezTo>
                <a:cubicBezTo>
                  <a:pt x="0" y="16946"/>
                  <a:pt x="370" y="21600"/>
                  <a:pt x="802" y="21600"/>
                </a:cubicBezTo>
                <a:lnTo>
                  <a:pt x="20829" y="21600"/>
                </a:lnTo>
                <a:cubicBezTo>
                  <a:pt x="21261" y="21600"/>
                  <a:pt x="21600" y="16946"/>
                  <a:pt x="21600" y="11021"/>
                </a:cubicBezTo>
                <a:cubicBezTo>
                  <a:pt x="21600" y="5082"/>
                  <a:pt x="21261" y="0"/>
                  <a:pt x="20829" y="0"/>
                </a:cubicBezTo>
                <a:close/>
              </a:path>
            </a:pathLst>
          </a:custGeom>
          <a:solidFill>
            <a:srgbClr val="EEEEEE"/>
          </a:solidFill>
          <a:ln w="12700">
            <a:miter lim="400000"/>
          </a:ln>
        </p:spPr>
        <p:txBody>
          <a:bodyPr lIns="0" tIns="0" rIns="0" bIns="0" anchor="ctr"/>
          <a:lstStyle/>
          <a:p>
            <a:pPr>
              <a:defRPr sz="1400"/>
            </a:pPr>
          </a:p>
        </p:txBody>
      </p:sp>
      <p:sp>
        <p:nvSpPr>
          <p:cNvPr id="11487" name="Google Shape;3281;p35"/>
          <p:cNvSpPr/>
          <p:nvPr/>
        </p:nvSpPr>
        <p:spPr>
          <a:xfrm>
            <a:off x="7938389" y="5101442"/>
            <a:ext cx="199709" cy="1982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79" y="0"/>
                </a:moveTo>
                <a:cubicBezTo>
                  <a:pt x="4819" y="0"/>
                  <a:pt x="0" y="4854"/>
                  <a:pt x="0" y="10800"/>
                </a:cubicBezTo>
                <a:cubicBezTo>
                  <a:pt x="0" y="16751"/>
                  <a:pt x="4819" y="21600"/>
                  <a:pt x="10879" y="21600"/>
                </a:cubicBezTo>
                <a:cubicBezTo>
                  <a:pt x="16781" y="21600"/>
                  <a:pt x="21600" y="16751"/>
                  <a:pt x="21600" y="10800"/>
                </a:cubicBezTo>
                <a:cubicBezTo>
                  <a:pt x="21600" y="4854"/>
                  <a:pt x="16781" y="0"/>
                  <a:pt x="10879" y="0"/>
                </a:cubicBezTo>
                <a:close/>
              </a:path>
            </a:pathLst>
          </a:custGeom>
          <a:solidFill>
            <a:srgbClr val="FFFFFF"/>
          </a:solidFill>
          <a:ln w="12700">
            <a:miter lim="400000"/>
          </a:ln>
        </p:spPr>
        <p:txBody>
          <a:bodyPr lIns="0" tIns="0" rIns="0" bIns="0" anchor="ctr"/>
          <a:lstStyle/>
          <a:p>
            <a:pPr>
              <a:defRPr sz="1400"/>
            </a:pPr>
          </a:p>
        </p:txBody>
      </p:sp>
      <p:sp>
        <p:nvSpPr>
          <p:cNvPr id="11488" name="Google Shape;3282;p35"/>
          <p:cNvSpPr/>
          <p:nvPr/>
        </p:nvSpPr>
        <p:spPr>
          <a:xfrm>
            <a:off x="8083518" y="5101442"/>
            <a:ext cx="199710" cy="1982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21" y="0"/>
                </a:moveTo>
                <a:cubicBezTo>
                  <a:pt x="4814" y="0"/>
                  <a:pt x="0" y="4854"/>
                  <a:pt x="0" y="10800"/>
                </a:cubicBezTo>
                <a:cubicBezTo>
                  <a:pt x="0" y="16751"/>
                  <a:pt x="4814" y="21600"/>
                  <a:pt x="10721" y="21600"/>
                </a:cubicBezTo>
                <a:cubicBezTo>
                  <a:pt x="16781" y="21600"/>
                  <a:pt x="21600" y="16751"/>
                  <a:pt x="21600" y="10800"/>
                </a:cubicBezTo>
                <a:cubicBezTo>
                  <a:pt x="21600" y="4854"/>
                  <a:pt x="16781" y="0"/>
                  <a:pt x="10721" y="0"/>
                </a:cubicBezTo>
                <a:close/>
              </a:path>
            </a:pathLst>
          </a:custGeom>
          <a:solidFill>
            <a:srgbClr val="87393C"/>
          </a:solidFill>
          <a:ln w="12700">
            <a:miter lim="400000"/>
          </a:ln>
        </p:spPr>
        <p:txBody>
          <a:bodyPr lIns="0" tIns="0" rIns="0" bIns="0" anchor="ctr"/>
          <a:lstStyle/>
          <a:p>
            <a:pPr>
              <a:defRPr sz="1400"/>
            </a:pPr>
          </a:p>
        </p:txBody>
      </p:sp>
      <p:sp>
        <p:nvSpPr>
          <p:cNvPr id="11489" name="Google Shape;3283;p35"/>
          <p:cNvSpPr/>
          <p:nvPr/>
        </p:nvSpPr>
        <p:spPr>
          <a:xfrm>
            <a:off x="8702741" y="5108610"/>
            <a:ext cx="268669" cy="193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12" y="0"/>
                </a:moveTo>
                <a:cubicBezTo>
                  <a:pt x="1616" y="0"/>
                  <a:pt x="0" y="2243"/>
                  <a:pt x="0" y="5279"/>
                </a:cubicBezTo>
                <a:lnTo>
                  <a:pt x="0" y="16321"/>
                </a:lnTo>
                <a:cubicBezTo>
                  <a:pt x="0" y="19201"/>
                  <a:pt x="1616" y="21600"/>
                  <a:pt x="3812" y="21600"/>
                </a:cubicBezTo>
                <a:lnTo>
                  <a:pt x="17788" y="21600"/>
                </a:lnTo>
                <a:cubicBezTo>
                  <a:pt x="19867" y="21600"/>
                  <a:pt x="21600" y="19201"/>
                  <a:pt x="21600" y="16321"/>
                </a:cubicBezTo>
                <a:lnTo>
                  <a:pt x="21600" y="5279"/>
                </a:lnTo>
                <a:cubicBezTo>
                  <a:pt x="21600" y="2243"/>
                  <a:pt x="19867" y="0"/>
                  <a:pt x="17788" y="0"/>
                </a:cubicBezTo>
                <a:close/>
              </a:path>
            </a:pathLst>
          </a:custGeom>
          <a:solidFill>
            <a:srgbClr val="B69B6A"/>
          </a:solidFill>
          <a:ln w="12700">
            <a:miter lim="400000"/>
          </a:ln>
        </p:spPr>
        <p:txBody>
          <a:bodyPr lIns="0" tIns="0" rIns="0" bIns="0" anchor="ctr"/>
          <a:lstStyle/>
          <a:p>
            <a:pPr>
              <a:defRPr sz="1400"/>
            </a:pPr>
          </a:p>
        </p:txBody>
      </p:sp>
      <p:sp>
        <p:nvSpPr>
          <p:cNvPr id="11490" name="Google Shape;3284;p35"/>
          <p:cNvSpPr/>
          <p:nvPr/>
        </p:nvSpPr>
        <p:spPr>
          <a:xfrm>
            <a:off x="8702741" y="5107205"/>
            <a:ext cx="268669" cy="1953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34" y="6510"/>
                </a:moveTo>
                <a:lnTo>
                  <a:pt x="4734" y="10482"/>
                </a:lnTo>
                <a:lnTo>
                  <a:pt x="3582" y="10482"/>
                </a:lnTo>
                <a:lnTo>
                  <a:pt x="3582" y="6510"/>
                </a:lnTo>
                <a:close/>
                <a:moveTo>
                  <a:pt x="17905" y="6510"/>
                </a:moveTo>
                <a:lnTo>
                  <a:pt x="17905" y="10482"/>
                </a:lnTo>
                <a:lnTo>
                  <a:pt x="16286" y="10482"/>
                </a:lnTo>
                <a:lnTo>
                  <a:pt x="16286" y="6510"/>
                </a:lnTo>
                <a:close/>
                <a:moveTo>
                  <a:pt x="4734" y="11274"/>
                </a:moveTo>
                <a:lnTo>
                  <a:pt x="4734" y="15246"/>
                </a:lnTo>
                <a:lnTo>
                  <a:pt x="3582" y="15246"/>
                </a:lnTo>
                <a:lnTo>
                  <a:pt x="3582" y="11274"/>
                </a:lnTo>
                <a:close/>
                <a:moveTo>
                  <a:pt x="17905" y="11274"/>
                </a:moveTo>
                <a:lnTo>
                  <a:pt x="17905" y="15246"/>
                </a:lnTo>
                <a:lnTo>
                  <a:pt x="16286" y="15246"/>
                </a:lnTo>
                <a:lnTo>
                  <a:pt x="16286" y="11274"/>
                </a:lnTo>
                <a:close/>
                <a:moveTo>
                  <a:pt x="15593" y="3335"/>
                </a:moveTo>
                <a:lnTo>
                  <a:pt x="15593" y="18420"/>
                </a:lnTo>
                <a:lnTo>
                  <a:pt x="5427" y="18420"/>
                </a:lnTo>
                <a:lnTo>
                  <a:pt x="5427" y="3335"/>
                </a:lnTo>
                <a:close/>
                <a:moveTo>
                  <a:pt x="4734" y="0"/>
                </a:moveTo>
                <a:lnTo>
                  <a:pt x="4734" y="5557"/>
                </a:lnTo>
                <a:lnTo>
                  <a:pt x="3582" y="5557"/>
                </a:lnTo>
                <a:lnTo>
                  <a:pt x="3582" y="155"/>
                </a:lnTo>
                <a:lnTo>
                  <a:pt x="2889" y="155"/>
                </a:lnTo>
                <a:lnTo>
                  <a:pt x="2889" y="5557"/>
                </a:lnTo>
                <a:lnTo>
                  <a:pt x="0" y="5557"/>
                </a:lnTo>
                <a:lnTo>
                  <a:pt x="0" y="6510"/>
                </a:lnTo>
                <a:lnTo>
                  <a:pt x="2889" y="6510"/>
                </a:lnTo>
                <a:lnTo>
                  <a:pt x="2889" y="10321"/>
                </a:lnTo>
                <a:lnTo>
                  <a:pt x="0" y="10321"/>
                </a:lnTo>
                <a:lnTo>
                  <a:pt x="0" y="11274"/>
                </a:lnTo>
                <a:lnTo>
                  <a:pt x="2889" y="11274"/>
                </a:lnTo>
                <a:lnTo>
                  <a:pt x="2889" y="15246"/>
                </a:lnTo>
                <a:lnTo>
                  <a:pt x="0" y="15246"/>
                </a:lnTo>
                <a:lnTo>
                  <a:pt x="0" y="16038"/>
                </a:lnTo>
                <a:lnTo>
                  <a:pt x="2889" y="16038"/>
                </a:lnTo>
                <a:lnTo>
                  <a:pt x="2889" y="21440"/>
                </a:lnTo>
                <a:lnTo>
                  <a:pt x="3582" y="21440"/>
                </a:lnTo>
                <a:lnTo>
                  <a:pt x="3582" y="16038"/>
                </a:lnTo>
                <a:lnTo>
                  <a:pt x="4734" y="16038"/>
                </a:lnTo>
                <a:lnTo>
                  <a:pt x="4734" y="21600"/>
                </a:lnTo>
                <a:lnTo>
                  <a:pt x="5427" y="21600"/>
                </a:lnTo>
                <a:lnTo>
                  <a:pt x="5427" y="19373"/>
                </a:lnTo>
                <a:lnTo>
                  <a:pt x="15593" y="19373"/>
                </a:lnTo>
                <a:lnTo>
                  <a:pt x="15593" y="21600"/>
                </a:lnTo>
                <a:lnTo>
                  <a:pt x="16286" y="21600"/>
                </a:lnTo>
                <a:lnTo>
                  <a:pt x="16286" y="16038"/>
                </a:lnTo>
                <a:lnTo>
                  <a:pt x="17905" y="16038"/>
                </a:lnTo>
                <a:lnTo>
                  <a:pt x="17905" y="21440"/>
                </a:lnTo>
                <a:lnTo>
                  <a:pt x="18598" y="21440"/>
                </a:lnTo>
                <a:lnTo>
                  <a:pt x="18598" y="16038"/>
                </a:lnTo>
                <a:lnTo>
                  <a:pt x="21600" y="16038"/>
                </a:lnTo>
                <a:lnTo>
                  <a:pt x="21600" y="15246"/>
                </a:lnTo>
                <a:lnTo>
                  <a:pt x="18598" y="15246"/>
                </a:lnTo>
                <a:lnTo>
                  <a:pt x="18598" y="11274"/>
                </a:lnTo>
                <a:lnTo>
                  <a:pt x="21600" y="11274"/>
                </a:lnTo>
                <a:lnTo>
                  <a:pt x="21600" y="10482"/>
                </a:lnTo>
                <a:lnTo>
                  <a:pt x="18598" y="10482"/>
                </a:lnTo>
                <a:lnTo>
                  <a:pt x="18598" y="6510"/>
                </a:lnTo>
                <a:lnTo>
                  <a:pt x="21600" y="6510"/>
                </a:lnTo>
                <a:lnTo>
                  <a:pt x="21600" y="5557"/>
                </a:lnTo>
                <a:lnTo>
                  <a:pt x="18598" y="5557"/>
                </a:lnTo>
                <a:lnTo>
                  <a:pt x="18598" y="155"/>
                </a:lnTo>
                <a:lnTo>
                  <a:pt x="17905" y="155"/>
                </a:lnTo>
                <a:lnTo>
                  <a:pt x="17905" y="5557"/>
                </a:lnTo>
                <a:lnTo>
                  <a:pt x="16286" y="5557"/>
                </a:lnTo>
                <a:lnTo>
                  <a:pt x="16286" y="0"/>
                </a:lnTo>
                <a:lnTo>
                  <a:pt x="15593" y="0"/>
                </a:lnTo>
                <a:lnTo>
                  <a:pt x="15593" y="2382"/>
                </a:lnTo>
                <a:lnTo>
                  <a:pt x="5427" y="2382"/>
                </a:lnTo>
                <a:lnTo>
                  <a:pt x="5427" y="0"/>
                </a:lnTo>
                <a:close/>
              </a:path>
            </a:pathLst>
          </a:custGeom>
          <a:solidFill>
            <a:srgbClr val="2F524F">
              <a:alpha val="41259"/>
            </a:srgbClr>
          </a:solidFill>
          <a:ln w="12700">
            <a:miter lim="400000"/>
          </a:ln>
        </p:spPr>
        <p:txBody>
          <a:bodyPr lIns="0" tIns="0" rIns="0" bIns="0" anchor="ctr"/>
          <a:lstStyle/>
          <a:p>
            <a:pPr>
              <a:defRPr sz="1400"/>
            </a:pPr>
          </a:p>
        </p:txBody>
      </p:sp>
      <p:sp>
        <p:nvSpPr>
          <p:cNvPr id="11491" name="Google Shape;3285;p35"/>
          <p:cNvSpPr/>
          <p:nvPr/>
        </p:nvSpPr>
        <p:spPr>
          <a:xfrm>
            <a:off x="7869428" y="3337143"/>
            <a:ext cx="367796" cy="525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67" y="649"/>
                </a:moveTo>
                <a:cubicBezTo>
                  <a:pt x="20420" y="649"/>
                  <a:pt x="20673" y="766"/>
                  <a:pt x="20673" y="1003"/>
                </a:cubicBezTo>
                <a:lnTo>
                  <a:pt x="20673" y="20892"/>
                </a:lnTo>
                <a:lnTo>
                  <a:pt x="927" y="20892"/>
                </a:lnTo>
                <a:lnTo>
                  <a:pt x="927" y="1003"/>
                </a:lnTo>
                <a:cubicBezTo>
                  <a:pt x="927" y="766"/>
                  <a:pt x="1180" y="649"/>
                  <a:pt x="1519" y="649"/>
                </a:cubicBezTo>
                <a:close/>
                <a:moveTo>
                  <a:pt x="1519" y="0"/>
                </a:moveTo>
                <a:cubicBezTo>
                  <a:pt x="674" y="0"/>
                  <a:pt x="0" y="412"/>
                  <a:pt x="0" y="1003"/>
                </a:cubicBezTo>
                <a:lnTo>
                  <a:pt x="0" y="21600"/>
                </a:lnTo>
                <a:lnTo>
                  <a:pt x="21600" y="21600"/>
                </a:lnTo>
                <a:lnTo>
                  <a:pt x="21600" y="1003"/>
                </a:lnTo>
                <a:cubicBezTo>
                  <a:pt x="21600" y="412"/>
                  <a:pt x="20926" y="0"/>
                  <a:pt x="20167" y="0"/>
                </a:cubicBezTo>
                <a:close/>
              </a:path>
            </a:pathLst>
          </a:custGeom>
          <a:solidFill>
            <a:srgbClr val="CECECE"/>
          </a:solidFill>
          <a:ln w="12700">
            <a:miter lim="400000"/>
          </a:ln>
        </p:spPr>
        <p:txBody>
          <a:bodyPr lIns="0" tIns="0" rIns="0" bIns="0" anchor="ctr"/>
          <a:lstStyle/>
          <a:p>
            <a:pPr>
              <a:defRPr sz="1400"/>
            </a:pPr>
          </a:p>
        </p:txBody>
      </p:sp>
      <p:sp>
        <p:nvSpPr>
          <p:cNvPr id="11492" name="Google Shape;3286;p35"/>
          <p:cNvSpPr/>
          <p:nvPr/>
        </p:nvSpPr>
        <p:spPr>
          <a:xfrm>
            <a:off x="7903909" y="3381649"/>
            <a:ext cx="295979" cy="905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8" y="4112"/>
                </a:moveTo>
                <a:lnTo>
                  <a:pt x="20448" y="17823"/>
                </a:lnTo>
                <a:lnTo>
                  <a:pt x="1152" y="17823"/>
                </a:lnTo>
                <a:lnTo>
                  <a:pt x="1152" y="4112"/>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493" name="Google Shape;3287;p35"/>
          <p:cNvSpPr/>
          <p:nvPr/>
        </p:nvSpPr>
        <p:spPr>
          <a:xfrm>
            <a:off x="7903909" y="3544018"/>
            <a:ext cx="80483" cy="80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51" y="4629"/>
                </a:moveTo>
                <a:lnTo>
                  <a:pt x="17351" y="17360"/>
                </a:lnTo>
                <a:lnTo>
                  <a:pt x="4237" y="17360"/>
                </a:lnTo>
                <a:lnTo>
                  <a:pt x="4237" y="4629"/>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494" name="Google Shape;3288;p35"/>
          <p:cNvSpPr/>
          <p:nvPr/>
        </p:nvSpPr>
        <p:spPr>
          <a:xfrm>
            <a:off x="8011656" y="3544018"/>
            <a:ext cx="80484" cy="80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3" y="4629"/>
                </a:moveTo>
                <a:lnTo>
                  <a:pt x="16973" y="17360"/>
                </a:lnTo>
                <a:lnTo>
                  <a:pt x="4249" y="17360"/>
                </a:lnTo>
                <a:lnTo>
                  <a:pt x="4249" y="4629"/>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495" name="Google Shape;3289;p35"/>
          <p:cNvSpPr/>
          <p:nvPr/>
        </p:nvSpPr>
        <p:spPr>
          <a:xfrm>
            <a:off x="8119404" y="3544018"/>
            <a:ext cx="79031" cy="80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5" y="4629"/>
                </a:moveTo>
                <a:lnTo>
                  <a:pt x="17285" y="17360"/>
                </a:lnTo>
                <a:lnTo>
                  <a:pt x="4327" y="17360"/>
                </a:lnTo>
                <a:lnTo>
                  <a:pt x="4327" y="4629"/>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496" name="Google Shape;3290;p35"/>
          <p:cNvSpPr/>
          <p:nvPr/>
        </p:nvSpPr>
        <p:spPr>
          <a:xfrm>
            <a:off x="7903909" y="3646005"/>
            <a:ext cx="80483" cy="804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51" y="4249"/>
                </a:moveTo>
                <a:lnTo>
                  <a:pt x="17351" y="16973"/>
                </a:lnTo>
                <a:lnTo>
                  <a:pt x="4237" y="16973"/>
                </a:lnTo>
                <a:lnTo>
                  <a:pt x="4237" y="4249"/>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497" name="Google Shape;3291;p35"/>
          <p:cNvSpPr/>
          <p:nvPr/>
        </p:nvSpPr>
        <p:spPr>
          <a:xfrm>
            <a:off x="8011656" y="3646005"/>
            <a:ext cx="80484" cy="804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3" y="4249"/>
                </a:moveTo>
                <a:lnTo>
                  <a:pt x="16973" y="16973"/>
                </a:lnTo>
                <a:lnTo>
                  <a:pt x="4249" y="16973"/>
                </a:lnTo>
                <a:lnTo>
                  <a:pt x="4249" y="4249"/>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498" name="Google Shape;3292;p35"/>
          <p:cNvSpPr/>
          <p:nvPr/>
        </p:nvSpPr>
        <p:spPr>
          <a:xfrm>
            <a:off x="8119404" y="3646005"/>
            <a:ext cx="79031" cy="804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5" y="4249"/>
                </a:moveTo>
                <a:lnTo>
                  <a:pt x="17285" y="16973"/>
                </a:lnTo>
                <a:lnTo>
                  <a:pt x="4327" y="16973"/>
                </a:lnTo>
                <a:lnTo>
                  <a:pt x="4327" y="4249"/>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499" name="Google Shape;3293;p35"/>
          <p:cNvSpPr/>
          <p:nvPr/>
        </p:nvSpPr>
        <p:spPr>
          <a:xfrm>
            <a:off x="7903909" y="3746585"/>
            <a:ext cx="80483" cy="804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51" y="4249"/>
                </a:moveTo>
                <a:lnTo>
                  <a:pt x="17351" y="16973"/>
                </a:lnTo>
                <a:lnTo>
                  <a:pt x="4237" y="16973"/>
                </a:lnTo>
                <a:lnTo>
                  <a:pt x="4237" y="4249"/>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500" name="Google Shape;3294;p35"/>
          <p:cNvSpPr/>
          <p:nvPr/>
        </p:nvSpPr>
        <p:spPr>
          <a:xfrm>
            <a:off x="8011656" y="3746585"/>
            <a:ext cx="80484" cy="804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3" y="4249"/>
                </a:moveTo>
                <a:lnTo>
                  <a:pt x="16973" y="16973"/>
                </a:lnTo>
                <a:lnTo>
                  <a:pt x="4249" y="16973"/>
                </a:lnTo>
                <a:lnTo>
                  <a:pt x="4249" y="4249"/>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501" name="Google Shape;3295;p35"/>
          <p:cNvSpPr/>
          <p:nvPr/>
        </p:nvSpPr>
        <p:spPr>
          <a:xfrm>
            <a:off x="8119404" y="3746585"/>
            <a:ext cx="79031" cy="804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5" y="4249"/>
                </a:moveTo>
                <a:lnTo>
                  <a:pt x="17285" y="16973"/>
                </a:lnTo>
                <a:lnTo>
                  <a:pt x="4327" y="16973"/>
                </a:lnTo>
                <a:lnTo>
                  <a:pt x="4327" y="4249"/>
                </a:ln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502" name="Google Shape;3296;p35"/>
          <p:cNvSpPr/>
          <p:nvPr/>
        </p:nvSpPr>
        <p:spPr>
          <a:xfrm>
            <a:off x="7903909" y="3498718"/>
            <a:ext cx="198257" cy="17335"/>
          </a:xfrm>
          <a:prstGeom prst="rect">
            <a:avLst/>
          </a:prstGeom>
          <a:solidFill>
            <a:srgbClr val="CECECE"/>
          </a:solidFill>
          <a:ln w="12700">
            <a:miter lim="400000"/>
          </a:ln>
        </p:spPr>
        <p:txBody>
          <a:bodyPr lIns="0" tIns="0" rIns="0" bIns="0" anchor="ctr"/>
          <a:lstStyle/>
          <a:p>
            <a:pPr>
              <a:defRPr sz="1400"/>
            </a:pPr>
          </a:p>
        </p:txBody>
      </p:sp>
      <p:sp>
        <p:nvSpPr>
          <p:cNvPr id="11503" name="Google Shape;3297;p35"/>
          <p:cNvSpPr/>
          <p:nvPr/>
        </p:nvSpPr>
        <p:spPr>
          <a:xfrm>
            <a:off x="8120857" y="3489442"/>
            <a:ext cx="31621" cy="31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5" y="0"/>
                </a:moveTo>
                <a:cubicBezTo>
                  <a:pt x="4896" y="0"/>
                  <a:pt x="0" y="4903"/>
                  <a:pt x="0" y="10800"/>
                </a:cubicBezTo>
                <a:cubicBezTo>
                  <a:pt x="0" y="16697"/>
                  <a:pt x="4896" y="21600"/>
                  <a:pt x="10785" y="21600"/>
                </a:cubicBezTo>
                <a:cubicBezTo>
                  <a:pt x="16673" y="21600"/>
                  <a:pt x="21600" y="16697"/>
                  <a:pt x="21600" y="10800"/>
                </a:cubicBezTo>
                <a:cubicBezTo>
                  <a:pt x="21600" y="4903"/>
                  <a:pt x="16673" y="0"/>
                  <a:pt x="10785" y="0"/>
                </a:cubicBezTo>
                <a:close/>
              </a:path>
            </a:pathLst>
          </a:custGeom>
          <a:solidFill>
            <a:srgbClr val="CECECE"/>
          </a:solidFill>
          <a:ln w="12700">
            <a:miter lim="400000"/>
          </a:ln>
        </p:spPr>
        <p:txBody>
          <a:bodyPr lIns="0" tIns="0" rIns="0" bIns="0" anchor="ctr"/>
          <a:lstStyle/>
          <a:p>
            <a:pPr>
              <a:defRPr sz="1400"/>
            </a:pPr>
          </a:p>
        </p:txBody>
      </p:sp>
      <p:sp>
        <p:nvSpPr>
          <p:cNvPr id="11504" name="Google Shape;3298;p35"/>
          <p:cNvSpPr/>
          <p:nvPr/>
        </p:nvSpPr>
        <p:spPr>
          <a:xfrm>
            <a:off x="8168266" y="3489442"/>
            <a:ext cx="31622" cy="31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5" y="0"/>
                </a:moveTo>
                <a:cubicBezTo>
                  <a:pt x="4896" y="0"/>
                  <a:pt x="0" y="4903"/>
                  <a:pt x="0" y="10800"/>
                </a:cubicBezTo>
                <a:cubicBezTo>
                  <a:pt x="0" y="16697"/>
                  <a:pt x="4896" y="21600"/>
                  <a:pt x="10815" y="21600"/>
                </a:cubicBezTo>
                <a:cubicBezTo>
                  <a:pt x="16704" y="21600"/>
                  <a:pt x="21600" y="16697"/>
                  <a:pt x="21600" y="10800"/>
                </a:cubicBezTo>
                <a:cubicBezTo>
                  <a:pt x="21600" y="4903"/>
                  <a:pt x="16704" y="0"/>
                  <a:pt x="10815" y="0"/>
                </a:cubicBezTo>
                <a:close/>
              </a:path>
            </a:pathLst>
          </a:custGeom>
          <a:solidFill>
            <a:srgbClr val="CECECE"/>
          </a:solidFill>
          <a:ln w="12700">
            <a:miter lim="400000"/>
          </a:ln>
        </p:spPr>
        <p:txBody>
          <a:bodyPr lIns="0" tIns="0" rIns="0" bIns="0" anchor="ctr"/>
          <a:lstStyle/>
          <a:p>
            <a:pPr>
              <a:defRPr sz="1400"/>
            </a:pPr>
          </a:p>
        </p:txBody>
      </p:sp>
      <p:sp>
        <p:nvSpPr>
          <p:cNvPr id="11505" name="Google Shape;3299;p35"/>
          <p:cNvSpPr/>
          <p:nvPr/>
        </p:nvSpPr>
        <p:spPr>
          <a:xfrm>
            <a:off x="7732918" y="3986534"/>
            <a:ext cx="491378" cy="303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85" y="921"/>
                </a:moveTo>
                <a:cubicBezTo>
                  <a:pt x="3159" y="3174"/>
                  <a:pt x="1958" y="5017"/>
                  <a:pt x="507" y="5017"/>
                </a:cubicBezTo>
                <a:lnTo>
                  <a:pt x="507" y="921"/>
                </a:lnTo>
                <a:close/>
                <a:moveTo>
                  <a:pt x="21032" y="921"/>
                </a:moveTo>
                <a:lnTo>
                  <a:pt x="21032" y="5017"/>
                </a:lnTo>
                <a:cubicBezTo>
                  <a:pt x="19580" y="5017"/>
                  <a:pt x="18379" y="3174"/>
                  <a:pt x="18315" y="921"/>
                </a:cubicBezTo>
                <a:close/>
                <a:moveTo>
                  <a:pt x="10422" y="7884"/>
                </a:moveTo>
                <a:cubicBezTo>
                  <a:pt x="10043" y="7984"/>
                  <a:pt x="9854" y="8292"/>
                  <a:pt x="9854" y="8806"/>
                </a:cubicBezTo>
                <a:cubicBezTo>
                  <a:pt x="9854" y="9113"/>
                  <a:pt x="10043" y="9316"/>
                  <a:pt x="10422" y="9520"/>
                </a:cubicBezTo>
                <a:lnTo>
                  <a:pt x="10422" y="7884"/>
                </a:lnTo>
                <a:close/>
                <a:moveTo>
                  <a:pt x="11180" y="11977"/>
                </a:moveTo>
                <a:lnTo>
                  <a:pt x="11180" y="13719"/>
                </a:lnTo>
                <a:cubicBezTo>
                  <a:pt x="11623" y="13616"/>
                  <a:pt x="11812" y="13205"/>
                  <a:pt x="11812" y="12798"/>
                </a:cubicBezTo>
                <a:cubicBezTo>
                  <a:pt x="11812" y="12387"/>
                  <a:pt x="11559" y="12184"/>
                  <a:pt x="11180" y="11977"/>
                </a:cubicBezTo>
                <a:close/>
                <a:moveTo>
                  <a:pt x="10801" y="4913"/>
                </a:moveTo>
                <a:cubicBezTo>
                  <a:pt x="11054" y="4913"/>
                  <a:pt x="11180" y="5221"/>
                  <a:pt x="11180" y="5528"/>
                </a:cubicBezTo>
                <a:lnTo>
                  <a:pt x="11180" y="6245"/>
                </a:lnTo>
                <a:cubicBezTo>
                  <a:pt x="11684" y="6346"/>
                  <a:pt x="12380" y="6653"/>
                  <a:pt x="12632" y="7267"/>
                </a:cubicBezTo>
                <a:cubicBezTo>
                  <a:pt x="12696" y="7370"/>
                  <a:pt x="12696" y="7474"/>
                  <a:pt x="12696" y="7677"/>
                </a:cubicBezTo>
                <a:cubicBezTo>
                  <a:pt x="12696" y="8191"/>
                  <a:pt x="12442" y="8498"/>
                  <a:pt x="12127" y="8498"/>
                </a:cubicBezTo>
                <a:lnTo>
                  <a:pt x="12002" y="8498"/>
                </a:lnTo>
                <a:cubicBezTo>
                  <a:pt x="11748" y="8395"/>
                  <a:pt x="11433" y="8088"/>
                  <a:pt x="11180" y="7984"/>
                </a:cubicBezTo>
                <a:lnTo>
                  <a:pt x="11180" y="9827"/>
                </a:lnTo>
                <a:cubicBezTo>
                  <a:pt x="12063" y="10238"/>
                  <a:pt x="13011" y="10748"/>
                  <a:pt x="13011" y="12591"/>
                </a:cubicBezTo>
                <a:cubicBezTo>
                  <a:pt x="13011" y="14126"/>
                  <a:pt x="12380" y="15254"/>
                  <a:pt x="11180" y="15458"/>
                </a:cubicBezTo>
                <a:lnTo>
                  <a:pt x="11180" y="16176"/>
                </a:lnTo>
                <a:cubicBezTo>
                  <a:pt x="11180" y="16483"/>
                  <a:pt x="11054" y="16790"/>
                  <a:pt x="10801" y="16790"/>
                </a:cubicBezTo>
                <a:cubicBezTo>
                  <a:pt x="10612" y="16790"/>
                  <a:pt x="10422" y="16483"/>
                  <a:pt x="10422" y="16176"/>
                </a:cubicBezTo>
                <a:lnTo>
                  <a:pt x="10422" y="15458"/>
                </a:lnTo>
                <a:cubicBezTo>
                  <a:pt x="9726" y="15355"/>
                  <a:pt x="8906" y="14947"/>
                  <a:pt x="8653" y="14333"/>
                </a:cubicBezTo>
                <a:cubicBezTo>
                  <a:pt x="8653" y="14126"/>
                  <a:pt x="8589" y="14026"/>
                  <a:pt x="8589" y="13819"/>
                </a:cubicBezTo>
                <a:cubicBezTo>
                  <a:pt x="8589" y="13308"/>
                  <a:pt x="8843" y="13001"/>
                  <a:pt x="9158" y="13001"/>
                </a:cubicBezTo>
                <a:cubicBezTo>
                  <a:pt x="9222" y="13001"/>
                  <a:pt x="9347" y="13001"/>
                  <a:pt x="9475" y="13105"/>
                </a:cubicBezTo>
                <a:cubicBezTo>
                  <a:pt x="9726" y="13412"/>
                  <a:pt x="10043" y="13616"/>
                  <a:pt x="10422" y="13719"/>
                </a:cubicBezTo>
                <a:lnTo>
                  <a:pt x="10422" y="11569"/>
                </a:lnTo>
                <a:cubicBezTo>
                  <a:pt x="9537" y="11262"/>
                  <a:pt x="8653" y="10748"/>
                  <a:pt x="8653" y="8906"/>
                </a:cubicBezTo>
                <a:cubicBezTo>
                  <a:pt x="8653" y="7574"/>
                  <a:pt x="9285" y="6449"/>
                  <a:pt x="10422" y="6245"/>
                </a:cubicBezTo>
                <a:lnTo>
                  <a:pt x="10422" y="5528"/>
                </a:lnTo>
                <a:cubicBezTo>
                  <a:pt x="10422" y="5221"/>
                  <a:pt x="10612" y="4913"/>
                  <a:pt x="10801" y="4913"/>
                </a:cubicBezTo>
                <a:close/>
                <a:moveTo>
                  <a:pt x="10801" y="3685"/>
                </a:moveTo>
                <a:cubicBezTo>
                  <a:pt x="10233" y="3789"/>
                  <a:pt x="9790" y="4403"/>
                  <a:pt x="9726" y="5324"/>
                </a:cubicBezTo>
                <a:cubicBezTo>
                  <a:pt x="8653" y="5835"/>
                  <a:pt x="7895" y="7167"/>
                  <a:pt x="7895" y="8906"/>
                </a:cubicBezTo>
                <a:cubicBezTo>
                  <a:pt x="7895" y="10441"/>
                  <a:pt x="8338" y="11262"/>
                  <a:pt x="8843" y="11876"/>
                </a:cubicBezTo>
                <a:cubicBezTo>
                  <a:pt x="8338" y="12080"/>
                  <a:pt x="7895" y="12898"/>
                  <a:pt x="7895" y="13819"/>
                </a:cubicBezTo>
                <a:cubicBezTo>
                  <a:pt x="7895" y="14230"/>
                  <a:pt x="7959" y="14537"/>
                  <a:pt x="8085" y="14844"/>
                </a:cubicBezTo>
                <a:cubicBezTo>
                  <a:pt x="8400" y="15765"/>
                  <a:pt x="9158" y="16176"/>
                  <a:pt x="9726" y="16379"/>
                </a:cubicBezTo>
                <a:cubicBezTo>
                  <a:pt x="9790" y="17197"/>
                  <a:pt x="10233" y="17915"/>
                  <a:pt x="10801" y="17915"/>
                </a:cubicBezTo>
                <a:cubicBezTo>
                  <a:pt x="11369" y="17915"/>
                  <a:pt x="11812" y="17197"/>
                  <a:pt x="11874" y="16379"/>
                </a:cubicBezTo>
                <a:cubicBezTo>
                  <a:pt x="13011" y="15869"/>
                  <a:pt x="13707" y="14433"/>
                  <a:pt x="13707" y="12591"/>
                </a:cubicBezTo>
                <a:cubicBezTo>
                  <a:pt x="13707" y="10955"/>
                  <a:pt x="13200" y="10034"/>
                  <a:pt x="12632" y="9520"/>
                </a:cubicBezTo>
                <a:cubicBezTo>
                  <a:pt x="13074" y="9213"/>
                  <a:pt x="13453" y="8498"/>
                  <a:pt x="13453" y="7677"/>
                </a:cubicBezTo>
                <a:cubicBezTo>
                  <a:pt x="13453" y="7267"/>
                  <a:pt x="13328" y="6960"/>
                  <a:pt x="13200" y="6552"/>
                </a:cubicBezTo>
                <a:cubicBezTo>
                  <a:pt x="12949" y="5835"/>
                  <a:pt x="12380" y="5528"/>
                  <a:pt x="11874" y="5324"/>
                </a:cubicBezTo>
                <a:cubicBezTo>
                  <a:pt x="11812" y="4403"/>
                  <a:pt x="11369" y="3685"/>
                  <a:pt x="10801" y="3685"/>
                </a:cubicBezTo>
                <a:close/>
                <a:moveTo>
                  <a:pt x="17621" y="1228"/>
                </a:moveTo>
                <a:cubicBezTo>
                  <a:pt x="17811" y="3889"/>
                  <a:pt x="19201" y="6038"/>
                  <a:pt x="20842" y="6142"/>
                </a:cubicBezTo>
                <a:lnTo>
                  <a:pt x="20842" y="15151"/>
                </a:lnTo>
                <a:cubicBezTo>
                  <a:pt x="19073" y="15254"/>
                  <a:pt x="17685" y="17608"/>
                  <a:pt x="17558" y="20372"/>
                </a:cubicBezTo>
                <a:lnTo>
                  <a:pt x="3981" y="20372"/>
                </a:lnTo>
                <a:cubicBezTo>
                  <a:pt x="3917" y="17608"/>
                  <a:pt x="2465" y="15254"/>
                  <a:pt x="758" y="15151"/>
                </a:cubicBezTo>
                <a:lnTo>
                  <a:pt x="758" y="6142"/>
                </a:lnTo>
                <a:cubicBezTo>
                  <a:pt x="2401" y="5938"/>
                  <a:pt x="3791" y="3889"/>
                  <a:pt x="3981" y="1228"/>
                </a:cubicBezTo>
                <a:close/>
                <a:moveTo>
                  <a:pt x="507" y="16276"/>
                </a:moveTo>
                <a:cubicBezTo>
                  <a:pt x="2084" y="16276"/>
                  <a:pt x="3285" y="18325"/>
                  <a:pt x="3285" y="20782"/>
                </a:cubicBezTo>
                <a:lnTo>
                  <a:pt x="507" y="20782"/>
                </a:lnTo>
                <a:lnTo>
                  <a:pt x="507" y="16276"/>
                </a:lnTo>
                <a:close/>
                <a:moveTo>
                  <a:pt x="21032" y="16276"/>
                </a:moveTo>
                <a:lnTo>
                  <a:pt x="21032" y="20782"/>
                </a:lnTo>
                <a:lnTo>
                  <a:pt x="18254" y="20782"/>
                </a:lnTo>
                <a:cubicBezTo>
                  <a:pt x="18254" y="18325"/>
                  <a:pt x="19516" y="16276"/>
                  <a:pt x="21032" y="16276"/>
                </a:cubicBezTo>
                <a:close/>
                <a:moveTo>
                  <a:pt x="0" y="0"/>
                </a:moveTo>
                <a:lnTo>
                  <a:pt x="0"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506" name="Google Shape;3300;p35"/>
          <p:cNvSpPr/>
          <p:nvPr/>
        </p:nvSpPr>
        <p:spPr>
          <a:xfrm>
            <a:off x="8375142" y="3778206"/>
            <a:ext cx="567549" cy="3505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860" y="21600"/>
                </a:lnTo>
                <a:lnTo>
                  <a:pt x="1860" y="0"/>
                </a:lnTo>
                <a:close/>
                <a:moveTo>
                  <a:pt x="2024" y="0"/>
                </a:moveTo>
                <a:lnTo>
                  <a:pt x="2024" y="21600"/>
                </a:lnTo>
                <a:lnTo>
                  <a:pt x="2243" y="21600"/>
                </a:lnTo>
                <a:lnTo>
                  <a:pt x="2243" y="0"/>
                </a:lnTo>
                <a:close/>
                <a:moveTo>
                  <a:pt x="2571" y="0"/>
                </a:moveTo>
                <a:lnTo>
                  <a:pt x="2571" y="21600"/>
                </a:lnTo>
                <a:lnTo>
                  <a:pt x="4431" y="21600"/>
                </a:lnTo>
                <a:lnTo>
                  <a:pt x="4431" y="0"/>
                </a:lnTo>
                <a:close/>
                <a:moveTo>
                  <a:pt x="5359" y="0"/>
                </a:moveTo>
                <a:lnTo>
                  <a:pt x="5359" y="21600"/>
                </a:lnTo>
                <a:lnTo>
                  <a:pt x="5523" y="21600"/>
                </a:lnTo>
                <a:lnTo>
                  <a:pt x="5523" y="0"/>
                </a:lnTo>
                <a:close/>
                <a:moveTo>
                  <a:pt x="5796" y="0"/>
                </a:moveTo>
                <a:lnTo>
                  <a:pt x="5796" y="21600"/>
                </a:lnTo>
                <a:lnTo>
                  <a:pt x="6180" y="21600"/>
                </a:lnTo>
                <a:lnTo>
                  <a:pt x="6180" y="0"/>
                </a:lnTo>
                <a:close/>
                <a:moveTo>
                  <a:pt x="7108" y="0"/>
                </a:moveTo>
                <a:lnTo>
                  <a:pt x="7108" y="21600"/>
                </a:lnTo>
                <a:lnTo>
                  <a:pt x="7437" y="21600"/>
                </a:lnTo>
                <a:lnTo>
                  <a:pt x="7437" y="0"/>
                </a:lnTo>
                <a:close/>
                <a:moveTo>
                  <a:pt x="7930" y="0"/>
                </a:moveTo>
                <a:lnTo>
                  <a:pt x="7930" y="21600"/>
                </a:lnTo>
                <a:lnTo>
                  <a:pt x="9788" y="21600"/>
                </a:lnTo>
                <a:lnTo>
                  <a:pt x="9788" y="0"/>
                </a:lnTo>
                <a:close/>
                <a:moveTo>
                  <a:pt x="10608" y="0"/>
                </a:moveTo>
                <a:lnTo>
                  <a:pt x="10608" y="21600"/>
                </a:lnTo>
                <a:lnTo>
                  <a:pt x="10936" y="21600"/>
                </a:lnTo>
                <a:lnTo>
                  <a:pt x="10936" y="0"/>
                </a:lnTo>
                <a:close/>
                <a:moveTo>
                  <a:pt x="11484" y="0"/>
                </a:moveTo>
                <a:lnTo>
                  <a:pt x="11484" y="21600"/>
                </a:lnTo>
                <a:lnTo>
                  <a:pt x="11648" y="21600"/>
                </a:lnTo>
                <a:lnTo>
                  <a:pt x="11648" y="0"/>
                </a:lnTo>
                <a:close/>
                <a:moveTo>
                  <a:pt x="12085" y="0"/>
                </a:moveTo>
                <a:lnTo>
                  <a:pt x="12085" y="21600"/>
                </a:lnTo>
                <a:lnTo>
                  <a:pt x="12413" y="21600"/>
                </a:lnTo>
                <a:lnTo>
                  <a:pt x="12413" y="0"/>
                </a:lnTo>
                <a:close/>
                <a:moveTo>
                  <a:pt x="13233" y="0"/>
                </a:moveTo>
                <a:lnTo>
                  <a:pt x="13233" y="21600"/>
                </a:lnTo>
                <a:lnTo>
                  <a:pt x="15748" y="21600"/>
                </a:lnTo>
                <a:lnTo>
                  <a:pt x="15748" y="0"/>
                </a:lnTo>
                <a:close/>
                <a:moveTo>
                  <a:pt x="16569" y="0"/>
                </a:moveTo>
                <a:lnTo>
                  <a:pt x="16569" y="21600"/>
                </a:lnTo>
                <a:lnTo>
                  <a:pt x="16733" y="21600"/>
                </a:lnTo>
                <a:lnTo>
                  <a:pt x="16733" y="0"/>
                </a:lnTo>
                <a:close/>
                <a:moveTo>
                  <a:pt x="16897" y="0"/>
                </a:moveTo>
                <a:lnTo>
                  <a:pt x="16897" y="21600"/>
                </a:lnTo>
                <a:lnTo>
                  <a:pt x="17280" y="21600"/>
                </a:lnTo>
                <a:lnTo>
                  <a:pt x="17280" y="0"/>
                </a:lnTo>
                <a:close/>
                <a:moveTo>
                  <a:pt x="17827" y="0"/>
                </a:moveTo>
                <a:lnTo>
                  <a:pt x="17827" y="21600"/>
                </a:lnTo>
                <a:lnTo>
                  <a:pt x="20616" y="21600"/>
                </a:lnTo>
                <a:lnTo>
                  <a:pt x="20616" y="0"/>
                </a:lnTo>
                <a:close/>
                <a:moveTo>
                  <a:pt x="21217" y="0"/>
                </a:moveTo>
                <a:lnTo>
                  <a:pt x="21217" y="21600"/>
                </a:lnTo>
                <a:lnTo>
                  <a:pt x="21600" y="21600"/>
                </a:lnTo>
                <a:lnTo>
                  <a:pt x="21600" y="0"/>
                </a:lnTo>
                <a:close/>
              </a:path>
            </a:pathLst>
          </a:custGeom>
          <a:solidFill>
            <a:srgbClr val="CECECE"/>
          </a:solidFill>
          <a:ln w="12700">
            <a:miter lim="400000"/>
          </a:ln>
        </p:spPr>
        <p:txBody>
          <a:bodyPr lIns="0" tIns="0" rIns="0" bIns="0" anchor="ctr"/>
          <a:lstStyle/>
          <a:p>
            <a:pPr>
              <a:defRPr sz="1400"/>
            </a:pPr>
          </a:p>
        </p:txBody>
      </p:sp>
      <p:sp>
        <p:nvSpPr>
          <p:cNvPr id="11507" name="Google Shape;3301;p35"/>
          <p:cNvSpPr/>
          <p:nvPr/>
        </p:nvSpPr>
        <p:spPr>
          <a:xfrm>
            <a:off x="8359353" y="4739364"/>
            <a:ext cx="67553" cy="87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01" y="0"/>
                </a:moveTo>
                <a:cubicBezTo>
                  <a:pt x="13331" y="7088"/>
                  <a:pt x="7355" y="13461"/>
                  <a:pt x="0" y="18771"/>
                </a:cubicBezTo>
                <a:lnTo>
                  <a:pt x="3670" y="21600"/>
                </a:lnTo>
                <a:cubicBezTo>
                  <a:pt x="11489" y="16289"/>
                  <a:pt x="17466" y="9212"/>
                  <a:pt x="21600" y="1778"/>
                </a:cubicBezTo>
                <a:lnTo>
                  <a:pt x="17001" y="0"/>
                </a:lnTo>
                <a:close/>
              </a:path>
            </a:pathLst>
          </a:custGeom>
          <a:solidFill>
            <a:srgbClr val="CECECE"/>
          </a:solidFill>
          <a:ln w="12700">
            <a:miter lim="400000"/>
          </a:ln>
        </p:spPr>
        <p:txBody>
          <a:bodyPr lIns="0" tIns="0" rIns="0" bIns="0" anchor="ctr"/>
          <a:lstStyle/>
          <a:p>
            <a:pPr>
              <a:defRPr sz="1400"/>
            </a:pPr>
          </a:p>
        </p:txBody>
      </p:sp>
      <p:sp>
        <p:nvSpPr>
          <p:cNvPr id="11508" name="Google Shape;3302;p35"/>
          <p:cNvSpPr/>
          <p:nvPr/>
        </p:nvSpPr>
        <p:spPr>
          <a:xfrm>
            <a:off x="8413976" y="4581349"/>
            <a:ext cx="30171" cy="86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03" y="0"/>
                </a:moveTo>
                <a:lnTo>
                  <a:pt x="0" y="1444"/>
                </a:lnTo>
                <a:cubicBezTo>
                  <a:pt x="7178" y="7196"/>
                  <a:pt x="10264" y="13324"/>
                  <a:pt x="10264" y="19804"/>
                </a:cubicBezTo>
                <a:cubicBezTo>
                  <a:pt x="10264" y="20520"/>
                  <a:pt x="10264" y="20884"/>
                  <a:pt x="10264" y="21236"/>
                </a:cubicBezTo>
                <a:lnTo>
                  <a:pt x="21600" y="21600"/>
                </a:lnTo>
                <a:cubicBezTo>
                  <a:pt x="21600" y="20884"/>
                  <a:pt x="21600" y="20520"/>
                  <a:pt x="21600" y="19804"/>
                </a:cubicBezTo>
                <a:cubicBezTo>
                  <a:pt x="21600" y="12960"/>
                  <a:pt x="18514" y="6116"/>
                  <a:pt x="11303" y="0"/>
                </a:cubicBezTo>
                <a:close/>
              </a:path>
            </a:pathLst>
          </a:custGeom>
          <a:solidFill>
            <a:srgbClr val="CECECE"/>
          </a:solidFill>
          <a:ln w="12700">
            <a:miter lim="400000"/>
          </a:ln>
        </p:spPr>
        <p:txBody>
          <a:bodyPr lIns="0" tIns="0" rIns="0" bIns="0" anchor="ctr"/>
          <a:lstStyle/>
          <a:p>
            <a:pPr>
              <a:defRPr sz="1400"/>
            </a:pPr>
          </a:p>
        </p:txBody>
      </p:sp>
      <p:sp>
        <p:nvSpPr>
          <p:cNvPr id="11509" name="Google Shape;3303;p35"/>
          <p:cNvSpPr/>
          <p:nvPr/>
        </p:nvSpPr>
        <p:spPr>
          <a:xfrm>
            <a:off x="8393833" y="4538250"/>
            <a:ext cx="21550" cy="200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15" y="0"/>
                </a:moveTo>
                <a:lnTo>
                  <a:pt x="0" y="9264"/>
                </a:lnTo>
                <a:cubicBezTo>
                  <a:pt x="2910" y="13896"/>
                  <a:pt x="4320" y="16968"/>
                  <a:pt x="7230" y="21600"/>
                </a:cubicBezTo>
                <a:lnTo>
                  <a:pt x="21600" y="12336"/>
                </a:lnTo>
                <a:cubicBezTo>
                  <a:pt x="18735" y="9264"/>
                  <a:pt x="15870" y="4632"/>
                  <a:pt x="14415" y="0"/>
                </a:cubicBezTo>
                <a:close/>
              </a:path>
            </a:pathLst>
          </a:custGeom>
          <a:solidFill>
            <a:srgbClr val="CECECE"/>
          </a:solidFill>
          <a:ln w="12700">
            <a:miter lim="400000"/>
          </a:ln>
        </p:spPr>
        <p:txBody>
          <a:bodyPr lIns="0" tIns="0" rIns="0" bIns="0" anchor="ctr"/>
          <a:lstStyle/>
          <a:p>
            <a:pPr>
              <a:defRPr sz="1400"/>
            </a:pPr>
          </a:p>
        </p:txBody>
      </p:sp>
      <p:sp>
        <p:nvSpPr>
          <p:cNvPr id="11510" name="Google Shape;3304;p35"/>
          <p:cNvSpPr/>
          <p:nvPr/>
        </p:nvSpPr>
        <p:spPr>
          <a:xfrm>
            <a:off x="8314803" y="4460670"/>
            <a:ext cx="93412" cy="86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8" y="0"/>
                </a:moveTo>
                <a:lnTo>
                  <a:pt x="0" y="3592"/>
                </a:lnTo>
                <a:cubicBezTo>
                  <a:pt x="7312" y="7560"/>
                  <a:pt x="13627" y="14040"/>
                  <a:pt x="18275" y="21600"/>
                </a:cubicBezTo>
                <a:lnTo>
                  <a:pt x="21600" y="19440"/>
                </a:lnTo>
                <a:cubicBezTo>
                  <a:pt x="16617" y="11152"/>
                  <a:pt x="9641" y="4320"/>
                  <a:pt x="1668" y="0"/>
                </a:cubicBezTo>
                <a:close/>
              </a:path>
            </a:pathLst>
          </a:custGeom>
          <a:solidFill>
            <a:srgbClr val="CECECE"/>
          </a:solidFill>
          <a:ln w="12700">
            <a:miter lim="400000"/>
          </a:ln>
        </p:spPr>
        <p:txBody>
          <a:bodyPr lIns="0" tIns="0" rIns="0" bIns="0" anchor="ctr"/>
          <a:lstStyle/>
          <a:p>
            <a:pPr>
              <a:defRPr sz="1400"/>
            </a:pPr>
          </a:p>
        </p:txBody>
      </p:sp>
      <p:sp>
        <p:nvSpPr>
          <p:cNvPr id="11511" name="Google Shape;3305;p35"/>
          <p:cNvSpPr/>
          <p:nvPr/>
        </p:nvSpPr>
        <p:spPr>
          <a:xfrm>
            <a:off x="8083518" y="4446290"/>
            <a:ext cx="67509" cy="45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21" y="0"/>
                </a:moveTo>
                <a:cubicBezTo>
                  <a:pt x="12861" y="4051"/>
                  <a:pt x="5966" y="8785"/>
                  <a:pt x="0" y="15523"/>
                </a:cubicBezTo>
                <a:lnTo>
                  <a:pt x="3208" y="21600"/>
                </a:lnTo>
                <a:cubicBezTo>
                  <a:pt x="8724" y="15523"/>
                  <a:pt x="15169" y="10811"/>
                  <a:pt x="21600" y="7420"/>
                </a:cubicBezTo>
                <a:lnTo>
                  <a:pt x="20221" y="0"/>
                </a:lnTo>
                <a:close/>
              </a:path>
            </a:pathLst>
          </a:custGeom>
          <a:solidFill>
            <a:srgbClr val="CECECE"/>
          </a:solidFill>
          <a:ln w="12700">
            <a:miter lim="400000"/>
          </a:ln>
        </p:spPr>
        <p:txBody>
          <a:bodyPr lIns="0" tIns="0" rIns="0" bIns="0" anchor="ctr"/>
          <a:lstStyle/>
          <a:p>
            <a:pPr>
              <a:defRPr sz="1400"/>
            </a:pPr>
          </a:p>
        </p:txBody>
      </p:sp>
      <p:sp>
        <p:nvSpPr>
          <p:cNvPr id="11512" name="Google Shape;3306;p35"/>
          <p:cNvSpPr/>
          <p:nvPr/>
        </p:nvSpPr>
        <p:spPr>
          <a:xfrm>
            <a:off x="8026038" y="4479317"/>
            <a:ext cx="67509" cy="733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92" y="0"/>
                </a:moveTo>
                <a:cubicBezTo>
                  <a:pt x="11032" y="5079"/>
                  <a:pt x="4602" y="11428"/>
                  <a:pt x="0" y="19060"/>
                </a:cubicBezTo>
                <a:lnTo>
                  <a:pt x="4137" y="21600"/>
                </a:lnTo>
                <a:cubicBezTo>
                  <a:pt x="8739" y="14396"/>
                  <a:pt x="14705" y="8474"/>
                  <a:pt x="21600" y="3809"/>
                </a:cubicBezTo>
                <a:lnTo>
                  <a:pt x="18392" y="0"/>
                </a:lnTo>
                <a:close/>
              </a:path>
            </a:pathLst>
          </a:custGeom>
          <a:solidFill>
            <a:srgbClr val="CECECE"/>
          </a:solidFill>
          <a:ln w="12700">
            <a:miter lim="400000"/>
          </a:ln>
        </p:spPr>
        <p:txBody>
          <a:bodyPr lIns="0" tIns="0" rIns="0" bIns="0" anchor="ctr"/>
          <a:lstStyle/>
          <a:p>
            <a:pPr>
              <a:defRPr sz="1400"/>
            </a:pPr>
          </a:p>
        </p:txBody>
      </p:sp>
      <p:sp>
        <p:nvSpPr>
          <p:cNvPr id="11513" name="Google Shape;3307;p35"/>
          <p:cNvSpPr/>
          <p:nvPr/>
        </p:nvSpPr>
        <p:spPr>
          <a:xfrm>
            <a:off x="8018870" y="4543964"/>
            <a:ext cx="20099" cy="17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44" y="0"/>
                </a:moveTo>
                <a:cubicBezTo>
                  <a:pt x="4632" y="3581"/>
                  <a:pt x="3072" y="7162"/>
                  <a:pt x="0" y="12562"/>
                </a:cubicBezTo>
                <a:lnTo>
                  <a:pt x="15408" y="21600"/>
                </a:lnTo>
                <a:cubicBezTo>
                  <a:pt x="18528" y="17962"/>
                  <a:pt x="20040" y="14381"/>
                  <a:pt x="21600" y="8981"/>
                </a:cubicBezTo>
                <a:lnTo>
                  <a:pt x="6144" y="0"/>
                </a:lnTo>
                <a:close/>
              </a:path>
            </a:pathLst>
          </a:custGeom>
          <a:solidFill>
            <a:srgbClr val="CECECE"/>
          </a:solidFill>
          <a:ln w="12700">
            <a:miter lim="400000"/>
          </a:ln>
        </p:spPr>
        <p:txBody>
          <a:bodyPr lIns="0" tIns="0" rIns="0" bIns="0" anchor="ctr"/>
          <a:lstStyle/>
          <a:p>
            <a:pPr>
              <a:defRPr sz="1400"/>
            </a:pPr>
          </a:p>
        </p:txBody>
      </p:sp>
      <p:sp>
        <p:nvSpPr>
          <p:cNvPr id="11514" name="Google Shape;3308;p35"/>
          <p:cNvSpPr/>
          <p:nvPr/>
        </p:nvSpPr>
        <p:spPr>
          <a:xfrm>
            <a:off x="7993010" y="4595730"/>
            <a:ext cx="24408" cy="83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28" y="0"/>
                </a:moveTo>
                <a:cubicBezTo>
                  <a:pt x="2529" y="5588"/>
                  <a:pt x="0" y="11176"/>
                  <a:pt x="0" y="16765"/>
                </a:cubicBezTo>
                <a:cubicBezTo>
                  <a:pt x="0" y="18624"/>
                  <a:pt x="0" y="20118"/>
                  <a:pt x="0" y="21600"/>
                </a:cubicBezTo>
                <a:lnTo>
                  <a:pt x="15257" y="21235"/>
                </a:lnTo>
                <a:cubicBezTo>
                  <a:pt x="13972" y="19741"/>
                  <a:pt x="13972" y="18247"/>
                  <a:pt x="13972" y="16765"/>
                </a:cubicBezTo>
                <a:cubicBezTo>
                  <a:pt x="13972" y="11541"/>
                  <a:pt x="16501" y="6329"/>
                  <a:pt x="21600" y="1118"/>
                </a:cubicBezTo>
                <a:lnTo>
                  <a:pt x="7628" y="0"/>
                </a:lnTo>
                <a:close/>
              </a:path>
            </a:pathLst>
          </a:custGeom>
          <a:solidFill>
            <a:srgbClr val="CECECE"/>
          </a:solidFill>
          <a:ln w="12700">
            <a:miter lim="400000"/>
          </a:ln>
        </p:spPr>
        <p:txBody>
          <a:bodyPr lIns="0" tIns="0" rIns="0" bIns="0" anchor="ctr"/>
          <a:lstStyle/>
          <a:p>
            <a:pPr>
              <a:defRPr sz="1400"/>
            </a:pPr>
          </a:p>
        </p:txBody>
      </p:sp>
      <p:sp>
        <p:nvSpPr>
          <p:cNvPr id="11515" name="Google Shape;3309;p35"/>
          <p:cNvSpPr/>
          <p:nvPr/>
        </p:nvSpPr>
        <p:spPr>
          <a:xfrm>
            <a:off x="7998727" y="4707788"/>
            <a:ext cx="47410" cy="81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14" y="0"/>
                </a:moveTo>
                <a:lnTo>
                  <a:pt x="0" y="754"/>
                </a:lnTo>
                <a:cubicBezTo>
                  <a:pt x="2625" y="8329"/>
                  <a:pt x="7855" y="15162"/>
                  <a:pt x="15709" y="21600"/>
                </a:cubicBezTo>
                <a:lnTo>
                  <a:pt x="21600" y="18943"/>
                </a:lnTo>
                <a:cubicBezTo>
                  <a:pt x="14407" y="13259"/>
                  <a:pt x="9818" y="6821"/>
                  <a:pt x="7214" y="0"/>
                </a:cubicBezTo>
                <a:close/>
              </a:path>
            </a:pathLst>
          </a:custGeom>
          <a:solidFill>
            <a:srgbClr val="CECECE"/>
          </a:solidFill>
          <a:ln w="12700">
            <a:miter lim="400000"/>
          </a:ln>
        </p:spPr>
        <p:txBody>
          <a:bodyPr lIns="0" tIns="0" rIns="0" bIns="0" anchor="ctr"/>
          <a:lstStyle/>
          <a:p>
            <a:pPr>
              <a:defRPr sz="1400"/>
            </a:pPr>
          </a:p>
        </p:txBody>
      </p:sp>
      <p:sp>
        <p:nvSpPr>
          <p:cNvPr id="11516" name="Google Shape;3310;p35"/>
          <p:cNvSpPr/>
          <p:nvPr/>
        </p:nvSpPr>
        <p:spPr>
          <a:xfrm>
            <a:off x="8300466" y="4523868"/>
            <a:ext cx="81889" cy="2327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45" y="0"/>
                </a:moveTo>
                <a:lnTo>
                  <a:pt x="0" y="1334"/>
                </a:lnTo>
                <a:cubicBezTo>
                  <a:pt x="10985" y="3869"/>
                  <a:pt x="17424" y="8133"/>
                  <a:pt x="17424" y="12667"/>
                </a:cubicBezTo>
                <a:cubicBezTo>
                  <a:pt x="17424" y="15597"/>
                  <a:pt x="14779" y="18396"/>
                  <a:pt x="9849" y="20800"/>
                </a:cubicBezTo>
                <a:lnTo>
                  <a:pt x="13642" y="21600"/>
                </a:lnTo>
                <a:cubicBezTo>
                  <a:pt x="18943" y="19066"/>
                  <a:pt x="21600" y="15997"/>
                  <a:pt x="21600" y="12667"/>
                </a:cubicBezTo>
                <a:cubicBezTo>
                  <a:pt x="21600" y="7599"/>
                  <a:pt x="14396" y="2934"/>
                  <a:pt x="2645" y="0"/>
                </a:cubicBezTo>
                <a:close/>
              </a:path>
            </a:pathLst>
          </a:custGeom>
          <a:solidFill>
            <a:srgbClr val="CECECE"/>
          </a:solidFill>
          <a:ln w="12700">
            <a:miter lim="400000"/>
          </a:ln>
        </p:spPr>
        <p:txBody>
          <a:bodyPr lIns="0" tIns="0" rIns="0" bIns="0" anchor="ctr"/>
          <a:lstStyle/>
          <a:p>
            <a:pPr>
              <a:defRPr sz="1400"/>
            </a:pPr>
          </a:p>
        </p:txBody>
      </p:sp>
      <p:sp>
        <p:nvSpPr>
          <p:cNvPr id="11517" name="Google Shape;3311;p35"/>
          <p:cNvSpPr/>
          <p:nvPr/>
        </p:nvSpPr>
        <p:spPr>
          <a:xfrm>
            <a:off x="8185505" y="4496557"/>
            <a:ext cx="124988" cy="41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16" y="0"/>
                </a:moveTo>
                <a:cubicBezTo>
                  <a:pt x="3724" y="0"/>
                  <a:pt x="1741" y="752"/>
                  <a:pt x="0" y="1504"/>
                </a:cubicBezTo>
                <a:lnTo>
                  <a:pt x="502" y="9684"/>
                </a:lnTo>
                <a:cubicBezTo>
                  <a:pt x="2234" y="8931"/>
                  <a:pt x="3975" y="8203"/>
                  <a:pt x="5716" y="8203"/>
                </a:cubicBezTo>
                <a:cubicBezTo>
                  <a:pt x="10678" y="8203"/>
                  <a:pt x="15641" y="12669"/>
                  <a:pt x="20110" y="21600"/>
                </a:cubicBezTo>
                <a:lnTo>
                  <a:pt x="21600" y="14149"/>
                </a:lnTo>
                <a:cubicBezTo>
                  <a:pt x="16888" y="4466"/>
                  <a:pt x="11423" y="0"/>
                  <a:pt x="5716" y="0"/>
                </a:cubicBezTo>
                <a:close/>
              </a:path>
            </a:pathLst>
          </a:custGeom>
          <a:solidFill>
            <a:srgbClr val="CECECE"/>
          </a:solidFill>
          <a:ln w="12700">
            <a:miter lim="400000"/>
          </a:ln>
        </p:spPr>
        <p:txBody>
          <a:bodyPr lIns="0" tIns="0" rIns="0" bIns="0" anchor="ctr"/>
          <a:lstStyle/>
          <a:p>
            <a:pPr>
              <a:defRPr sz="1400"/>
            </a:pPr>
          </a:p>
        </p:txBody>
      </p:sp>
      <p:sp>
        <p:nvSpPr>
          <p:cNvPr id="11518" name="Google Shape;3312;p35"/>
          <p:cNvSpPr/>
          <p:nvPr/>
        </p:nvSpPr>
        <p:spPr>
          <a:xfrm>
            <a:off x="8136644" y="4499461"/>
            <a:ext cx="51766" cy="31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88" y="0"/>
                </a:moveTo>
                <a:cubicBezTo>
                  <a:pt x="13195" y="1952"/>
                  <a:pt x="6607" y="6849"/>
                  <a:pt x="0" y="12737"/>
                </a:cubicBezTo>
                <a:lnTo>
                  <a:pt x="3597" y="21600"/>
                </a:lnTo>
                <a:cubicBezTo>
                  <a:pt x="8992" y="16673"/>
                  <a:pt x="14993" y="12737"/>
                  <a:pt x="21600" y="10785"/>
                </a:cubicBezTo>
                <a:lnTo>
                  <a:pt x="20388" y="0"/>
                </a:lnTo>
                <a:close/>
              </a:path>
            </a:pathLst>
          </a:custGeom>
          <a:solidFill>
            <a:srgbClr val="CECECE"/>
          </a:solidFill>
          <a:ln w="12700">
            <a:miter lim="400000"/>
          </a:ln>
        </p:spPr>
        <p:txBody>
          <a:bodyPr lIns="0" tIns="0" rIns="0" bIns="0" anchor="ctr"/>
          <a:lstStyle/>
          <a:p>
            <a:pPr>
              <a:defRPr sz="1400"/>
            </a:pPr>
          </a:p>
        </p:txBody>
      </p:sp>
      <p:sp>
        <p:nvSpPr>
          <p:cNvPr id="11519" name="Google Shape;3313;p35"/>
          <p:cNvSpPr/>
          <p:nvPr/>
        </p:nvSpPr>
        <p:spPr>
          <a:xfrm>
            <a:off x="8053348" y="4549728"/>
            <a:ext cx="54578" cy="175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57" y="0"/>
                </a:moveTo>
                <a:cubicBezTo>
                  <a:pt x="6248" y="3717"/>
                  <a:pt x="0" y="8676"/>
                  <a:pt x="0" y="13634"/>
                </a:cubicBezTo>
                <a:cubicBezTo>
                  <a:pt x="0" y="16463"/>
                  <a:pt x="1706" y="19118"/>
                  <a:pt x="5117" y="21600"/>
                </a:cubicBezTo>
                <a:lnTo>
                  <a:pt x="11366" y="20890"/>
                </a:lnTo>
                <a:cubicBezTo>
                  <a:pt x="7954" y="18587"/>
                  <a:pt x="6248" y="16111"/>
                  <a:pt x="6248" y="13634"/>
                </a:cubicBezTo>
                <a:cubicBezTo>
                  <a:pt x="6248" y="9028"/>
                  <a:pt x="11940" y="4780"/>
                  <a:pt x="21600" y="1420"/>
                </a:cubicBezTo>
                <a:lnTo>
                  <a:pt x="17057" y="0"/>
                </a:lnTo>
                <a:close/>
              </a:path>
            </a:pathLst>
          </a:custGeom>
          <a:solidFill>
            <a:srgbClr val="CECECE"/>
          </a:solidFill>
          <a:ln w="12700">
            <a:miter lim="400000"/>
          </a:ln>
        </p:spPr>
        <p:txBody>
          <a:bodyPr lIns="0" tIns="0" rIns="0" bIns="0" anchor="ctr"/>
          <a:lstStyle/>
          <a:p>
            <a:pPr>
              <a:defRPr sz="1400"/>
            </a:pPr>
          </a:p>
        </p:txBody>
      </p:sp>
      <p:sp>
        <p:nvSpPr>
          <p:cNvPr id="11520" name="Google Shape;3314;p35"/>
          <p:cNvSpPr/>
          <p:nvPr/>
        </p:nvSpPr>
        <p:spPr>
          <a:xfrm>
            <a:off x="8278917" y="4589968"/>
            <a:ext cx="40197" cy="70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8" y="0"/>
                </a:moveTo>
                <a:lnTo>
                  <a:pt x="0" y="3521"/>
                </a:lnTo>
                <a:cubicBezTo>
                  <a:pt x="8484" y="8378"/>
                  <a:pt x="13116" y="14989"/>
                  <a:pt x="13116" y="21600"/>
                </a:cubicBezTo>
                <a:lnTo>
                  <a:pt x="21600" y="21600"/>
                </a:lnTo>
                <a:cubicBezTo>
                  <a:pt x="21600" y="13667"/>
                  <a:pt x="16212" y="5734"/>
                  <a:pt x="5388" y="0"/>
                </a:cubicBezTo>
                <a:close/>
              </a:path>
            </a:pathLst>
          </a:custGeom>
          <a:solidFill>
            <a:srgbClr val="CECECE"/>
          </a:solidFill>
          <a:ln w="12700">
            <a:miter lim="400000"/>
          </a:ln>
        </p:spPr>
        <p:txBody>
          <a:bodyPr lIns="0" tIns="0" rIns="0" bIns="0" anchor="ctr"/>
          <a:lstStyle/>
          <a:p>
            <a:pPr>
              <a:defRPr sz="1400"/>
            </a:pPr>
          </a:p>
        </p:txBody>
      </p:sp>
      <p:sp>
        <p:nvSpPr>
          <p:cNvPr id="11521" name="Google Shape;3315;p35"/>
          <p:cNvSpPr/>
          <p:nvPr/>
        </p:nvSpPr>
        <p:spPr>
          <a:xfrm>
            <a:off x="8117998" y="4559799"/>
            <a:ext cx="94819" cy="146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487" y="421"/>
                  <a:pt x="0" y="6988"/>
                  <a:pt x="0" y="14826"/>
                </a:cubicBezTo>
                <a:cubicBezTo>
                  <a:pt x="0" y="17153"/>
                  <a:pt x="651" y="19694"/>
                  <a:pt x="2284" y="21600"/>
                </a:cubicBezTo>
                <a:lnTo>
                  <a:pt x="5560" y="20543"/>
                </a:lnTo>
                <a:cubicBezTo>
                  <a:pt x="4248" y="18845"/>
                  <a:pt x="3597" y="16939"/>
                  <a:pt x="3597" y="14826"/>
                </a:cubicBezTo>
                <a:cubicBezTo>
                  <a:pt x="3597" y="8259"/>
                  <a:pt x="11451" y="2755"/>
                  <a:pt x="21600" y="2327"/>
                </a:cubicBezTo>
                <a:lnTo>
                  <a:pt x="21600" y="0"/>
                </a:lnTo>
                <a:close/>
              </a:path>
            </a:pathLst>
          </a:custGeom>
          <a:solidFill>
            <a:srgbClr val="CECECE"/>
          </a:solidFill>
          <a:ln w="12700">
            <a:miter lim="400000"/>
          </a:ln>
        </p:spPr>
        <p:txBody>
          <a:bodyPr lIns="0" tIns="0" rIns="0" bIns="0" anchor="ctr"/>
          <a:lstStyle/>
          <a:p>
            <a:pPr>
              <a:defRPr sz="1400"/>
            </a:pPr>
          </a:p>
        </p:txBody>
      </p:sp>
      <p:sp>
        <p:nvSpPr>
          <p:cNvPr id="11522" name="Google Shape;3316;p35"/>
          <p:cNvSpPr/>
          <p:nvPr/>
        </p:nvSpPr>
        <p:spPr>
          <a:xfrm>
            <a:off x="8172575" y="4788224"/>
            <a:ext cx="66102" cy="87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00" y="0"/>
                </a:moveTo>
                <a:cubicBezTo>
                  <a:pt x="12216" y="7088"/>
                  <a:pt x="6582" y="13103"/>
                  <a:pt x="0" y="18771"/>
                </a:cubicBezTo>
                <a:lnTo>
                  <a:pt x="3766" y="21600"/>
                </a:lnTo>
                <a:cubicBezTo>
                  <a:pt x="10807" y="15585"/>
                  <a:pt x="16900" y="9212"/>
                  <a:pt x="21600" y="1778"/>
                </a:cubicBezTo>
                <a:lnTo>
                  <a:pt x="16900" y="0"/>
                </a:lnTo>
                <a:close/>
              </a:path>
            </a:pathLst>
          </a:custGeom>
          <a:solidFill>
            <a:srgbClr val="CECECE"/>
          </a:solidFill>
          <a:ln w="12700">
            <a:miter lim="400000"/>
          </a:ln>
        </p:spPr>
        <p:txBody>
          <a:bodyPr lIns="0" tIns="0" rIns="0" bIns="0" anchor="ctr"/>
          <a:lstStyle/>
          <a:p>
            <a:pPr>
              <a:defRPr sz="1400"/>
            </a:pPr>
          </a:p>
        </p:txBody>
      </p:sp>
      <p:sp>
        <p:nvSpPr>
          <p:cNvPr id="11523" name="Google Shape;3317;p35"/>
          <p:cNvSpPr/>
          <p:nvPr/>
        </p:nvSpPr>
        <p:spPr>
          <a:xfrm>
            <a:off x="8061969" y="4611518"/>
            <a:ext cx="205485" cy="222710"/>
          </a:xfrm>
          <a:custGeom>
            <a:avLst/>
            <a:gdLst/>
            <a:ahLst/>
            <a:cxnLst>
              <a:cxn ang="0">
                <a:pos x="wd2" y="hd2"/>
              </a:cxn>
              <a:cxn ang="5400000">
                <a:pos x="wd2" y="hd2"/>
              </a:cxn>
              <a:cxn ang="10800000">
                <a:pos x="wd2" y="hd2"/>
              </a:cxn>
              <a:cxn ang="16200000">
                <a:pos x="wd2" y="hd2"/>
              </a:cxn>
            </a:cxnLst>
            <a:rect l="0" t="0" r="r" b="b"/>
            <a:pathLst>
              <a:path w="21455" h="21600" fill="norm" stroke="1" extrusionOk="0">
                <a:moveTo>
                  <a:pt x="16352" y="0"/>
                </a:moveTo>
                <a:cubicBezTo>
                  <a:pt x="13348" y="0"/>
                  <a:pt x="11098" y="2090"/>
                  <a:pt x="11098" y="4875"/>
                </a:cubicBezTo>
                <a:cubicBezTo>
                  <a:pt x="11098" y="5293"/>
                  <a:pt x="11998" y="15466"/>
                  <a:pt x="0" y="20205"/>
                </a:cubicBezTo>
                <a:lnTo>
                  <a:pt x="597" y="21600"/>
                </a:lnTo>
                <a:cubicBezTo>
                  <a:pt x="13798" y="16443"/>
                  <a:pt x="12752" y="4875"/>
                  <a:pt x="12752" y="4739"/>
                </a:cubicBezTo>
                <a:cubicBezTo>
                  <a:pt x="12752" y="2926"/>
                  <a:pt x="14248" y="1531"/>
                  <a:pt x="16200" y="1531"/>
                </a:cubicBezTo>
                <a:cubicBezTo>
                  <a:pt x="18152" y="1531"/>
                  <a:pt x="19800" y="2926"/>
                  <a:pt x="19800" y="4875"/>
                </a:cubicBezTo>
                <a:cubicBezTo>
                  <a:pt x="19800" y="4875"/>
                  <a:pt x="19952" y="7942"/>
                  <a:pt x="18748" y="12122"/>
                </a:cubicBezTo>
                <a:lnTo>
                  <a:pt x="20402" y="12399"/>
                </a:lnTo>
                <a:cubicBezTo>
                  <a:pt x="21600" y="8083"/>
                  <a:pt x="21448" y="4875"/>
                  <a:pt x="21448" y="4739"/>
                </a:cubicBezTo>
                <a:cubicBezTo>
                  <a:pt x="21448" y="2090"/>
                  <a:pt x="19198" y="0"/>
                  <a:pt x="16352" y="0"/>
                </a:cubicBezTo>
                <a:close/>
              </a:path>
            </a:pathLst>
          </a:custGeom>
          <a:solidFill>
            <a:srgbClr val="CECECE"/>
          </a:solidFill>
          <a:ln w="12700">
            <a:miter lim="400000"/>
          </a:ln>
        </p:spPr>
        <p:txBody>
          <a:bodyPr lIns="0" tIns="0" rIns="0" bIns="0" anchor="ctr"/>
          <a:lstStyle/>
          <a:p>
            <a:pPr>
              <a:defRPr sz="1400"/>
            </a:pPr>
          </a:p>
        </p:txBody>
      </p:sp>
      <p:sp>
        <p:nvSpPr>
          <p:cNvPr id="11524" name="Google Shape;3318;p35"/>
          <p:cNvSpPr/>
          <p:nvPr/>
        </p:nvSpPr>
        <p:spPr>
          <a:xfrm>
            <a:off x="8238676" y="4785367"/>
            <a:ext cx="84748" cy="80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46" y="0"/>
                </a:moveTo>
                <a:cubicBezTo>
                  <a:pt x="17946" y="0"/>
                  <a:pt x="10615" y="13121"/>
                  <a:pt x="0" y="17750"/>
                </a:cubicBezTo>
                <a:lnTo>
                  <a:pt x="1827" y="21600"/>
                </a:lnTo>
                <a:cubicBezTo>
                  <a:pt x="13552" y="16593"/>
                  <a:pt x="21242" y="2705"/>
                  <a:pt x="21600" y="1925"/>
                </a:cubicBezTo>
                <a:lnTo>
                  <a:pt x="17946" y="0"/>
                </a:lnTo>
                <a:close/>
              </a:path>
            </a:pathLst>
          </a:custGeom>
          <a:solidFill>
            <a:srgbClr val="CECECE"/>
          </a:solidFill>
          <a:ln w="12700">
            <a:miter lim="400000"/>
          </a:ln>
        </p:spPr>
        <p:txBody>
          <a:bodyPr lIns="0" tIns="0" rIns="0" bIns="0" anchor="ctr"/>
          <a:lstStyle/>
          <a:p>
            <a:pPr>
              <a:defRPr sz="1400"/>
            </a:pPr>
          </a:p>
        </p:txBody>
      </p:sp>
      <p:sp>
        <p:nvSpPr>
          <p:cNvPr id="11525" name="Google Shape;3319;p35"/>
          <p:cNvSpPr/>
          <p:nvPr/>
        </p:nvSpPr>
        <p:spPr>
          <a:xfrm>
            <a:off x="8304777" y="4832776"/>
            <a:ext cx="35886" cy="2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12" y="0"/>
                </a:moveTo>
                <a:cubicBezTo>
                  <a:pt x="16412" y="0"/>
                  <a:pt x="10377" y="5669"/>
                  <a:pt x="0" y="10226"/>
                </a:cubicBezTo>
                <a:lnTo>
                  <a:pt x="2594" y="21600"/>
                </a:lnTo>
                <a:cubicBezTo>
                  <a:pt x="14691" y="17043"/>
                  <a:pt x="21600" y="11374"/>
                  <a:pt x="21600" y="10226"/>
                </a:cubicBezTo>
                <a:lnTo>
                  <a:pt x="16412" y="0"/>
                </a:lnTo>
                <a:close/>
              </a:path>
            </a:pathLst>
          </a:custGeom>
          <a:solidFill>
            <a:srgbClr val="CECECE"/>
          </a:solidFill>
          <a:ln w="12700">
            <a:miter lim="400000"/>
          </a:ln>
        </p:spPr>
        <p:txBody>
          <a:bodyPr lIns="0" tIns="0" rIns="0" bIns="0" anchor="ctr"/>
          <a:lstStyle/>
          <a:p>
            <a:pPr>
              <a:defRPr sz="1400"/>
            </a:pPr>
          </a:p>
        </p:txBody>
      </p:sp>
      <p:sp>
        <p:nvSpPr>
          <p:cNvPr id="11526" name="Google Shape;3320;p35"/>
          <p:cNvSpPr/>
          <p:nvPr/>
        </p:nvSpPr>
        <p:spPr>
          <a:xfrm>
            <a:off x="8076305" y="4748030"/>
            <a:ext cx="25860" cy="28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13" y="0"/>
                </a:moveTo>
                <a:lnTo>
                  <a:pt x="0" y="5391"/>
                </a:lnTo>
                <a:lnTo>
                  <a:pt x="9625" y="21600"/>
                </a:lnTo>
                <a:lnTo>
                  <a:pt x="21600" y="16209"/>
                </a:lnTo>
                <a:lnTo>
                  <a:pt x="12013" y="0"/>
                </a:lnTo>
                <a:close/>
              </a:path>
            </a:pathLst>
          </a:custGeom>
          <a:solidFill>
            <a:srgbClr val="CECECE"/>
          </a:solidFill>
          <a:ln w="12700">
            <a:miter lim="400000"/>
          </a:ln>
        </p:spPr>
        <p:txBody>
          <a:bodyPr lIns="0" tIns="0" rIns="0" bIns="0" anchor="ctr"/>
          <a:lstStyle/>
          <a:p>
            <a:pPr>
              <a:defRPr sz="1400"/>
            </a:pPr>
          </a:p>
        </p:txBody>
      </p:sp>
      <p:sp>
        <p:nvSpPr>
          <p:cNvPr id="11527" name="Google Shape;3321;p35"/>
          <p:cNvSpPr/>
          <p:nvPr/>
        </p:nvSpPr>
        <p:spPr>
          <a:xfrm>
            <a:off x="8186956" y="4434630"/>
            <a:ext cx="97678" cy="28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71" y="0"/>
                </a:moveTo>
                <a:cubicBezTo>
                  <a:pt x="2759" y="0"/>
                  <a:pt x="301" y="1763"/>
                  <a:pt x="0" y="2272"/>
                </a:cubicBezTo>
                <a:lnTo>
                  <a:pt x="632" y="14072"/>
                </a:lnTo>
                <a:cubicBezTo>
                  <a:pt x="783" y="14072"/>
                  <a:pt x="2990" y="12614"/>
                  <a:pt x="6331" y="12614"/>
                </a:cubicBezTo>
                <a:cubicBezTo>
                  <a:pt x="9942" y="12614"/>
                  <a:pt x="14888" y="14343"/>
                  <a:pt x="20015" y="21600"/>
                </a:cubicBezTo>
                <a:lnTo>
                  <a:pt x="21600" y="9800"/>
                </a:lnTo>
                <a:cubicBezTo>
                  <a:pt x="15851" y="2001"/>
                  <a:pt x="10444" y="0"/>
                  <a:pt x="6471" y="0"/>
                </a:cubicBezTo>
                <a:close/>
              </a:path>
            </a:pathLst>
          </a:custGeom>
          <a:solidFill>
            <a:srgbClr val="CECECE"/>
          </a:solidFill>
          <a:ln w="12700">
            <a:miter lim="400000"/>
          </a:ln>
        </p:spPr>
        <p:txBody>
          <a:bodyPr lIns="0" tIns="0" rIns="0" bIns="0" anchor="ctr"/>
          <a:lstStyle/>
          <a:p>
            <a:pPr>
              <a:defRPr sz="1400"/>
            </a:pPr>
          </a:p>
        </p:txBody>
      </p:sp>
      <p:sp>
        <p:nvSpPr>
          <p:cNvPr id="11528" name="Google Shape;3322;p35"/>
          <p:cNvSpPr/>
          <p:nvPr/>
        </p:nvSpPr>
        <p:spPr>
          <a:xfrm>
            <a:off x="8163955" y="4716408"/>
            <a:ext cx="56031" cy="89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14" y="0"/>
                </a:moveTo>
                <a:cubicBezTo>
                  <a:pt x="15514" y="341"/>
                  <a:pt x="10529" y="13942"/>
                  <a:pt x="0" y="18464"/>
                </a:cubicBezTo>
                <a:lnTo>
                  <a:pt x="3323" y="21600"/>
                </a:lnTo>
                <a:cubicBezTo>
                  <a:pt x="16073" y="16373"/>
                  <a:pt x="21600" y="1739"/>
                  <a:pt x="21600" y="1045"/>
                </a:cubicBezTo>
                <a:lnTo>
                  <a:pt x="15514" y="0"/>
                </a:lnTo>
                <a:close/>
              </a:path>
            </a:pathLst>
          </a:custGeom>
          <a:solidFill>
            <a:srgbClr val="CECECE"/>
          </a:solidFill>
          <a:ln w="12700">
            <a:miter lim="400000"/>
          </a:ln>
        </p:spPr>
        <p:txBody>
          <a:bodyPr lIns="0" tIns="0" rIns="0" bIns="0" anchor="ctr"/>
          <a:lstStyle/>
          <a:p>
            <a:pPr>
              <a:defRPr sz="1400"/>
            </a:pPr>
          </a:p>
        </p:txBody>
      </p:sp>
      <p:sp>
        <p:nvSpPr>
          <p:cNvPr id="11529" name="Google Shape;3323;p35"/>
          <p:cNvSpPr/>
          <p:nvPr/>
        </p:nvSpPr>
        <p:spPr>
          <a:xfrm>
            <a:off x="8105068" y="4818394"/>
            <a:ext cx="44507" cy="387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734" y="0"/>
                </a:moveTo>
                <a:lnTo>
                  <a:pt x="0" y="14400"/>
                </a:lnTo>
                <a:lnTo>
                  <a:pt x="4866" y="21600"/>
                </a:lnTo>
                <a:lnTo>
                  <a:pt x="21600" y="7200"/>
                </a:lnTo>
                <a:lnTo>
                  <a:pt x="16734" y="0"/>
                </a:lnTo>
                <a:close/>
              </a:path>
            </a:pathLst>
          </a:custGeom>
          <a:solidFill>
            <a:srgbClr val="CECECE"/>
          </a:solidFill>
          <a:ln w="12700">
            <a:miter lim="400000"/>
          </a:ln>
        </p:spPr>
        <p:txBody>
          <a:bodyPr lIns="0" tIns="0" rIns="0" bIns="0" anchor="ctr"/>
          <a:lstStyle/>
          <a:p>
            <a:pPr>
              <a:defRPr sz="1400"/>
            </a:pPr>
          </a:p>
        </p:txBody>
      </p:sp>
      <p:sp>
        <p:nvSpPr>
          <p:cNvPr id="11530" name="Google Shape;3324;p35"/>
          <p:cNvSpPr/>
          <p:nvPr/>
        </p:nvSpPr>
        <p:spPr>
          <a:xfrm>
            <a:off x="8268844" y="4697717"/>
            <a:ext cx="47410" cy="790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7" y="0"/>
                </a:moveTo>
                <a:cubicBezTo>
                  <a:pt x="14407" y="0"/>
                  <a:pt x="13084" y="10998"/>
                  <a:pt x="0" y="18463"/>
                </a:cubicBezTo>
                <a:lnTo>
                  <a:pt x="5229" y="21600"/>
                </a:lnTo>
                <a:cubicBezTo>
                  <a:pt x="20298" y="12958"/>
                  <a:pt x="21600" y="781"/>
                  <a:pt x="21600" y="0"/>
                </a:cubicBezTo>
                <a:close/>
              </a:path>
            </a:pathLst>
          </a:custGeom>
          <a:solidFill>
            <a:srgbClr val="CECECE"/>
          </a:solidFill>
          <a:ln w="12700">
            <a:miter lim="400000"/>
          </a:ln>
        </p:spPr>
        <p:txBody>
          <a:bodyPr lIns="0" tIns="0" rIns="0" bIns="0" anchor="ctr"/>
          <a:lstStyle/>
          <a:p>
            <a:pPr>
              <a:defRPr sz="1400"/>
            </a:pPr>
          </a:p>
        </p:txBody>
      </p:sp>
      <p:sp>
        <p:nvSpPr>
          <p:cNvPr id="11531" name="Google Shape;3325;p35"/>
          <p:cNvSpPr/>
          <p:nvPr/>
        </p:nvSpPr>
        <p:spPr>
          <a:xfrm>
            <a:off x="9163949" y="4528178"/>
            <a:ext cx="30170" cy="239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64" y="0"/>
                </a:moveTo>
                <a:cubicBezTo>
                  <a:pt x="5132" y="0"/>
                  <a:pt x="0" y="519"/>
                  <a:pt x="0" y="1295"/>
                </a:cubicBezTo>
                <a:lnTo>
                  <a:pt x="0" y="20305"/>
                </a:lnTo>
                <a:cubicBezTo>
                  <a:pt x="0" y="20955"/>
                  <a:pt x="5132" y="21600"/>
                  <a:pt x="10264" y="21600"/>
                </a:cubicBezTo>
                <a:cubicBezTo>
                  <a:pt x="16468" y="21600"/>
                  <a:pt x="21600" y="20955"/>
                  <a:pt x="21600" y="20305"/>
                </a:cubicBezTo>
                <a:lnTo>
                  <a:pt x="21600" y="1295"/>
                </a:lnTo>
                <a:cubicBezTo>
                  <a:pt x="21600" y="519"/>
                  <a:pt x="16468" y="0"/>
                  <a:pt x="10264" y="0"/>
                </a:cubicBezTo>
                <a:close/>
              </a:path>
            </a:pathLst>
          </a:custGeom>
          <a:solidFill>
            <a:srgbClr val="B69B6A"/>
          </a:solidFill>
          <a:ln w="12700">
            <a:miter lim="400000"/>
          </a:ln>
        </p:spPr>
        <p:txBody>
          <a:bodyPr lIns="0" tIns="0" rIns="0" bIns="0" anchor="ctr"/>
          <a:lstStyle/>
          <a:p>
            <a:pPr>
              <a:defRPr sz="1400"/>
            </a:pPr>
          </a:p>
        </p:txBody>
      </p:sp>
      <p:sp>
        <p:nvSpPr>
          <p:cNvPr id="11532" name="Google Shape;3326;p35"/>
          <p:cNvSpPr/>
          <p:nvPr/>
        </p:nvSpPr>
        <p:spPr>
          <a:xfrm>
            <a:off x="9087126" y="4811226"/>
            <a:ext cx="188881" cy="143680"/>
          </a:xfrm>
          <a:custGeom>
            <a:avLst/>
            <a:gdLst/>
            <a:ahLst/>
            <a:cxnLst>
              <a:cxn ang="0">
                <a:pos x="wd2" y="hd2"/>
              </a:cxn>
              <a:cxn ang="5400000">
                <a:pos x="wd2" y="hd2"/>
              </a:cxn>
              <a:cxn ang="10800000">
                <a:pos x="wd2" y="hd2"/>
              </a:cxn>
              <a:cxn ang="16200000">
                <a:pos x="wd2" y="hd2"/>
              </a:cxn>
            </a:cxnLst>
            <a:rect l="0" t="0" r="r" b="b"/>
            <a:pathLst>
              <a:path w="21350" h="21600" fill="norm" stroke="1" extrusionOk="0">
                <a:moveTo>
                  <a:pt x="18104" y="4317"/>
                </a:moveTo>
                <a:lnTo>
                  <a:pt x="10304" y="17276"/>
                </a:lnTo>
                <a:lnTo>
                  <a:pt x="3324" y="4317"/>
                </a:lnTo>
                <a:close/>
                <a:moveTo>
                  <a:pt x="3324" y="0"/>
                </a:moveTo>
                <a:cubicBezTo>
                  <a:pt x="2186" y="0"/>
                  <a:pt x="1047" y="866"/>
                  <a:pt x="401" y="2373"/>
                </a:cubicBezTo>
                <a:cubicBezTo>
                  <a:pt x="-250" y="3888"/>
                  <a:pt x="-86" y="5613"/>
                  <a:pt x="724" y="6909"/>
                </a:cubicBezTo>
                <a:lnTo>
                  <a:pt x="7709" y="19868"/>
                </a:lnTo>
                <a:cubicBezTo>
                  <a:pt x="8196" y="20952"/>
                  <a:pt x="9171" y="21600"/>
                  <a:pt x="10304" y="21600"/>
                </a:cubicBezTo>
                <a:cubicBezTo>
                  <a:pt x="11283" y="21600"/>
                  <a:pt x="12258" y="20952"/>
                  <a:pt x="12904" y="19868"/>
                </a:cubicBezTo>
                <a:lnTo>
                  <a:pt x="20540" y="7127"/>
                </a:lnTo>
                <a:cubicBezTo>
                  <a:pt x="21027" y="6479"/>
                  <a:pt x="21350" y="5402"/>
                  <a:pt x="21350" y="4317"/>
                </a:cubicBezTo>
                <a:cubicBezTo>
                  <a:pt x="21350" y="1944"/>
                  <a:pt x="19888" y="0"/>
                  <a:pt x="18104" y="0"/>
                </a:cubicBezTo>
                <a:close/>
              </a:path>
            </a:pathLst>
          </a:custGeom>
          <a:solidFill>
            <a:srgbClr val="B69B6A"/>
          </a:solidFill>
          <a:ln w="12700">
            <a:miter lim="400000"/>
          </a:ln>
        </p:spPr>
        <p:txBody>
          <a:bodyPr lIns="0" tIns="0" rIns="0" bIns="0" anchor="ctr"/>
          <a:lstStyle/>
          <a:p>
            <a:pPr>
              <a:defRPr sz="1400"/>
            </a:pPr>
          </a:p>
        </p:txBody>
      </p:sp>
      <p:sp>
        <p:nvSpPr>
          <p:cNvPr id="11533" name="Google Shape;3327;p35"/>
          <p:cNvSpPr/>
          <p:nvPr/>
        </p:nvSpPr>
        <p:spPr>
          <a:xfrm>
            <a:off x="8480032" y="3393171"/>
            <a:ext cx="28763" cy="241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327" y="0"/>
                  <a:pt x="0" y="642"/>
                  <a:pt x="0" y="1413"/>
                </a:cubicBezTo>
                <a:lnTo>
                  <a:pt x="0" y="20187"/>
                </a:lnTo>
                <a:cubicBezTo>
                  <a:pt x="0" y="20958"/>
                  <a:pt x="4327" y="21600"/>
                  <a:pt x="10800" y="21600"/>
                </a:cubicBezTo>
                <a:cubicBezTo>
                  <a:pt x="16183" y="21600"/>
                  <a:pt x="21600" y="20958"/>
                  <a:pt x="21600" y="20187"/>
                </a:cubicBezTo>
                <a:lnTo>
                  <a:pt x="21600" y="1413"/>
                </a:lnTo>
                <a:cubicBezTo>
                  <a:pt x="21600" y="642"/>
                  <a:pt x="16183" y="0"/>
                  <a:pt x="10800" y="0"/>
                </a:cubicBezTo>
                <a:close/>
              </a:path>
            </a:pathLst>
          </a:custGeom>
          <a:solidFill>
            <a:srgbClr val="B69B6A"/>
          </a:solidFill>
          <a:ln w="12700">
            <a:miter lim="400000"/>
          </a:ln>
        </p:spPr>
        <p:txBody>
          <a:bodyPr lIns="0" tIns="0" rIns="0" bIns="0" anchor="ctr"/>
          <a:lstStyle/>
          <a:p>
            <a:pPr>
              <a:defRPr sz="1400"/>
            </a:pPr>
          </a:p>
        </p:txBody>
      </p:sp>
      <p:sp>
        <p:nvSpPr>
          <p:cNvPr id="11534" name="Google Shape;3328;p35"/>
          <p:cNvSpPr/>
          <p:nvPr/>
        </p:nvSpPr>
        <p:spPr>
          <a:xfrm>
            <a:off x="8396737" y="3206393"/>
            <a:ext cx="188990" cy="143680"/>
          </a:xfrm>
          <a:custGeom>
            <a:avLst/>
            <a:gdLst/>
            <a:ahLst/>
            <a:cxnLst>
              <a:cxn ang="0">
                <a:pos x="wd2" y="hd2"/>
              </a:cxn>
              <a:cxn ang="5400000">
                <a:pos x="wd2" y="hd2"/>
              </a:cxn>
              <a:cxn ang="10800000">
                <a:pos x="wd2" y="hd2"/>
              </a:cxn>
              <a:cxn ang="16200000">
                <a:pos x="wd2" y="hd2"/>
              </a:cxn>
            </a:cxnLst>
            <a:rect l="0" t="0" r="r" b="b"/>
            <a:pathLst>
              <a:path w="21363" h="21600" fill="norm" stroke="1" extrusionOk="0">
                <a:moveTo>
                  <a:pt x="11041" y="4317"/>
                </a:moveTo>
                <a:lnTo>
                  <a:pt x="18026" y="17276"/>
                </a:lnTo>
                <a:lnTo>
                  <a:pt x="3246" y="17276"/>
                </a:lnTo>
                <a:lnTo>
                  <a:pt x="11041" y="4317"/>
                </a:lnTo>
                <a:close/>
                <a:moveTo>
                  <a:pt x="11041" y="0"/>
                </a:moveTo>
                <a:cubicBezTo>
                  <a:pt x="10067" y="0"/>
                  <a:pt x="9092" y="648"/>
                  <a:pt x="8441" y="1726"/>
                </a:cubicBezTo>
                <a:lnTo>
                  <a:pt x="810" y="14473"/>
                </a:lnTo>
                <a:cubicBezTo>
                  <a:pt x="323" y="15121"/>
                  <a:pt x="0" y="16198"/>
                  <a:pt x="0" y="17276"/>
                </a:cubicBezTo>
                <a:cubicBezTo>
                  <a:pt x="0" y="19656"/>
                  <a:pt x="1462" y="21600"/>
                  <a:pt x="3246" y="21600"/>
                </a:cubicBezTo>
                <a:lnTo>
                  <a:pt x="18026" y="21600"/>
                </a:lnTo>
                <a:cubicBezTo>
                  <a:pt x="19323" y="21600"/>
                  <a:pt x="20462" y="20734"/>
                  <a:pt x="20949" y="19220"/>
                </a:cubicBezTo>
                <a:cubicBezTo>
                  <a:pt x="21600" y="17712"/>
                  <a:pt x="21436" y="15980"/>
                  <a:pt x="20785" y="14684"/>
                </a:cubicBezTo>
                <a:lnTo>
                  <a:pt x="13641" y="1726"/>
                </a:lnTo>
                <a:cubicBezTo>
                  <a:pt x="13154" y="648"/>
                  <a:pt x="12179" y="0"/>
                  <a:pt x="11041" y="0"/>
                </a:cubicBezTo>
                <a:close/>
              </a:path>
            </a:pathLst>
          </a:custGeom>
          <a:solidFill>
            <a:srgbClr val="B69B6A"/>
          </a:solidFill>
          <a:ln w="12700">
            <a:miter lim="400000"/>
          </a:ln>
        </p:spPr>
        <p:txBody>
          <a:bodyPr lIns="0" tIns="0" rIns="0" bIns="0" anchor="ctr"/>
          <a:lstStyle/>
          <a:p>
            <a:pPr>
              <a:defRPr sz="1400"/>
            </a:pPr>
          </a:p>
        </p:txBody>
      </p:sp>
      <p:sp>
        <p:nvSpPr>
          <p:cNvPr id="11535" name="Google Shape;3329;p35"/>
          <p:cNvSpPr/>
          <p:nvPr/>
        </p:nvSpPr>
        <p:spPr>
          <a:xfrm>
            <a:off x="9121505" y="3426199"/>
            <a:ext cx="17334" cy="377867"/>
          </a:xfrm>
          <a:prstGeom prst="rect">
            <a:avLst/>
          </a:prstGeom>
          <a:solidFill>
            <a:srgbClr val="B69B6A"/>
          </a:solidFill>
          <a:ln w="12700">
            <a:miter lim="400000"/>
          </a:ln>
        </p:spPr>
        <p:txBody>
          <a:bodyPr lIns="0" tIns="0" rIns="0" bIns="0" anchor="ctr"/>
          <a:lstStyle/>
          <a:p>
            <a:pPr>
              <a:defRPr sz="1400"/>
            </a:pPr>
          </a:p>
        </p:txBody>
      </p:sp>
      <p:sp>
        <p:nvSpPr>
          <p:cNvPr id="11536" name="Google Shape;3330;p35"/>
          <p:cNvSpPr/>
          <p:nvPr/>
        </p:nvSpPr>
        <p:spPr>
          <a:xfrm>
            <a:off x="7713498" y="4470698"/>
            <a:ext cx="17335" cy="655154"/>
          </a:xfrm>
          <a:prstGeom prst="rect">
            <a:avLst/>
          </a:prstGeom>
          <a:solidFill>
            <a:srgbClr val="B69B6A"/>
          </a:solidFill>
          <a:ln w="12700">
            <a:miter lim="400000"/>
          </a:ln>
        </p:spPr>
        <p:txBody>
          <a:bodyPr lIns="0" tIns="0" rIns="0" bIns="0" anchor="ctr"/>
          <a:lstStyle/>
          <a:p>
            <a:pPr>
              <a:defRPr sz="1400"/>
            </a:pPr>
          </a:p>
        </p:txBody>
      </p:sp>
      <p:sp>
        <p:nvSpPr>
          <p:cNvPr id="11537" name="Google Shape;3331;p35"/>
          <p:cNvSpPr/>
          <p:nvPr/>
        </p:nvSpPr>
        <p:spPr>
          <a:xfrm>
            <a:off x="9087776" y="3283973"/>
            <a:ext cx="86199" cy="87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684" y="0"/>
                  <a:pt x="0" y="4953"/>
                  <a:pt x="0" y="10979"/>
                </a:cubicBezTo>
                <a:cubicBezTo>
                  <a:pt x="0" y="16636"/>
                  <a:pt x="4684" y="21600"/>
                  <a:pt x="10800" y="21600"/>
                </a:cubicBezTo>
                <a:cubicBezTo>
                  <a:pt x="16928" y="21600"/>
                  <a:pt x="21600" y="16636"/>
                  <a:pt x="21600" y="10979"/>
                </a:cubicBezTo>
                <a:cubicBezTo>
                  <a:pt x="21600" y="4953"/>
                  <a:pt x="16928" y="0"/>
                  <a:pt x="10800" y="0"/>
                </a:cubicBezTo>
                <a:close/>
              </a:path>
            </a:pathLst>
          </a:custGeom>
          <a:solidFill>
            <a:srgbClr val="B69B6A"/>
          </a:solidFill>
          <a:ln w="12700">
            <a:miter lim="400000"/>
          </a:ln>
        </p:spPr>
        <p:txBody>
          <a:bodyPr lIns="0" tIns="0" rIns="0" bIns="0" anchor="ctr"/>
          <a:lstStyle/>
          <a:p>
            <a:pPr>
              <a:defRPr sz="1400"/>
            </a:pPr>
          </a:p>
        </p:txBody>
      </p:sp>
      <p:sp>
        <p:nvSpPr>
          <p:cNvPr id="11538" name="Google Shape;3332;p35"/>
          <p:cNvSpPr/>
          <p:nvPr/>
        </p:nvSpPr>
        <p:spPr>
          <a:xfrm>
            <a:off x="8393833" y="4279609"/>
            <a:ext cx="87652" cy="87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21" y="0"/>
                </a:moveTo>
                <a:cubicBezTo>
                  <a:pt x="4606" y="0"/>
                  <a:pt x="0" y="4964"/>
                  <a:pt x="0" y="10632"/>
                </a:cubicBezTo>
                <a:cubicBezTo>
                  <a:pt x="0" y="16647"/>
                  <a:pt x="4606" y="21600"/>
                  <a:pt x="10621" y="21600"/>
                </a:cubicBezTo>
                <a:cubicBezTo>
                  <a:pt x="16647" y="21600"/>
                  <a:pt x="21600" y="16647"/>
                  <a:pt x="21600" y="10632"/>
                </a:cubicBezTo>
                <a:cubicBezTo>
                  <a:pt x="21600" y="4964"/>
                  <a:pt x="16647" y="0"/>
                  <a:pt x="10621" y="0"/>
                </a:cubicBezTo>
                <a:close/>
              </a:path>
            </a:pathLst>
          </a:custGeom>
          <a:solidFill>
            <a:srgbClr val="B69B6A"/>
          </a:solidFill>
          <a:ln w="12700">
            <a:miter lim="400000"/>
          </a:ln>
        </p:spPr>
        <p:txBody>
          <a:bodyPr lIns="0" tIns="0" rIns="0" bIns="0" anchor="ctr"/>
          <a:lstStyle/>
          <a:p>
            <a:pPr>
              <a:defRPr sz="1400"/>
            </a:pPr>
          </a:p>
        </p:txBody>
      </p:sp>
      <p:sp>
        <p:nvSpPr>
          <p:cNvPr id="11539" name="Google Shape;3333;p35"/>
          <p:cNvSpPr/>
          <p:nvPr/>
        </p:nvSpPr>
        <p:spPr>
          <a:xfrm>
            <a:off x="7692723" y="5253742"/>
            <a:ext cx="86199" cy="87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672" y="0"/>
                  <a:pt x="0" y="4953"/>
                  <a:pt x="0" y="10621"/>
                </a:cubicBezTo>
                <a:cubicBezTo>
                  <a:pt x="0" y="16636"/>
                  <a:pt x="4672" y="21600"/>
                  <a:pt x="10800" y="21600"/>
                </a:cubicBezTo>
                <a:cubicBezTo>
                  <a:pt x="16916" y="21600"/>
                  <a:pt x="21600" y="16636"/>
                  <a:pt x="21600" y="10621"/>
                </a:cubicBezTo>
                <a:cubicBezTo>
                  <a:pt x="21600" y="4953"/>
                  <a:pt x="16916" y="0"/>
                  <a:pt x="10800" y="0"/>
                </a:cubicBezTo>
                <a:close/>
              </a:path>
            </a:pathLst>
          </a:custGeom>
          <a:solidFill>
            <a:srgbClr val="B69B6A"/>
          </a:solidFill>
          <a:ln w="12700">
            <a:miter lim="400000"/>
          </a:ln>
        </p:spPr>
        <p:txBody>
          <a:bodyPr lIns="0" tIns="0" rIns="0" bIns="0" anchor="ctr"/>
          <a:lstStyle/>
          <a:p>
            <a:pPr>
              <a:defRPr sz="1400"/>
            </a:pPr>
          </a:p>
        </p:txBody>
      </p:sp>
      <p:sp>
        <p:nvSpPr>
          <p:cNvPr id="11540" name="Google Shape;3334;p35"/>
          <p:cNvSpPr/>
          <p:nvPr/>
        </p:nvSpPr>
        <p:spPr>
          <a:xfrm>
            <a:off x="9242909" y="5476451"/>
            <a:ext cx="17335" cy="376416"/>
          </a:xfrm>
          <a:prstGeom prst="rect">
            <a:avLst/>
          </a:prstGeom>
          <a:solidFill>
            <a:srgbClr val="B69B6A"/>
          </a:solidFill>
          <a:ln w="12700">
            <a:miter lim="400000"/>
          </a:ln>
        </p:spPr>
        <p:txBody>
          <a:bodyPr lIns="0" tIns="0" rIns="0" bIns="0" anchor="ctr"/>
          <a:lstStyle/>
          <a:p>
            <a:pPr>
              <a:defRPr sz="1400"/>
            </a:pPr>
          </a:p>
        </p:txBody>
      </p:sp>
      <p:sp>
        <p:nvSpPr>
          <p:cNvPr id="11541" name="Google Shape;3345;p35"/>
          <p:cNvSpPr/>
          <p:nvPr/>
        </p:nvSpPr>
        <p:spPr>
          <a:xfrm>
            <a:off x="6852943" y="1524677"/>
            <a:ext cx="844792" cy="2974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84" y="0"/>
                </a:moveTo>
                <a:lnTo>
                  <a:pt x="16421" y="73"/>
                </a:lnTo>
                <a:lnTo>
                  <a:pt x="17228" y="73"/>
                </a:lnTo>
                <a:lnTo>
                  <a:pt x="17228" y="0"/>
                </a:lnTo>
                <a:close/>
                <a:moveTo>
                  <a:pt x="18588" y="0"/>
                </a:moveTo>
                <a:lnTo>
                  <a:pt x="18588" y="73"/>
                </a:lnTo>
                <a:lnTo>
                  <a:pt x="19433" y="73"/>
                </a:lnTo>
                <a:lnTo>
                  <a:pt x="19433" y="0"/>
                </a:lnTo>
                <a:close/>
                <a:moveTo>
                  <a:pt x="20791" y="0"/>
                </a:moveTo>
                <a:lnTo>
                  <a:pt x="20791" y="73"/>
                </a:lnTo>
                <a:lnTo>
                  <a:pt x="21600" y="73"/>
                </a:lnTo>
                <a:lnTo>
                  <a:pt x="21600" y="0"/>
                </a:lnTo>
                <a:close/>
                <a:moveTo>
                  <a:pt x="15024" y="73"/>
                </a:moveTo>
                <a:cubicBezTo>
                  <a:pt x="14768" y="94"/>
                  <a:pt x="14510" y="125"/>
                  <a:pt x="14253" y="157"/>
                </a:cubicBezTo>
                <a:lnTo>
                  <a:pt x="14363" y="229"/>
                </a:lnTo>
                <a:cubicBezTo>
                  <a:pt x="14583" y="198"/>
                  <a:pt x="14841" y="167"/>
                  <a:pt x="15098" y="146"/>
                </a:cubicBezTo>
                <a:lnTo>
                  <a:pt x="15024" y="73"/>
                </a:lnTo>
                <a:close/>
                <a:moveTo>
                  <a:pt x="13078" y="376"/>
                </a:moveTo>
                <a:cubicBezTo>
                  <a:pt x="12857" y="428"/>
                  <a:pt x="12673" y="490"/>
                  <a:pt x="12490" y="553"/>
                </a:cubicBezTo>
                <a:lnTo>
                  <a:pt x="12710" y="605"/>
                </a:lnTo>
                <a:cubicBezTo>
                  <a:pt x="12857" y="542"/>
                  <a:pt x="13041" y="490"/>
                  <a:pt x="13261" y="438"/>
                </a:cubicBezTo>
                <a:lnTo>
                  <a:pt x="13078" y="376"/>
                </a:lnTo>
                <a:close/>
                <a:moveTo>
                  <a:pt x="11755" y="887"/>
                </a:moveTo>
                <a:cubicBezTo>
                  <a:pt x="11608" y="960"/>
                  <a:pt x="11535" y="1033"/>
                  <a:pt x="11461" y="1116"/>
                </a:cubicBezTo>
                <a:lnTo>
                  <a:pt x="11718" y="1137"/>
                </a:lnTo>
                <a:cubicBezTo>
                  <a:pt x="11791" y="1064"/>
                  <a:pt x="11865" y="991"/>
                  <a:pt x="11976" y="918"/>
                </a:cubicBezTo>
                <a:lnTo>
                  <a:pt x="11755" y="887"/>
                </a:lnTo>
                <a:close/>
                <a:moveTo>
                  <a:pt x="11240" y="1503"/>
                </a:moveTo>
                <a:lnTo>
                  <a:pt x="11240" y="1742"/>
                </a:lnTo>
                <a:lnTo>
                  <a:pt x="11498" y="1742"/>
                </a:lnTo>
                <a:lnTo>
                  <a:pt x="11498" y="1503"/>
                </a:lnTo>
                <a:close/>
                <a:moveTo>
                  <a:pt x="11240" y="2129"/>
                </a:moveTo>
                <a:lnTo>
                  <a:pt x="11240" y="2358"/>
                </a:lnTo>
                <a:lnTo>
                  <a:pt x="11498" y="2358"/>
                </a:lnTo>
                <a:lnTo>
                  <a:pt x="11498" y="2129"/>
                </a:lnTo>
                <a:close/>
                <a:moveTo>
                  <a:pt x="11240" y="2755"/>
                </a:moveTo>
                <a:lnTo>
                  <a:pt x="11240" y="2984"/>
                </a:lnTo>
                <a:lnTo>
                  <a:pt x="11498" y="2984"/>
                </a:lnTo>
                <a:lnTo>
                  <a:pt x="11498" y="2755"/>
                </a:lnTo>
                <a:close/>
                <a:moveTo>
                  <a:pt x="11240" y="3370"/>
                </a:moveTo>
                <a:lnTo>
                  <a:pt x="11240" y="3610"/>
                </a:lnTo>
                <a:lnTo>
                  <a:pt x="11498" y="3610"/>
                </a:lnTo>
                <a:lnTo>
                  <a:pt x="11498" y="3370"/>
                </a:lnTo>
                <a:close/>
                <a:moveTo>
                  <a:pt x="11240" y="3996"/>
                </a:moveTo>
                <a:lnTo>
                  <a:pt x="11240" y="4226"/>
                </a:lnTo>
                <a:lnTo>
                  <a:pt x="11498" y="4226"/>
                </a:lnTo>
                <a:lnTo>
                  <a:pt x="11498" y="3996"/>
                </a:lnTo>
                <a:close/>
                <a:moveTo>
                  <a:pt x="11240" y="4623"/>
                </a:moveTo>
                <a:lnTo>
                  <a:pt x="11240" y="4852"/>
                </a:lnTo>
                <a:lnTo>
                  <a:pt x="11498" y="4852"/>
                </a:lnTo>
                <a:lnTo>
                  <a:pt x="11498" y="4623"/>
                </a:lnTo>
                <a:close/>
                <a:moveTo>
                  <a:pt x="11240" y="5238"/>
                </a:moveTo>
                <a:lnTo>
                  <a:pt x="11240" y="5478"/>
                </a:lnTo>
                <a:lnTo>
                  <a:pt x="11498" y="5478"/>
                </a:lnTo>
                <a:lnTo>
                  <a:pt x="11498" y="5238"/>
                </a:lnTo>
                <a:close/>
                <a:moveTo>
                  <a:pt x="11240" y="5864"/>
                </a:moveTo>
                <a:lnTo>
                  <a:pt x="11240" y="6094"/>
                </a:lnTo>
                <a:lnTo>
                  <a:pt x="11498" y="6094"/>
                </a:lnTo>
                <a:lnTo>
                  <a:pt x="11498" y="5864"/>
                </a:lnTo>
                <a:close/>
                <a:moveTo>
                  <a:pt x="11240" y="6490"/>
                </a:moveTo>
                <a:lnTo>
                  <a:pt x="11240" y="6720"/>
                </a:lnTo>
                <a:lnTo>
                  <a:pt x="11498" y="6720"/>
                </a:lnTo>
                <a:lnTo>
                  <a:pt x="11498" y="6490"/>
                </a:lnTo>
                <a:close/>
                <a:moveTo>
                  <a:pt x="11240" y="7106"/>
                </a:moveTo>
                <a:lnTo>
                  <a:pt x="11240" y="7346"/>
                </a:lnTo>
                <a:lnTo>
                  <a:pt x="11498" y="7346"/>
                </a:lnTo>
                <a:lnTo>
                  <a:pt x="11498" y="7106"/>
                </a:lnTo>
                <a:close/>
                <a:moveTo>
                  <a:pt x="11240" y="7732"/>
                </a:moveTo>
                <a:lnTo>
                  <a:pt x="11240" y="7962"/>
                </a:lnTo>
                <a:lnTo>
                  <a:pt x="11498" y="7962"/>
                </a:lnTo>
                <a:lnTo>
                  <a:pt x="11498" y="7732"/>
                </a:lnTo>
                <a:close/>
                <a:moveTo>
                  <a:pt x="11240" y="8358"/>
                </a:moveTo>
                <a:lnTo>
                  <a:pt x="11240" y="8588"/>
                </a:lnTo>
                <a:lnTo>
                  <a:pt x="11498" y="8588"/>
                </a:lnTo>
                <a:lnTo>
                  <a:pt x="11498" y="8358"/>
                </a:lnTo>
                <a:close/>
                <a:moveTo>
                  <a:pt x="11240" y="8974"/>
                </a:moveTo>
                <a:lnTo>
                  <a:pt x="11240" y="9214"/>
                </a:lnTo>
                <a:lnTo>
                  <a:pt x="11498" y="9214"/>
                </a:lnTo>
                <a:lnTo>
                  <a:pt x="11498" y="8974"/>
                </a:lnTo>
                <a:close/>
                <a:moveTo>
                  <a:pt x="11240" y="9600"/>
                </a:moveTo>
                <a:lnTo>
                  <a:pt x="11240" y="9830"/>
                </a:lnTo>
                <a:lnTo>
                  <a:pt x="11498" y="9830"/>
                </a:lnTo>
                <a:lnTo>
                  <a:pt x="11498" y="9600"/>
                </a:lnTo>
                <a:close/>
                <a:moveTo>
                  <a:pt x="11240" y="10215"/>
                </a:moveTo>
                <a:lnTo>
                  <a:pt x="11240" y="10456"/>
                </a:lnTo>
                <a:lnTo>
                  <a:pt x="11498" y="10456"/>
                </a:lnTo>
                <a:lnTo>
                  <a:pt x="11498" y="10215"/>
                </a:lnTo>
                <a:close/>
                <a:moveTo>
                  <a:pt x="11240" y="10842"/>
                </a:moveTo>
                <a:lnTo>
                  <a:pt x="11240" y="11071"/>
                </a:lnTo>
                <a:lnTo>
                  <a:pt x="11498" y="11071"/>
                </a:lnTo>
                <a:lnTo>
                  <a:pt x="11498" y="10842"/>
                </a:lnTo>
                <a:close/>
                <a:moveTo>
                  <a:pt x="11240" y="11468"/>
                </a:moveTo>
                <a:lnTo>
                  <a:pt x="11240" y="11697"/>
                </a:lnTo>
                <a:lnTo>
                  <a:pt x="11498" y="11697"/>
                </a:lnTo>
                <a:lnTo>
                  <a:pt x="11498" y="11468"/>
                </a:lnTo>
                <a:close/>
                <a:moveTo>
                  <a:pt x="11240" y="12083"/>
                </a:moveTo>
                <a:lnTo>
                  <a:pt x="11240" y="12323"/>
                </a:lnTo>
                <a:lnTo>
                  <a:pt x="11498" y="12323"/>
                </a:lnTo>
                <a:lnTo>
                  <a:pt x="11498" y="12083"/>
                </a:lnTo>
                <a:close/>
                <a:moveTo>
                  <a:pt x="11240" y="12709"/>
                </a:moveTo>
                <a:lnTo>
                  <a:pt x="11240" y="12939"/>
                </a:lnTo>
                <a:lnTo>
                  <a:pt x="11498" y="12939"/>
                </a:lnTo>
                <a:lnTo>
                  <a:pt x="11498" y="12709"/>
                </a:lnTo>
                <a:close/>
                <a:moveTo>
                  <a:pt x="11240" y="13335"/>
                </a:moveTo>
                <a:lnTo>
                  <a:pt x="11240" y="13565"/>
                </a:lnTo>
                <a:lnTo>
                  <a:pt x="11498" y="13565"/>
                </a:lnTo>
                <a:lnTo>
                  <a:pt x="11498" y="13335"/>
                </a:lnTo>
                <a:close/>
                <a:moveTo>
                  <a:pt x="11240" y="13951"/>
                </a:moveTo>
                <a:lnTo>
                  <a:pt x="11240" y="14191"/>
                </a:lnTo>
                <a:lnTo>
                  <a:pt x="11498" y="14191"/>
                </a:lnTo>
                <a:lnTo>
                  <a:pt x="11498" y="13951"/>
                </a:lnTo>
                <a:close/>
                <a:moveTo>
                  <a:pt x="11240" y="14577"/>
                </a:moveTo>
                <a:lnTo>
                  <a:pt x="11240" y="14807"/>
                </a:lnTo>
                <a:lnTo>
                  <a:pt x="11498" y="14807"/>
                </a:lnTo>
                <a:lnTo>
                  <a:pt x="11498" y="14577"/>
                </a:lnTo>
                <a:close/>
                <a:moveTo>
                  <a:pt x="11240" y="15203"/>
                </a:moveTo>
                <a:lnTo>
                  <a:pt x="11240" y="15433"/>
                </a:lnTo>
                <a:lnTo>
                  <a:pt x="11498" y="15433"/>
                </a:lnTo>
                <a:lnTo>
                  <a:pt x="11498" y="15203"/>
                </a:lnTo>
                <a:close/>
                <a:moveTo>
                  <a:pt x="11240" y="15819"/>
                </a:moveTo>
                <a:lnTo>
                  <a:pt x="11240" y="16059"/>
                </a:lnTo>
                <a:lnTo>
                  <a:pt x="11498" y="16059"/>
                </a:lnTo>
                <a:lnTo>
                  <a:pt x="11498" y="15819"/>
                </a:lnTo>
                <a:close/>
                <a:moveTo>
                  <a:pt x="11240" y="16445"/>
                </a:moveTo>
                <a:lnTo>
                  <a:pt x="11240" y="16675"/>
                </a:lnTo>
                <a:lnTo>
                  <a:pt x="11498" y="16675"/>
                </a:lnTo>
                <a:lnTo>
                  <a:pt x="11498" y="16445"/>
                </a:lnTo>
                <a:close/>
                <a:moveTo>
                  <a:pt x="11240" y="17071"/>
                </a:moveTo>
                <a:lnTo>
                  <a:pt x="11240" y="17301"/>
                </a:lnTo>
                <a:lnTo>
                  <a:pt x="11498" y="17301"/>
                </a:lnTo>
                <a:lnTo>
                  <a:pt x="11498" y="17071"/>
                </a:lnTo>
                <a:close/>
                <a:moveTo>
                  <a:pt x="11240" y="17687"/>
                </a:moveTo>
                <a:lnTo>
                  <a:pt x="11240" y="17927"/>
                </a:lnTo>
                <a:lnTo>
                  <a:pt x="11498" y="17927"/>
                </a:lnTo>
                <a:lnTo>
                  <a:pt x="11498" y="17687"/>
                </a:lnTo>
                <a:close/>
                <a:moveTo>
                  <a:pt x="11240" y="18313"/>
                </a:moveTo>
                <a:lnTo>
                  <a:pt x="11240" y="18543"/>
                </a:lnTo>
                <a:lnTo>
                  <a:pt x="11498" y="18543"/>
                </a:lnTo>
                <a:lnTo>
                  <a:pt x="11498" y="18313"/>
                </a:lnTo>
                <a:close/>
                <a:moveTo>
                  <a:pt x="11240" y="18939"/>
                </a:moveTo>
                <a:lnTo>
                  <a:pt x="11240" y="19169"/>
                </a:lnTo>
                <a:lnTo>
                  <a:pt x="11498" y="19169"/>
                </a:lnTo>
                <a:lnTo>
                  <a:pt x="11498" y="18939"/>
                </a:lnTo>
                <a:close/>
                <a:moveTo>
                  <a:pt x="11240" y="19555"/>
                </a:moveTo>
                <a:lnTo>
                  <a:pt x="11240" y="19795"/>
                </a:lnTo>
                <a:lnTo>
                  <a:pt x="11498" y="19795"/>
                </a:lnTo>
                <a:lnTo>
                  <a:pt x="11498" y="19555"/>
                </a:lnTo>
                <a:close/>
                <a:moveTo>
                  <a:pt x="11204" y="20170"/>
                </a:moveTo>
                <a:cubicBezTo>
                  <a:pt x="11204" y="20254"/>
                  <a:pt x="11167" y="20327"/>
                  <a:pt x="11094" y="20400"/>
                </a:cubicBezTo>
                <a:lnTo>
                  <a:pt x="11350" y="20421"/>
                </a:lnTo>
                <a:cubicBezTo>
                  <a:pt x="11425" y="20337"/>
                  <a:pt x="11461" y="20264"/>
                  <a:pt x="11498" y="20181"/>
                </a:cubicBezTo>
                <a:lnTo>
                  <a:pt x="11204" y="20170"/>
                </a:lnTo>
                <a:close/>
                <a:moveTo>
                  <a:pt x="10616" y="20755"/>
                </a:moveTo>
                <a:cubicBezTo>
                  <a:pt x="10506" y="20817"/>
                  <a:pt x="10359" y="20880"/>
                  <a:pt x="10175" y="20943"/>
                </a:cubicBezTo>
                <a:lnTo>
                  <a:pt x="10396" y="20995"/>
                </a:lnTo>
                <a:cubicBezTo>
                  <a:pt x="10579" y="20932"/>
                  <a:pt x="10726" y="20859"/>
                  <a:pt x="10874" y="20786"/>
                </a:cubicBezTo>
                <a:lnTo>
                  <a:pt x="10616" y="20755"/>
                </a:lnTo>
                <a:close/>
                <a:moveTo>
                  <a:pt x="9257" y="21214"/>
                </a:moveTo>
                <a:cubicBezTo>
                  <a:pt x="9036" y="21256"/>
                  <a:pt x="8816" y="21298"/>
                  <a:pt x="8595" y="21339"/>
                </a:cubicBezTo>
                <a:lnTo>
                  <a:pt x="8706" y="21402"/>
                </a:lnTo>
                <a:cubicBezTo>
                  <a:pt x="8963" y="21370"/>
                  <a:pt x="9184" y="21318"/>
                  <a:pt x="9404" y="21276"/>
                </a:cubicBezTo>
                <a:lnTo>
                  <a:pt x="9257" y="21214"/>
                </a:lnTo>
                <a:close/>
                <a:moveTo>
                  <a:pt x="7346" y="21475"/>
                </a:moveTo>
                <a:cubicBezTo>
                  <a:pt x="7090" y="21496"/>
                  <a:pt x="6832" y="21506"/>
                  <a:pt x="6539" y="21517"/>
                </a:cubicBezTo>
                <a:lnTo>
                  <a:pt x="6575" y="21589"/>
                </a:lnTo>
                <a:cubicBezTo>
                  <a:pt x="6869" y="21579"/>
                  <a:pt x="7126" y="21569"/>
                  <a:pt x="7420" y="21548"/>
                </a:cubicBezTo>
                <a:lnTo>
                  <a:pt x="7346" y="21475"/>
                </a:lnTo>
                <a:close/>
                <a:moveTo>
                  <a:pt x="0" y="21517"/>
                </a:moveTo>
                <a:lnTo>
                  <a:pt x="0" y="21600"/>
                </a:lnTo>
                <a:lnTo>
                  <a:pt x="807" y="21600"/>
                </a:lnTo>
                <a:lnTo>
                  <a:pt x="807" y="21517"/>
                </a:lnTo>
                <a:close/>
                <a:moveTo>
                  <a:pt x="2167" y="21517"/>
                </a:moveTo>
                <a:lnTo>
                  <a:pt x="2167" y="21600"/>
                </a:lnTo>
                <a:lnTo>
                  <a:pt x="3011" y="21600"/>
                </a:lnTo>
                <a:lnTo>
                  <a:pt x="3011" y="21517"/>
                </a:lnTo>
                <a:close/>
                <a:moveTo>
                  <a:pt x="4371" y="21517"/>
                </a:moveTo>
                <a:lnTo>
                  <a:pt x="4371" y="21600"/>
                </a:lnTo>
                <a:lnTo>
                  <a:pt x="5179" y="21600"/>
                </a:lnTo>
                <a:lnTo>
                  <a:pt x="5179" y="21517"/>
                </a:lnTo>
                <a:close/>
              </a:path>
            </a:pathLst>
          </a:custGeom>
          <a:solidFill>
            <a:srgbClr val="6D6E70"/>
          </a:solidFill>
          <a:ln w="12700">
            <a:miter lim="400000"/>
          </a:ln>
        </p:spPr>
        <p:txBody>
          <a:bodyPr lIns="0" tIns="0" rIns="0" bIns="0" anchor="ctr"/>
          <a:lstStyle/>
          <a:p>
            <a:pPr>
              <a:defRPr sz="1400"/>
            </a:pPr>
          </a:p>
        </p:txBody>
      </p:sp>
      <p:sp>
        <p:nvSpPr>
          <p:cNvPr id="11542" name="Google Shape;3346;p35"/>
          <p:cNvSpPr/>
          <p:nvPr/>
        </p:nvSpPr>
        <p:spPr>
          <a:xfrm>
            <a:off x="9280491" y="1532504"/>
            <a:ext cx="691183" cy="2929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4"/>
                </a:lnTo>
                <a:lnTo>
                  <a:pt x="1030" y="74"/>
                </a:lnTo>
                <a:lnTo>
                  <a:pt x="1030" y="0"/>
                </a:lnTo>
                <a:close/>
                <a:moveTo>
                  <a:pt x="2689" y="0"/>
                </a:moveTo>
                <a:lnTo>
                  <a:pt x="2689" y="74"/>
                </a:lnTo>
                <a:lnTo>
                  <a:pt x="3675" y="74"/>
                </a:lnTo>
                <a:lnTo>
                  <a:pt x="3675" y="0"/>
                </a:lnTo>
                <a:close/>
                <a:moveTo>
                  <a:pt x="5377" y="0"/>
                </a:moveTo>
                <a:lnTo>
                  <a:pt x="5377" y="74"/>
                </a:lnTo>
                <a:lnTo>
                  <a:pt x="6363" y="74"/>
                </a:lnTo>
                <a:lnTo>
                  <a:pt x="6363" y="0"/>
                </a:lnTo>
                <a:close/>
                <a:moveTo>
                  <a:pt x="8066" y="63"/>
                </a:moveTo>
                <a:lnTo>
                  <a:pt x="7976" y="138"/>
                </a:lnTo>
                <a:cubicBezTo>
                  <a:pt x="8290" y="159"/>
                  <a:pt x="8559" y="190"/>
                  <a:pt x="8873" y="222"/>
                </a:cubicBezTo>
                <a:lnTo>
                  <a:pt x="9008" y="159"/>
                </a:lnTo>
                <a:cubicBezTo>
                  <a:pt x="8694" y="116"/>
                  <a:pt x="8380" y="84"/>
                  <a:pt x="8066" y="63"/>
                </a:cubicBezTo>
                <a:close/>
                <a:moveTo>
                  <a:pt x="10396" y="402"/>
                </a:moveTo>
                <a:lnTo>
                  <a:pt x="10172" y="455"/>
                </a:lnTo>
                <a:cubicBezTo>
                  <a:pt x="10396" y="507"/>
                  <a:pt x="10621" y="560"/>
                  <a:pt x="10799" y="624"/>
                </a:cubicBezTo>
                <a:lnTo>
                  <a:pt x="11068" y="582"/>
                </a:lnTo>
                <a:cubicBezTo>
                  <a:pt x="10890" y="518"/>
                  <a:pt x="10665" y="455"/>
                  <a:pt x="10396" y="402"/>
                </a:cubicBezTo>
                <a:close/>
                <a:moveTo>
                  <a:pt x="11831" y="941"/>
                </a:moveTo>
                <a:lnTo>
                  <a:pt x="11517" y="962"/>
                </a:lnTo>
                <a:cubicBezTo>
                  <a:pt x="11606" y="1036"/>
                  <a:pt x="11696" y="1110"/>
                  <a:pt x="11740" y="1195"/>
                </a:cubicBezTo>
                <a:lnTo>
                  <a:pt x="12100" y="1173"/>
                </a:lnTo>
                <a:cubicBezTo>
                  <a:pt x="12009" y="1099"/>
                  <a:pt x="11965" y="1015"/>
                  <a:pt x="11831" y="941"/>
                </a:cubicBezTo>
                <a:close/>
                <a:moveTo>
                  <a:pt x="11786" y="1575"/>
                </a:moveTo>
                <a:lnTo>
                  <a:pt x="11786" y="1808"/>
                </a:lnTo>
                <a:lnTo>
                  <a:pt x="12144" y="1808"/>
                </a:lnTo>
                <a:lnTo>
                  <a:pt x="12144" y="1575"/>
                </a:lnTo>
                <a:close/>
                <a:moveTo>
                  <a:pt x="11786" y="2210"/>
                </a:moveTo>
                <a:lnTo>
                  <a:pt x="11786" y="2442"/>
                </a:lnTo>
                <a:lnTo>
                  <a:pt x="12144" y="2442"/>
                </a:lnTo>
                <a:lnTo>
                  <a:pt x="12144" y="2210"/>
                </a:lnTo>
                <a:close/>
                <a:moveTo>
                  <a:pt x="11786" y="2844"/>
                </a:moveTo>
                <a:lnTo>
                  <a:pt x="11786" y="3077"/>
                </a:lnTo>
                <a:lnTo>
                  <a:pt x="12144" y="3077"/>
                </a:lnTo>
                <a:lnTo>
                  <a:pt x="12144" y="2844"/>
                </a:lnTo>
                <a:close/>
                <a:moveTo>
                  <a:pt x="11786" y="3468"/>
                </a:moveTo>
                <a:lnTo>
                  <a:pt x="11786" y="3711"/>
                </a:lnTo>
                <a:lnTo>
                  <a:pt x="12144" y="3711"/>
                </a:lnTo>
                <a:lnTo>
                  <a:pt x="12144" y="3468"/>
                </a:lnTo>
                <a:close/>
                <a:moveTo>
                  <a:pt x="11786" y="4102"/>
                </a:moveTo>
                <a:lnTo>
                  <a:pt x="11786" y="4335"/>
                </a:lnTo>
                <a:lnTo>
                  <a:pt x="12144" y="4335"/>
                </a:lnTo>
                <a:lnTo>
                  <a:pt x="12144" y="4102"/>
                </a:lnTo>
                <a:close/>
                <a:moveTo>
                  <a:pt x="11786" y="4726"/>
                </a:moveTo>
                <a:lnTo>
                  <a:pt x="11786" y="4969"/>
                </a:lnTo>
                <a:lnTo>
                  <a:pt x="12144" y="4969"/>
                </a:lnTo>
                <a:lnTo>
                  <a:pt x="12144" y="4726"/>
                </a:lnTo>
                <a:close/>
                <a:moveTo>
                  <a:pt x="11786" y="5360"/>
                </a:moveTo>
                <a:lnTo>
                  <a:pt x="11786" y="5603"/>
                </a:lnTo>
                <a:lnTo>
                  <a:pt x="12144" y="5603"/>
                </a:lnTo>
                <a:lnTo>
                  <a:pt x="12144" y="5360"/>
                </a:lnTo>
                <a:close/>
                <a:moveTo>
                  <a:pt x="11786" y="5995"/>
                </a:moveTo>
                <a:lnTo>
                  <a:pt x="11786" y="6227"/>
                </a:lnTo>
                <a:lnTo>
                  <a:pt x="12144" y="6227"/>
                </a:lnTo>
                <a:lnTo>
                  <a:pt x="12144" y="5995"/>
                </a:lnTo>
                <a:close/>
                <a:moveTo>
                  <a:pt x="11786" y="6619"/>
                </a:moveTo>
                <a:lnTo>
                  <a:pt x="11786" y="6862"/>
                </a:lnTo>
                <a:lnTo>
                  <a:pt x="12144" y="6862"/>
                </a:lnTo>
                <a:lnTo>
                  <a:pt x="12144" y="6619"/>
                </a:lnTo>
                <a:close/>
                <a:moveTo>
                  <a:pt x="11786" y="7253"/>
                </a:moveTo>
                <a:lnTo>
                  <a:pt x="11786" y="7485"/>
                </a:lnTo>
                <a:lnTo>
                  <a:pt x="12144" y="7485"/>
                </a:lnTo>
                <a:lnTo>
                  <a:pt x="12144" y="7253"/>
                </a:lnTo>
                <a:close/>
                <a:moveTo>
                  <a:pt x="11786" y="7887"/>
                </a:moveTo>
                <a:lnTo>
                  <a:pt x="11786" y="8120"/>
                </a:lnTo>
                <a:lnTo>
                  <a:pt x="12144" y="8120"/>
                </a:lnTo>
                <a:lnTo>
                  <a:pt x="12144" y="7887"/>
                </a:lnTo>
                <a:close/>
                <a:moveTo>
                  <a:pt x="11786" y="8511"/>
                </a:moveTo>
                <a:lnTo>
                  <a:pt x="11786" y="8754"/>
                </a:lnTo>
                <a:lnTo>
                  <a:pt x="12144" y="8754"/>
                </a:lnTo>
                <a:lnTo>
                  <a:pt x="12144" y="8511"/>
                </a:lnTo>
                <a:close/>
                <a:moveTo>
                  <a:pt x="11786" y="9145"/>
                </a:moveTo>
                <a:lnTo>
                  <a:pt x="11786" y="9378"/>
                </a:lnTo>
                <a:lnTo>
                  <a:pt x="12144" y="9378"/>
                </a:lnTo>
                <a:lnTo>
                  <a:pt x="12144" y="9145"/>
                </a:lnTo>
                <a:close/>
                <a:moveTo>
                  <a:pt x="11786" y="9780"/>
                </a:moveTo>
                <a:lnTo>
                  <a:pt x="11786" y="10012"/>
                </a:lnTo>
                <a:lnTo>
                  <a:pt x="12144" y="10012"/>
                </a:lnTo>
                <a:lnTo>
                  <a:pt x="12144" y="9780"/>
                </a:lnTo>
                <a:close/>
                <a:moveTo>
                  <a:pt x="11786" y="10404"/>
                </a:moveTo>
                <a:lnTo>
                  <a:pt x="11786" y="10647"/>
                </a:lnTo>
                <a:lnTo>
                  <a:pt x="12144" y="10647"/>
                </a:lnTo>
                <a:lnTo>
                  <a:pt x="12144" y="10404"/>
                </a:lnTo>
                <a:close/>
                <a:moveTo>
                  <a:pt x="11786" y="11038"/>
                </a:moveTo>
                <a:lnTo>
                  <a:pt x="11786" y="11271"/>
                </a:lnTo>
                <a:lnTo>
                  <a:pt x="12144" y="11271"/>
                </a:lnTo>
                <a:lnTo>
                  <a:pt x="12144" y="11038"/>
                </a:lnTo>
                <a:close/>
                <a:moveTo>
                  <a:pt x="11786" y="11672"/>
                </a:moveTo>
                <a:lnTo>
                  <a:pt x="11786" y="11905"/>
                </a:lnTo>
                <a:lnTo>
                  <a:pt x="12144" y="11905"/>
                </a:lnTo>
                <a:lnTo>
                  <a:pt x="12144" y="11672"/>
                </a:lnTo>
                <a:close/>
                <a:moveTo>
                  <a:pt x="11786" y="12296"/>
                </a:moveTo>
                <a:lnTo>
                  <a:pt x="11786" y="12539"/>
                </a:lnTo>
                <a:lnTo>
                  <a:pt x="12144" y="12539"/>
                </a:lnTo>
                <a:lnTo>
                  <a:pt x="12144" y="12296"/>
                </a:lnTo>
                <a:close/>
                <a:moveTo>
                  <a:pt x="11786" y="12930"/>
                </a:moveTo>
                <a:lnTo>
                  <a:pt x="11786" y="13163"/>
                </a:lnTo>
                <a:lnTo>
                  <a:pt x="12144" y="13163"/>
                </a:lnTo>
                <a:lnTo>
                  <a:pt x="12144" y="12930"/>
                </a:lnTo>
                <a:close/>
                <a:moveTo>
                  <a:pt x="11786" y="13565"/>
                </a:moveTo>
                <a:lnTo>
                  <a:pt x="11786" y="13798"/>
                </a:lnTo>
                <a:lnTo>
                  <a:pt x="12144" y="13798"/>
                </a:lnTo>
                <a:lnTo>
                  <a:pt x="12144" y="13565"/>
                </a:lnTo>
                <a:close/>
                <a:moveTo>
                  <a:pt x="11786" y="14189"/>
                </a:moveTo>
                <a:lnTo>
                  <a:pt x="11786" y="14432"/>
                </a:lnTo>
                <a:lnTo>
                  <a:pt x="12144" y="14432"/>
                </a:lnTo>
                <a:lnTo>
                  <a:pt x="12144" y="14189"/>
                </a:lnTo>
                <a:close/>
                <a:moveTo>
                  <a:pt x="11786" y="14823"/>
                </a:moveTo>
                <a:lnTo>
                  <a:pt x="11786" y="15055"/>
                </a:lnTo>
                <a:lnTo>
                  <a:pt x="12144" y="15055"/>
                </a:lnTo>
                <a:lnTo>
                  <a:pt x="12144" y="14823"/>
                </a:lnTo>
                <a:close/>
                <a:moveTo>
                  <a:pt x="11786" y="15457"/>
                </a:moveTo>
                <a:lnTo>
                  <a:pt x="11786" y="15690"/>
                </a:lnTo>
                <a:lnTo>
                  <a:pt x="12144" y="15690"/>
                </a:lnTo>
                <a:lnTo>
                  <a:pt x="12144" y="15457"/>
                </a:lnTo>
                <a:close/>
                <a:moveTo>
                  <a:pt x="11786" y="16081"/>
                </a:moveTo>
                <a:lnTo>
                  <a:pt x="11786" y="16324"/>
                </a:lnTo>
                <a:lnTo>
                  <a:pt x="12144" y="16324"/>
                </a:lnTo>
                <a:lnTo>
                  <a:pt x="12144" y="16081"/>
                </a:lnTo>
                <a:close/>
                <a:moveTo>
                  <a:pt x="11786" y="16715"/>
                </a:moveTo>
                <a:lnTo>
                  <a:pt x="11786" y="16948"/>
                </a:lnTo>
                <a:lnTo>
                  <a:pt x="12144" y="16948"/>
                </a:lnTo>
                <a:lnTo>
                  <a:pt x="12144" y="16715"/>
                </a:lnTo>
                <a:close/>
                <a:moveTo>
                  <a:pt x="11786" y="17350"/>
                </a:moveTo>
                <a:lnTo>
                  <a:pt x="11786" y="17582"/>
                </a:lnTo>
                <a:lnTo>
                  <a:pt x="12144" y="17582"/>
                </a:lnTo>
                <a:lnTo>
                  <a:pt x="12144" y="17350"/>
                </a:lnTo>
                <a:close/>
                <a:moveTo>
                  <a:pt x="11786" y="17974"/>
                </a:moveTo>
                <a:lnTo>
                  <a:pt x="11786" y="18217"/>
                </a:lnTo>
                <a:lnTo>
                  <a:pt x="12144" y="18217"/>
                </a:lnTo>
                <a:lnTo>
                  <a:pt x="12144" y="17974"/>
                </a:lnTo>
                <a:close/>
                <a:moveTo>
                  <a:pt x="11786" y="18608"/>
                </a:moveTo>
                <a:lnTo>
                  <a:pt x="11786" y="18841"/>
                </a:lnTo>
                <a:lnTo>
                  <a:pt x="12144" y="18841"/>
                </a:lnTo>
                <a:lnTo>
                  <a:pt x="12144" y="18608"/>
                </a:lnTo>
                <a:close/>
                <a:moveTo>
                  <a:pt x="11786" y="19242"/>
                </a:moveTo>
                <a:lnTo>
                  <a:pt x="11786" y="19475"/>
                </a:lnTo>
                <a:lnTo>
                  <a:pt x="12144" y="19475"/>
                </a:lnTo>
                <a:lnTo>
                  <a:pt x="12144" y="19242"/>
                </a:lnTo>
                <a:close/>
                <a:moveTo>
                  <a:pt x="11786" y="19866"/>
                </a:moveTo>
                <a:lnTo>
                  <a:pt x="11786" y="20109"/>
                </a:lnTo>
                <a:lnTo>
                  <a:pt x="12144" y="20109"/>
                </a:lnTo>
                <a:lnTo>
                  <a:pt x="12144" y="19866"/>
                </a:lnTo>
                <a:close/>
                <a:moveTo>
                  <a:pt x="12234" y="20490"/>
                </a:moveTo>
                <a:lnTo>
                  <a:pt x="11920" y="20501"/>
                </a:lnTo>
                <a:cubicBezTo>
                  <a:pt x="12009" y="20585"/>
                  <a:pt x="12100" y="20659"/>
                  <a:pt x="12234" y="20733"/>
                </a:cubicBezTo>
                <a:lnTo>
                  <a:pt x="12547" y="20712"/>
                </a:lnTo>
                <a:cubicBezTo>
                  <a:pt x="12412" y="20638"/>
                  <a:pt x="12323" y="20564"/>
                  <a:pt x="12234" y="20490"/>
                </a:cubicBezTo>
                <a:close/>
                <a:moveTo>
                  <a:pt x="13353" y="21040"/>
                </a:moveTo>
                <a:lnTo>
                  <a:pt x="13085" y="21082"/>
                </a:lnTo>
                <a:cubicBezTo>
                  <a:pt x="13310" y="21146"/>
                  <a:pt x="13533" y="21209"/>
                  <a:pt x="13802" y="21262"/>
                </a:cubicBezTo>
                <a:lnTo>
                  <a:pt x="14025" y="21198"/>
                </a:lnTo>
                <a:cubicBezTo>
                  <a:pt x="13802" y="21156"/>
                  <a:pt x="13578" y="21093"/>
                  <a:pt x="13353" y="21040"/>
                </a:cubicBezTo>
                <a:close/>
                <a:moveTo>
                  <a:pt x="15371" y="21410"/>
                </a:moveTo>
                <a:lnTo>
                  <a:pt x="15237" y="21484"/>
                </a:lnTo>
                <a:cubicBezTo>
                  <a:pt x="15549" y="21516"/>
                  <a:pt x="15909" y="21537"/>
                  <a:pt x="16222" y="21558"/>
                </a:cubicBezTo>
                <a:lnTo>
                  <a:pt x="16312" y="21484"/>
                </a:lnTo>
                <a:cubicBezTo>
                  <a:pt x="15998" y="21463"/>
                  <a:pt x="15684" y="21441"/>
                  <a:pt x="15371" y="21410"/>
                </a:cubicBezTo>
                <a:close/>
                <a:moveTo>
                  <a:pt x="17925" y="21516"/>
                </a:moveTo>
                <a:lnTo>
                  <a:pt x="17925" y="21600"/>
                </a:lnTo>
                <a:lnTo>
                  <a:pt x="18910" y="21600"/>
                </a:lnTo>
                <a:lnTo>
                  <a:pt x="18910" y="21516"/>
                </a:lnTo>
                <a:close/>
                <a:moveTo>
                  <a:pt x="20614" y="21516"/>
                </a:moveTo>
                <a:lnTo>
                  <a:pt x="20614" y="21600"/>
                </a:lnTo>
                <a:lnTo>
                  <a:pt x="21600" y="21600"/>
                </a:lnTo>
                <a:lnTo>
                  <a:pt x="21600" y="21516"/>
                </a:lnTo>
                <a:close/>
              </a:path>
            </a:pathLst>
          </a:custGeom>
          <a:solidFill>
            <a:srgbClr val="6D6E70"/>
          </a:solidFill>
          <a:ln w="12700">
            <a:miter lim="400000"/>
          </a:ln>
        </p:spPr>
        <p:txBody>
          <a:bodyPr lIns="0" tIns="0" rIns="0" bIns="0" anchor="ctr"/>
          <a:lstStyle/>
          <a:p>
            <a:pPr>
              <a:defRPr sz="1400"/>
            </a:pPr>
          </a:p>
        </p:txBody>
      </p:sp>
      <p:sp>
        <p:nvSpPr>
          <p:cNvPr id="11543" name="TextBox 15"/>
          <p:cNvSpPr txBox="1"/>
          <p:nvPr/>
        </p:nvSpPr>
        <p:spPr>
          <a:xfrm>
            <a:off x="802644" y="4333843"/>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424242"/>
                </a:solidFill>
                <a:latin typeface="Raleway Regular"/>
                <a:ea typeface="Raleway Regular"/>
                <a:cs typeface="Raleway Regular"/>
                <a:sym typeface="Raleway Regular"/>
              </a:defRPr>
            </a:lvl1pPr>
          </a:lstStyle>
          <a:p>
            <a:pPr/>
            <a:r>
              <a:t>Title 1</a:t>
            </a:r>
          </a:p>
        </p:txBody>
      </p:sp>
      <p:sp>
        <p:nvSpPr>
          <p:cNvPr id="11544" name="TextBox 15"/>
          <p:cNvSpPr txBox="1"/>
          <p:nvPr/>
        </p:nvSpPr>
        <p:spPr>
          <a:xfrm>
            <a:off x="3130288" y="1392696"/>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424242"/>
                </a:solidFill>
                <a:latin typeface="Raleway Regular"/>
                <a:ea typeface="Raleway Regular"/>
                <a:cs typeface="Raleway Regular"/>
                <a:sym typeface="Raleway Regular"/>
              </a:defRPr>
            </a:lvl1pPr>
          </a:lstStyle>
          <a:p>
            <a:pPr/>
            <a:r>
              <a:t>Title 2</a:t>
            </a:r>
          </a:p>
        </p:txBody>
      </p:sp>
      <p:sp>
        <p:nvSpPr>
          <p:cNvPr id="11545" name="TextBox 15"/>
          <p:cNvSpPr txBox="1"/>
          <p:nvPr/>
        </p:nvSpPr>
        <p:spPr>
          <a:xfrm>
            <a:off x="5658133" y="3627359"/>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FFFFFF"/>
                </a:solidFill>
                <a:latin typeface="Raleway Regular"/>
                <a:ea typeface="Raleway Regular"/>
                <a:cs typeface="Raleway Regular"/>
                <a:sym typeface="Raleway Regular"/>
              </a:defRPr>
            </a:lvl1pPr>
          </a:lstStyle>
          <a:p>
            <a:pPr/>
            <a:r>
              <a:t>PAY</a:t>
            </a:r>
          </a:p>
        </p:txBody>
      </p:sp>
      <p:sp>
        <p:nvSpPr>
          <p:cNvPr id="11546" name="TextBox 15"/>
          <p:cNvSpPr txBox="1"/>
          <p:nvPr/>
        </p:nvSpPr>
        <p:spPr>
          <a:xfrm>
            <a:off x="833539" y="3421779"/>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FFFFFF"/>
                </a:solidFill>
                <a:latin typeface="Raleway Regular"/>
                <a:ea typeface="Raleway Regular"/>
                <a:cs typeface="Raleway Regular"/>
                <a:sym typeface="Raleway Regular"/>
              </a:defRPr>
            </a:lvl1pPr>
          </a:lstStyle>
          <a:p>
            <a:pPr/>
            <a:r>
              <a:t>ME</a:t>
            </a:r>
          </a:p>
        </p:txBody>
      </p:sp>
      <p:sp>
        <p:nvSpPr>
          <p:cNvPr id="11547" name="TextBox 15"/>
          <p:cNvSpPr txBox="1"/>
          <p:nvPr/>
        </p:nvSpPr>
        <p:spPr>
          <a:xfrm>
            <a:off x="5654063" y="4333843"/>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12121"/>
                </a:solidFill>
                <a:latin typeface="Raleway Regular"/>
                <a:ea typeface="Raleway Regular"/>
                <a:cs typeface="Raleway Regular"/>
                <a:sym typeface="Raleway Regular"/>
              </a:defRPr>
            </a:lvl1pPr>
          </a:lstStyle>
          <a:p>
            <a:pPr/>
            <a:r>
              <a:t>Title 3</a:t>
            </a:r>
          </a:p>
        </p:txBody>
      </p:sp>
      <p:sp>
        <p:nvSpPr>
          <p:cNvPr id="11548" name="TextBox 15"/>
          <p:cNvSpPr txBox="1"/>
          <p:nvPr/>
        </p:nvSpPr>
        <p:spPr>
          <a:xfrm>
            <a:off x="8058941" y="1392696"/>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12121"/>
                </a:solidFill>
                <a:latin typeface="Raleway Regular"/>
                <a:ea typeface="Raleway Regular"/>
                <a:cs typeface="Raleway Regular"/>
                <a:sym typeface="Raleway Regular"/>
              </a:defRPr>
            </a:lvl1pPr>
          </a:lstStyle>
          <a:p>
            <a:pPr/>
            <a:r>
              <a:t>Title 4</a:t>
            </a:r>
          </a:p>
        </p:txBody>
      </p:sp>
      <p:sp>
        <p:nvSpPr>
          <p:cNvPr id="11549" name="TextBox 15"/>
          <p:cNvSpPr txBox="1"/>
          <p:nvPr/>
        </p:nvSpPr>
        <p:spPr>
          <a:xfrm>
            <a:off x="9973485" y="4847454"/>
            <a:ext cx="1872609"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lvl1pPr>
          </a:lstStyle>
          <a:p>
            <a:pPr/>
            <a:r>
              <a:t>Lorem ipsum dolor sit amet, consectetur adipiscing elit, sed do</a:t>
            </a:r>
          </a:p>
        </p:txBody>
      </p:sp>
      <p:sp>
        <p:nvSpPr>
          <p:cNvPr id="11550" name="TextBox 15"/>
          <p:cNvSpPr txBox="1"/>
          <p:nvPr/>
        </p:nvSpPr>
        <p:spPr>
          <a:xfrm>
            <a:off x="10467852" y="4333843"/>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12121"/>
                </a:solidFill>
                <a:latin typeface="Raleway Regular"/>
                <a:ea typeface="Raleway Regular"/>
                <a:cs typeface="Raleway Regular"/>
                <a:sym typeface="Raleway Regular"/>
              </a:defRPr>
            </a:lvl1pPr>
          </a:lstStyle>
          <a:p>
            <a:pPr/>
            <a:r>
              <a:t>Title 3</a:t>
            </a:r>
          </a:p>
        </p:txBody>
      </p:sp>
      <p:sp>
        <p:nvSpPr>
          <p:cNvPr id="11551" name="Rectangle 54"/>
          <p:cNvSpPr txBox="1"/>
          <p:nvPr/>
        </p:nvSpPr>
        <p:spPr>
          <a:xfrm>
            <a:off x="290510" y="106360"/>
            <a:ext cx="1248661"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Process</a:t>
            </a:r>
          </a:p>
        </p:txBody>
      </p:sp>
      <p:sp>
        <p:nvSpPr>
          <p:cNvPr id="11552"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pic>
        <p:nvPicPr>
          <p:cNvPr id="11553"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1554"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1555" name="TextBox 15"/>
          <p:cNvSpPr txBox="1"/>
          <p:nvPr/>
        </p:nvSpPr>
        <p:spPr>
          <a:xfrm>
            <a:off x="502127" y="4704100"/>
            <a:ext cx="1594109"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556" name="TextBox 15"/>
          <p:cNvSpPr txBox="1"/>
          <p:nvPr/>
        </p:nvSpPr>
        <p:spPr>
          <a:xfrm>
            <a:off x="2772492" y="1783052"/>
            <a:ext cx="1594110"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557" name="TextBox 15"/>
          <p:cNvSpPr txBox="1"/>
          <p:nvPr/>
        </p:nvSpPr>
        <p:spPr>
          <a:xfrm>
            <a:off x="5372700" y="4704100"/>
            <a:ext cx="1594110"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558" name="TextBox 15"/>
          <p:cNvSpPr txBox="1"/>
          <p:nvPr/>
        </p:nvSpPr>
        <p:spPr>
          <a:xfrm>
            <a:off x="7659273" y="1783052"/>
            <a:ext cx="1594110"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0" name="Rectangle 9"/>
          <p:cNvSpPr txBox="1"/>
          <p:nvPr/>
        </p:nvSpPr>
        <p:spPr>
          <a:xfrm>
            <a:off x="6698038" y="2573252"/>
            <a:ext cx="5127772" cy="128168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lnSpc>
                <a:spcPct val="90000"/>
              </a:lnSpc>
              <a:defRPr b="1" sz="4000">
                <a:latin typeface="Raleway Regular"/>
                <a:ea typeface="Raleway Regular"/>
                <a:cs typeface="Raleway Regular"/>
                <a:sym typeface="Raleway Regular"/>
              </a:defRPr>
            </a:pPr>
            <a:r>
              <a:t>04. Informational </a:t>
            </a:r>
          </a:p>
          <a:p>
            <a:pPr>
              <a:lnSpc>
                <a:spcPct val="90000"/>
              </a:lnSpc>
              <a:defRPr b="1" sz="4000">
                <a:latin typeface="Raleway Regular"/>
                <a:ea typeface="Raleway Regular"/>
                <a:cs typeface="Raleway Regular"/>
                <a:sym typeface="Raleway Regular"/>
              </a:defRPr>
            </a:pPr>
            <a:r>
              <a:t>Infographics</a:t>
            </a:r>
          </a:p>
        </p:txBody>
      </p:sp>
      <p:sp>
        <p:nvSpPr>
          <p:cNvPr id="11561" name="Rectangle 13"/>
          <p:cNvSpPr/>
          <p:nvPr/>
        </p:nvSpPr>
        <p:spPr>
          <a:xfrm flipH="1" rot="10800000">
            <a:off x="6740517" y="4216354"/>
            <a:ext cx="523244" cy="68394"/>
          </a:xfrm>
          <a:prstGeom prst="rect">
            <a:avLst/>
          </a:prstGeom>
          <a:solidFill>
            <a:srgbClr val="C22D26"/>
          </a:solidFill>
          <a:ln w="12700">
            <a:miter lim="400000"/>
          </a:ln>
        </p:spPr>
        <p:txBody>
          <a:bodyPr lIns="45719" rIns="45719" anchor="ctr"/>
          <a:lstStyle/>
          <a:p>
            <a:pPr algn="ctr"/>
          </a:p>
        </p:txBody>
      </p:sp>
      <p:sp>
        <p:nvSpPr>
          <p:cNvPr id="11562" name="Rectangle 9"/>
          <p:cNvSpPr txBox="1"/>
          <p:nvPr/>
        </p:nvSpPr>
        <p:spPr>
          <a:xfrm>
            <a:off x="6698038" y="3810504"/>
            <a:ext cx="5127772"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lvl1pPr>
          </a:lstStyle>
          <a:p>
            <a:pPr/>
            <a:r>
              <a:t>Different Informational Infographics</a:t>
            </a:r>
          </a:p>
        </p:txBody>
      </p:sp>
      <p:pic>
        <p:nvPicPr>
          <p:cNvPr id="11563" name="etisalat_by_eand_Latin_Primary logo_RGB_BlackRed.png" descr="etisalat_by_eand_Latin_Primary logo_RGB_BlackRed.png"/>
          <p:cNvPicPr>
            <a:picLocks noChangeAspect="1"/>
          </p:cNvPicPr>
          <p:nvPr/>
        </p:nvPicPr>
        <p:blipFill>
          <a:blip r:embed="rId2">
            <a:extLst/>
          </a:blip>
          <a:stretch>
            <a:fillRect/>
          </a:stretch>
        </p:blipFill>
        <p:spPr>
          <a:xfrm>
            <a:off x="10432426" y="328679"/>
            <a:ext cx="1527074" cy="559809"/>
          </a:xfrm>
          <a:prstGeom prst="rect">
            <a:avLst/>
          </a:prstGeom>
          <a:ln w="12700">
            <a:miter lim="400000"/>
          </a:ln>
        </p:spPr>
      </p:pic>
      <p:pic>
        <p:nvPicPr>
          <p:cNvPr id="11564" name="umberto-FewHpO4VC9Y-unsplash.jpg" descr="umberto-FewHpO4VC9Y-unsplash.jpg"/>
          <p:cNvPicPr>
            <a:picLocks noChangeAspect="1"/>
          </p:cNvPicPr>
          <p:nvPr/>
        </p:nvPicPr>
        <p:blipFill>
          <a:blip r:embed="rId3">
            <a:extLst/>
          </a:blip>
          <a:srcRect l="3880" t="9326" r="872" b="15381"/>
          <a:stretch>
            <a:fillRect/>
          </a:stretch>
        </p:blipFill>
        <p:spPr>
          <a:xfrm>
            <a:off x="5133" y="7249"/>
            <a:ext cx="5750013" cy="6843502"/>
          </a:xfrm>
          <a:prstGeom prst="rect">
            <a:avLst/>
          </a:prstGeom>
          <a:ln w="12700">
            <a:solidFill>
              <a:srgbClr val="F1F6FA"/>
            </a:solidFill>
            <a:miter/>
          </a:ln>
        </p:spPr>
      </p:pic>
      <p:pic>
        <p:nvPicPr>
          <p:cNvPr id="11565" name="photo-1607723619307-260d7a1e1f12.jpeg" descr="photo-1607723619307-260d7a1e1f12.jpeg"/>
          <p:cNvPicPr>
            <a:picLocks noChangeAspect="1"/>
          </p:cNvPicPr>
          <p:nvPr/>
        </p:nvPicPr>
        <p:blipFill>
          <a:blip r:embed="rId4">
            <a:extLst/>
          </a:blip>
          <a:srcRect l="18897" t="2675" r="0" b="0"/>
          <a:stretch>
            <a:fillRect/>
          </a:stretch>
        </p:blipFill>
        <p:spPr>
          <a:xfrm rot="16200000">
            <a:off x="-559843" y="557481"/>
            <a:ext cx="6873968" cy="5777068"/>
          </a:xfrm>
          <a:prstGeom prst="rect">
            <a:avLst/>
          </a:prstGeom>
          <a:ln w="12700">
            <a:miter lim="400000"/>
          </a:ln>
        </p:spPr>
      </p:pic>
      <p:sp>
        <p:nvSpPr>
          <p:cNvPr id="11566" name="Rectangle"/>
          <p:cNvSpPr/>
          <p:nvPr/>
        </p:nvSpPr>
        <p:spPr>
          <a:xfrm>
            <a:off x="-4020" y="-12864"/>
            <a:ext cx="5768231" cy="6883728"/>
          </a:xfrm>
          <a:prstGeom prst="rect">
            <a:avLst/>
          </a:prstGeom>
          <a:solidFill>
            <a:srgbClr val="000000">
              <a:alpha val="44939"/>
            </a:srgbClr>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1" name="Rounded Rectangle"/>
          <p:cNvSpPr/>
          <p:nvPr/>
        </p:nvSpPr>
        <p:spPr>
          <a:xfrm>
            <a:off x="5323932" y="1421864"/>
            <a:ext cx="4619179" cy="5209743"/>
          </a:xfrm>
          <a:prstGeom prst="roundRect">
            <a:avLst>
              <a:gd name="adj" fmla="val 825"/>
            </a:avLst>
          </a:prstGeom>
          <a:solidFill>
            <a:srgbClr val="FAFAFA"/>
          </a:solidFill>
          <a:ln w="12700">
            <a:miter lim="400000"/>
          </a:ln>
          <a:effectLst>
            <a:outerShdw sx="100000" sy="100000" kx="0" ky="0" algn="b" rotWithShape="0" blurRad="63500" dist="0" dir="5400000">
              <a:srgbClr val="000000">
                <a:alpha val="12618"/>
              </a:srgbClr>
            </a:outerShdw>
          </a:effectLst>
        </p:spPr>
        <p:txBody>
          <a:bodyPr lIns="45719" rIns="45719" anchor="ctr"/>
          <a:lstStyle/>
          <a:p>
            <a:pPr>
              <a:defRPr>
                <a:solidFill>
                  <a:srgbClr val="FFFFFF"/>
                </a:solidFill>
                <a:latin typeface="Calibri"/>
                <a:ea typeface="Calibri"/>
                <a:cs typeface="Calibri"/>
                <a:sym typeface="Calibri"/>
              </a:defRPr>
            </a:pPr>
          </a:p>
        </p:txBody>
      </p:sp>
      <p:sp>
        <p:nvSpPr>
          <p:cNvPr id="10042" name="Rounded Rectangle"/>
          <p:cNvSpPr/>
          <p:nvPr/>
        </p:nvSpPr>
        <p:spPr>
          <a:xfrm>
            <a:off x="327938" y="1421864"/>
            <a:ext cx="4619178" cy="5209743"/>
          </a:xfrm>
          <a:prstGeom prst="roundRect">
            <a:avLst>
              <a:gd name="adj" fmla="val 825"/>
            </a:avLst>
          </a:prstGeom>
          <a:solidFill>
            <a:srgbClr val="FAFAFA"/>
          </a:solidFill>
          <a:ln w="12700">
            <a:miter lim="400000"/>
          </a:ln>
          <a:effectLst>
            <a:outerShdw sx="100000" sy="100000" kx="0" ky="0" algn="b" rotWithShape="0" blurRad="63500" dist="0" dir="5400000">
              <a:srgbClr val="000000">
                <a:alpha val="12618"/>
              </a:srgbClr>
            </a:outerShdw>
          </a:effectLst>
        </p:spPr>
        <p:txBody>
          <a:bodyPr lIns="45719" rIns="45719" anchor="ctr"/>
          <a:lstStyle/>
          <a:p>
            <a:pPr>
              <a:defRPr>
                <a:solidFill>
                  <a:srgbClr val="FFFFFF"/>
                </a:solidFill>
                <a:latin typeface="Calibri"/>
                <a:ea typeface="Calibri"/>
                <a:cs typeface="Calibri"/>
                <a:sym typeface="Calibri"/>
              </a:defRPr>
            </a:pPr>
          </a:p>
        </p:txBody>
      </p:sp>
      <p:sp>
        <p:nvSpPr>
          <p:cNvPr id="10043"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044" name="Typefaces"/>
          <p:cNvSpPr txBox="1"/>
          <p:nvPr/>
        </p:nvSpPr>
        <p:spPr>
          <a:xfrm>
            <a:off x="556901" y="1649964"/>
            <a:ext cx="99009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Raleway Medium"/>
                <a:ea typeface="Raleway Medium"/>
                <a:cs typeface="Raleway Medium"/>
                <a:sym typeface="Raleway Medium"/>
              </a:defRPr>
            </a:lvl1pPr>
          </a:lstStyle>
          <a:p>
            <a:pPr/>
            <a:r>
              <a:t>Typefaces</a:t>
            </a:r>
          </a:p>
        </p:txBody>
      </p:sp>
      <p:sp>
        <p:nvSpPr>
          <p:cNvPr id="10045" name="Typography"/>
          <p:cNvSpPr txBox="1"/>
          <p:nvPr/>
        </p:nvSpPr>
        <p:spPr>
          <a:xfrm>
            <a:off x="352329" y="966953"/>
            <a:ext cx="1322122"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solidFill>
                  <a:srgbClr val="212121"/>
                </a:solidFill>
                <a:latin typeface="Raleway Regular"/>
                <a:ea typeface="Raleway Regular"/>
                <a:cs typeface="Raleway Regular"/>
                <a:sym typeface="Raleway Regular"/>
              </a:defRPr>
            </a:lvl1pPr>
          </a:lstStyle>
          <a:p>
            <a:pPr/>
            <a:r>
              <a:t>Typography</a:t>
            </a:r>
          </a:p>
        </p:txBody>
      </p:sp>
      <p:sp>
        <p:nvSpPr>
          <p:cNvPr id="10046" name="Raleway"/>
          <p:cNvSpPr txBox="1"/>
          <p:nvPr/>
        </p:nvSpPr>
        <p:spPr>
          <a:xfrm>
            <a:off x="560988" y="2131757"/>
            <a:ext cx="2110238"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latin typeface="Raleway Medium"/>
                <a:ea typeface="Raleway Medium"/>
                <a:cs typeface="Raleway Medium"/>
                <a:sym typeface="Raleway Medium"/>
              </a:defRPr>
            </a:lvl1pPr>
          </a:lstStyle>
          <a:p>
            <a:pPr/>
            <a:r>
              <a:t>Raleway</a:t>
            </a:r>
          </a:p>
        </p:txBody>
      </p:sp>
      <p:sp>
        <p:nvSpPr>
          <p:cNvPr id="10047" name="Aa Bb Cc Dd Ee Ff Gg Hh Ii Jj Kk Ll Mm Nn Oo Pp Qq Rr Ss Tt Uu Vv Ww Xx Yy Zz"/>
          <p:cNvSpPr txBox="1"/>
          <p:nvPr/>
        </p:nvSpPr>
        <p:spPr>
          <a:xfrm>
            <a:off x="560988" y="2499250"/>
            <a:ext cx="4024225"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424242"/>
                </a:solidFill>
                <a:latin typeface="Raleway Medium"/>
                <a:ea typeface="Raleway Medium"/>
                <a:cs typeface="Raleway Medium"/>
                <a:sym typeface="Raleway Medium"/>
              </a:defRPr>
            </a:lvl1pPr>
          </a:lstStyle>
          <a:p>
            <a:pPr/>
            <a:r>
              <a:t>Aa Bb Cc Dd Ee Ff Gg Hh Ii Jj Kk Ll Mm Nn Oo Pp Qq Rr Ss Tt Uu Vv Ww Xx Yy Zz</a:t>
            </a:r>
          </a:p>
        </p:txBody>
      </p:sp>
      <p:sp>
        <p:nvSpPr>
          <p:cNvPr id="10048" name="Used for text."/>
          <p:cNvSpPr txBox="1"/>
          <p:nvPr/>
        </p:nvSpPr>
        <p:spPr>
          <a:xfrm>
            <a:off x="564279" y="3064559"/>
            <a:ext cx="1976655"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Used for text.</a:t>
            </a:r>
          </a:p>
        </p:txBody>
      </p:sp>
      <p:sp>
        <p:nvSpPr>
          <p:cNvPr id="10049" name="Caros"/>
          <p:cNvSpPr txBox="1"/>
          <p:nvPr/>
        </p:nvSpPr>
        <p:spPr>
          <a:xfrm>
            <a:off x="560988" y="3687242"/>
            <a:ext cx="2110238" cy="2360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latin typeface="Caros"/>
                <a:ea typeface="Caros"/>
                <a:cs typeface="Caros"/>
                <a:sym typeface="Caros"/>
              </a:defRPr>
            </a:lvl1pPr>
          </a:lstStyle>
          <a:p>
            <a:pPr/>
            <a:r>
              <a:t>Caros</a:t>
            </a:r>
          </a:p>
        </p:txBody>
      </p:sp>
      <p:sp>
        <p:nvSpPr>
          <p:cNvPr id="10050" name="1 2 3 4 5 6 7 8 9 0"/>
          <p:cNvSpPr txBox="1"/>
          <p:nvPr/>
        </p:nvSpPr>
        <p:spPr>
          <a:xfrm>
            <a:off x="560988" y="4054735"/>
            <a:ext cx="4024225" cy="2360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424242"/>
                </a:solidFill>
                <a:latin typeface="Caros Medium"/>
                <a:ea typeface="Caros Medium"/>
                <a:cs typeface="Caros Medium"/>
                <a:sym typeface="Caros Medium"/>
              </a:defRPr>
            </a:lvl1pPr>
          </a:lstStyle>
          <a:p>
            <a:pPr/>
            <a:r>
              <a:t>1 2 3 4 5 6 7 8 9 0</a:t>
            </a:r>
          </a:p>
        </p:txBody>
      </p:sp>
      <p:sp>
        <p:nvSpPr>
          <p:cNvPr id="10051" name="Used for numbers."/>
          <p:cNvSpPr txBox="1"/>
          <p:nvPr/>
        </p:nvSpPr>
        <p:spPr>
          <a:xfrm>
            <a:off x="564279" y="4381003"/>
            <a:ext cx="1976655"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Used for numbers.</a:t>
            </a:r>
          </a:p>
        </p:txBody>
      </p:sp>
      <p:sp>
        <p:nvSpPr>
          <p:cNvPr id="10052" name="Header"/>
          <p:cNvSpPr txBox="1"/>
          <p:nvPr/>
        </p:nvSpPr>
        <p:spPr>
          <a:xfrm>
            <a:off x="5612853" y="2153651"/>
            <a:ext cx="2110238"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latin typeface="Raleway Medium"/>
                <a:ea typeface="Raleway Medium"/>
                <a:cs typeface="Raleway Medium"/>
                <a:sym typeface="Raleway Medium"/>
              </a:defRPr>
            </a:lvl1pPr>
          </a:lstStyle>
          <a:p>
            <a:pPr/>
            <a:r>
              <a:t>Header</a:t>
            </a:r>
          </a:p>
        </p:txBody>
      </p:sp>
      <p:sp>
        <p:nvSpPr>
          <p:cNvPr id="10053" name="H1 ————— 30 pt"/>
          <p:cNvSpPr txBox="1"/>
          <p:nvPr/>
        </p:nvSpPr>
        <p:spPr>
          <a:xfrm>
            <a:off x="5623509" y="2416217"/>
            <a:ext cx="3777000"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3000">
                <a:latin typeface="Raleway Regular"/>
                <a:ea typeface="Raleway Regular"/>
                <a:cs typeface="Raleway Regular"/>
                <a:sym typeface="Raleway Regular"/>
              </a:defRPr>
            </a:lvl1pPr>
          </a:lstStyle>
          <a:p>
            <a:pPr/>
            <a:r>
              <a:t>H1 ————— 30 pt</a:t>
            </a:r>
          </a:p>
        </p:txBody>
      </p:sp>
      <p:sp>
        <p:nvSpPr>
          <p:cNvPr id="10054" name="H2 ————— 24 pt"/>
          <p:cNvSpPr txBox="1"/>
          <p:nvPr/>
        </p:nvSpPr>
        <p:spPr>
          <a:xfrm>
            <a:off x="5623509" y="2899216"/>
            <a:ext cx="2789867"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400">
                <a:latin typeface="Raleway Regular"/>
                <a:ea typeface="Raleway Regular"/>
                <a:cs typeface="Raleway Regular"/>
                <a:sym typeface="Raleway Regular"/>
              </a:defRPr>
            </a:lvl1pPr>
          </a:lstStyle>
          <a:p>
            <a:pPr/>
            <a:r>
              <a:t>H2 ————— 24 pt</a:t>
            </a:r>
          </a:p>
        </p:txBody>
      </p:sp>
      <p:sp>
        <p:nvSpPr>
          <p:cNvPr id="10055" name="Title"/>
          <p:cNvSpPr txBox="1"/>
          <p:nvPr/>
        </p:nvSpPr>
        <p:spPr>
          <a:xfrm>
            <a:off x="5612853" y="3772505"/>
            <a:ext cx="2110238"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latin typeface="Raleway Medium"/>
                <a:ea typeface="Raleway Medium"/>
                <a:cs typeface="Raleway Medium"/>
                <a:sym typeface="Raleway Medium"/>
              </a:defRPr>
            </a:lvl1pPr>
          </a:lstStyle>
          <a:p>
            <a:pPr/>
            <a:r>
              <a:t>Title</a:t>
            </a:r>
          </a:p>
        </p:txBody>
      </p:sp>
      <p:sp>
        <p:nvSpPr>
          <p:cNvPr id="10056" name="T1 ————— 20 pt"/>
          <p:cNvSpPr txBox="1"/>
          <p:nvPr/>
        </p:nvSpPr>
        <p:spPr>
          <a:xfrm>
            <a:off x="5623509" y="4035071"/>
            <a:ext cx="2789867"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latin typeface="Raleway Regular"/>
                <a:ea typeface="Raleway Regular"/>
                <a:cs typeface="Raleway Regular"/>
                <a:sym typeface="Raleway Regular"/>
              </a:defRPr>
            </a:lvl1pPr>
          </a:lstStyle>
          <a:p>
            <a:pPr/>
            <a:r>
              <a:t>T1 ————— 20 pt</a:t>
            </a:r>
          </a:p>
        </p:txBody>
      </p:sp>
      <p:sp>
        <p:nvSpPr>
          <p:cNvPr id="10057" name="T2 ————— 18 pt"/>
          <p:cNvSpPr txBox="1"/>
          <p:nvPr/>
        </p:nvSpPr>
        <p:spPr>
          <a:xfrm>
            <a:off x="5623509" y="4403838"/>
            <a:ext cx="278986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latin typeface="Raleway Regular"/>
                <a:ea typeface="Raleway Regular"/>
                <a:cs typeface="Raleway Regular"/>
                <a:sym typeface="Raleway Regular"/>
              </a:defRPr>
            </a:lvl1pPr>
          </a:lstStyle>
          <a:p>
            <a:pPr/>
            <a:r>
              <a:t>T2 ————— 18 pt</a:t>
            </a:r>
          </a:p>
        </p:txBody>
      </p:sp>
      <p:sp>
        <p:nvSpPr>
          <p:cNvPr id="10058" name="T3 ————— 16 pt"/>
          <p:cNvSpPr txBox="1"/>
          <p:nvPr/>
        </p:nvSpPr>
        <p:spPr>
          <a:xfrm>
            <a:off x="5623509" y="4770744"/>
            <a:ext cx="278986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600">
                <a:latin typeface="Raleway Regular"/>
                <a:ea typeface="Raleway Regular"/>
                <a:cs typeface="Raleway Regular"/>
                <a:sym typeface="Raleway Regular"/>
              </a:defRPr>
            </a:lvl1pPr>
          </a:lstStyle>
          <a:p>
            <a:pPr/>
            <a:r>
              <a:t>T3 ————— 16 pt</a:t>
            </a:r>
          </a:p>
        </p:txBody>
      </p:sp>
      <p:sp>
        <p:nvSpPr>
          <p:cNvPr id="10059" name="Body text"/>
          <p:cNvSpPr txBox="1"/>
          <p:nvPr/>
        </p:nvSpPr>
        <p:spPr>
          <a:xfrm>
            <a:off x="8167463" y="5728523"/>
            <a:ext cx="2110238"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latin typeface="Raleway Medium"/>
                <a:ea typeface="Raleway Medium"/>
                <a:cs typeface="Raleway Medium"/>
                <a:sym typeface="Raleway Medium"/>
              </a:defRPr>
            </a:lvl1pPr>
          </a:lstStyle>
          <a:p>
            <a:pPr/>
            <a:r>
              <a:t>Body text</a:t>
            </a:r>
          </a:p>
        </p:txBody>
      </p:sp>
      <p:sp>
        <p:nvSpPr>
          <p:cNvPr id="10060" name="B1 ————— 14 pt"/>
          <p:cNvSpPr txBox="1"/>
          <p:nvPr/>
        </p:nvSpPr>
        <p:spPr>
          <a:xfrm>
            <a:off x="8178120" y="5991089"/>
            <a:ext cx="2789866"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B1 ————— 14 pt</a:t>
            </a:r>
          </a:p>
        </p:txBody>
      </p:sp>
      <p:sp>
        <p:nvSpPr>
          <p:cNvPr id="10061" name="B1 ————— 12 pt"/>
          <p:cNvSpPr txBox="1"/>
          <p:nvPr/>
        </p:nvSpPr>
        <p:spPr>
          <a:xfrm>
            <a:off x="8178120" y="6243336"/>
            <a:ext cx="2789866"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212121"/>
                </a:solidFill>
                <a:latin typeface="Raleway Medium"/>
                <a:ea typeface="Raleway Medium"/>
                <a:cs typeface="Raleway Medium"/>
                <a:sym typeface="Raleway Medium"/>
              </a:defRPr>
            </a:lvl1pPr>
          </a:lstStyle>
          <a:p>
            <a:pPr/>
            <a:r>
              <a:t>B1 ————— 12 pt</a:t>
            </a:r>
          </a:p>
        </p:txBody>
      </p:sp>
      <p:sp>
        <p:nvSpPr>
          <p:cNvPr id="10062" name="Subtitle"/>
          <p:cNvSpPr txBox="1"/>
          <p:nvPr/>
        </p:nvSpPr>
        <p:spPr>
          <a:xfrm>
            <a:off x="5618181" y="5864164"/>
            <a:ext cx="2110238"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latin typeface="Raleway Medium"/>
                <a:ea typeface="Raleway Medium"/>
                <a:cs typeface="Raleway Medium"/>
                <a:sym typeface="Raleway Medium"/>
              </a:defRPr>
            </a:lvl1pPr>
          </a:lstStyle>
          <a:p>
            <a:pPr/>
            <a:r>
              <a:t>Subtitle</a:t>
            </a:r>
          </a:p>
        </p:txBody>
      </p:sp>
      <p:sp>
        <p:nvSpPr>
          <p:cNvPr id="10063" name="ST1 ————— 16 pt"/>
          <p:cNvSpPr txBox="1"/>
          <p:nvPr/>
        </p:nvSpPr>
        <p:spPr>
          <a:xfrm>
            <a:off x="5628838" y="6126730"/>
            <a:ext cx="207826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424242"/>
                </a:solidFill>
                <a:latin typeface="Raleway Medium"/>
                <a:ea typeface="Raleway Medium"/>
                <a:cs typeface="Raleway Medium"/>
                <a:sym typeface="Raleway Medium"/>
              </a:defRPr>
            </a:lvl1pPr>
          </a:lstStyle>
          <a:p>
            <a:pPr/>
            <a:r>
              <a:t>ST1 ————— 16 pt</a:t>
            </a:r>
          </a:p>
        </p:txBody>
      </p:sp>
      <p:sp>
        <p:nvSpPr>
          <p:cNvPr id="10064" name="T4 ————— 14 pt"/>
          <p:cNvSpPr txBox="1"/>
          <p:nvPr/>
        </p:nvSpPr>
        <p:spPr>
          <a:xfrm>
            <a:off x="5623509" y="5086849"/>
            <a:ext cx="278986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T4 ————— 14 pt</a:t>
            </a:r>
          </a:p>
        </p:txBody>
      </p:sp>
      <p:sp>
        <p:nvSpPr>
          <p:cNvPr id="10065"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066"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0067" name="H3 ————— 22 pt"/>
          <p:cNvSpPr txBox="1"/>
          <p:nvPr/>
        </p:nvSpPr>
        <p:spPr>
          <a:xfrm>
            <a:off x="5623509" y="3312976"/>
            <a:ext cx="2789867"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200">
                <a:latin typeface="Raleway Regular"/>
                <a:ea typeface="Raleway Regular"/>
                <a:cs typeface="Raleway Regular"/>
                <a:sym typeface="Raleway Regular"/>
              </a:defRPr>
            </a:lvl1pPr>
          </a:lstStyle>
          <a:p>
            <a:pPr/>
            <a:r>
              <a:t>H3 ————— 22 pt</a:t>
            </a:r>
          </a:p>
        </p:txBody>
      </p:sp>
      <p:sp>
        <p:nvSpPr>
          <p:cNvPr id="10068" name="Rectangle 54"/>
          <p:cNvSpPr txBox="1"/>
          <p:nvPr/>
        </p:nvSpPr>
        <p:spPr>
          <a:xfrm>
            <a:off x="352329" y="175417"/>
            <a:ext cx="1698550"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latin typeface="Raleway Regular"/>
                <a:ea typeface="Raleway Regular"/>
                <a:cs typeface="Raleway Regular"/>
                <a:sym typeface="Raleway Regular"/>
              </a:defRPr>
            </a:lvl1pPr>
          </a:lstStyle>
          <a:p>
            <a:pPr/>
            <a:r>
              <a:t>Style Guide</a:t>
            </a:r>
          </a:p>
        </p:txBody>
      </p:sp>
      <p:sp>
        <p:nvSpPr>
          <p:cNvPr id="10069" name="T5 ————— 12 pt"/>
          <p:cNvSpPr txBox="1"/>
          <p:nvPr/>
        </p:nvSpPr>
        <p:spPr>
          <a:xfrm>
            <a:off x="5636209" y="5359350"/>
            <a:ext cx="278986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200">
                <a:latin typeface="Raleway Regular"/>
                <a:ea typeface="Raleway Regular"/>
                <a:cs typeface="Raleway Regular"/>
                <a:sym typeface="Raleway Regular"/>
              </a:defRPr>
            </a:lvl1pPr>
          </a:lstStyle>
          <a:p>
            <a:pPr/>
            <a:r>
              <a:t>T5 ————— 12 pt</a:t>
            </a:r>
          </a:p>
        </p:txBody>
      </p:sp>
      <p:sp>
        <p:nvSpPr>
          <p:cNvPr id="10070" name="Type scale"/>
          <p:cNvSpPr txBox="1"/>
          <p:nvPr/>
        </p:nvSpPr>
        <p:spPr>
          <a:xfrm>
            <a:off x="5566081" y="1649964"/>
            <a:ext cx="103215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Raleway Medium"/>
                <a:ea typeface="Raleway Medium"/>
                <a:cs typeface="Raleway Medium"/>
                <a:sym typeface="Raleway Medium"/>
              </a:defRPr>
            </a:lvl1pPr>
          </a:lstStyle>
          <a:p>
            <a:pPr/>
            <a:r>
              <a:t>Type scale</a:t>
            </a:r>
          </a:p>
        </p:txBody>
      </p:sp>
      <p:sp>
        <p:nvSpPr>
          <p:cNvPr id="10071" name="T6 ————— 10 pt"/>
          <p:cNvSpPr txBox="1"/>
          <p:nvPr/>
        </p:nvSpPr>
        <p:spPr>
          <a:xfrm>
            <a:off x="5636209" y="5601137"/>
            <a:ext cx="2789867"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000">
                <a:latin typeface="Raleway Regular"/>
                <a:ea typeface="Raleway Regular"/>
                <a:cs typeface="Raleway Regular"/>
                <a:sym typeface="Raleway Regular"/>
              </a:defRPr>
            </a:lvl1pPr>
          </a:lstStyle>
          <a:p>
            <a:pPr/>
            <a:r>
              <a:t>T6 ————— 10 pt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8" name="Rounded Rectangle"/>
          <p:cNvSpPr/>
          <p:nvPr/>
        </p:nvSpPr>
        <p:spPr>
          <a:xfrm>
            <a:off x="6426390" y="3729728"/>
            <a:ext cx="4821663" cy="1788728"/>
          </a:xfrm>
          <a:prstGeom prst="roundRect">
            <a:avLst>
              <a:gd name="adj" fmla="val 7100"/>
            </a:avLst>
          </a:prstGeom>
          <a:solidFill>
            <a:srgbClr val="919191">
              <a:alpha val="41608"/>
            </a:srgbClr>
          </a:solidFill>
          <a:ln w="12700">
            <a:miter lim="400000"/>
          </a:ln>
        </p:spPr>
        <p:txBody>
          <a:bodyPr lIns="45719" rIns="45719" anchor="ctr"/>
          <a:lstStyle/>
          <a:p>
            <a:pPr/>
          </a:p>
        </p:txBody>
      </p:sp>
      <p:sp>
        <p:nvSpPr>
          <p:cNvPr id="11569" name="Rounded Rectangle"/>
          <p:cNvSpPr/>
          <p:nvPr/>
        </p:nvSpPr>
        <p:spPr>
          <a:xfrm>
            <a:off x="6422843" y="3729728"/>
            <a:ext cx="1150381" cy="1788728"/>
          </a:xfrm>
          <a:prstGeom prst="roundRect">
            <a:avLst>
              <a:gd name="adj" fmla="val 11040"/>
            </a:avLst>
          </a:prstGeom>
          <a:solidFill>
            <a:srgbClr val="919191"/>
          </a:solidFill>
          <a:ln w="12700">
            <a:miter lim="400000"/>
          </a:ln>
        </p:spPr>
        <p:txBody>
          <a:bodyPr lIns="45719" rIns="45719" anchor="ctr"/>
          <a:lstStyle/>
          <a:p>
            <a:pPr/>
          </a:p>
        </p:txBody>
      </p:sp>
      <p:sp>
        <p:nvSpPr>
          <p:cNvPr id="11570" name="Rounded Rectangle"/>
          <p:cNvSpPr/>
          <p:nvPr/>
        </p:nvSpPr>
        <p:spPr>
          <a:xfrm>
            <a:off x="982818" y="3729728"/>
            <a:ext cx="4821663" cy="1788728"/>
          </a:xfrm>
          <a:prstGeom prst="roundRect">
            <a:avLst>
              <a:gd name="adj" fmla="val 7100"/>
            </a:avLst>
          </a:prstGeom>
          <a:solidFill>
            <a:srgbClr val="63839C">
              <a:alpha val="44453"/>
            </a:srgbClr>
          </a:solidFill>
          <a:ln w="12700">
            <a:miter lim="400000"/>
          </a:ln>
        </p:spPr>
        <p:txBody>
          <a:bodyPr lIns="45719" rIns="45719" anchor="ctr"/>
          <a:lstStyle/>
          <a:p>
            <a:pPr/>
          </a:p>
        </p:txBody>
      </p:sp>
      <p:sp>
        <p:nvSpPr>
          <p:cNvPr id="11571" name="Rounded Rectangle"/>
          <p:cNvSpPr/>
          <p:nvPr/>
        </p:nvSpPr>
        <p:spPr>
          <a:xfrm>
            <a:off x="982818" y="3729728"/>
            <a:ext cx="1150381" cy="1788728"/>
          </a:xfrm>
          <a:prstGeom prst="roundRect">
            <a:avLst>
              <a:gd name="adj" fmla="val 11040"/>
            </a:avLst>
          </a:prstGeom>
          <a:solidFill>
            <a:srgbClr val="63839C"/>
          </a:solidFill>
          <a:ln w="12700">
            <a:miter lim="400000"/>
          </a:ln>
        </p:spPr>
        <p:txBody>
          <a:bodyPr lIns="45719" rIns="45719" anchor="ctr"/>
          <a:lstStyle/>
          <a:p>
            <a:pPr/>
          </a:p>
        </p:txBody>
      </p:sp>
      <p:sp>
        <p:nvSpPr>
          <p:cNvPr id="11572" name="Rounded Rectangle"/>
          <p:cNvSpPr/>
          <p:nvPr/>
        </p:nvSpPr>
        <p:spPr>
          <a:xfrm>
            <a:off x="6426390" y="1357674"/>
            <a:ext cx="4821663" cy="1788729"/>
          </a:xfrm>
          <a:prstGeom prst="roundRect">
            <a:avLst>
              <a:gd name="adj" fmla="val 7100"/>
            </a:avLst>
          </a:prstGeom>
          <a:solidFill>
            <a:srgbClr val="AB7476">
              <a:alpha val="42803"/>
            </a:srgbClr>
          </a:solidFill>
          <a:ln w="12700">
            <a:miter lim="400000"/>
          </a:ln>
        </p:spPr>
        <p:txBody>
          <a:bodyPr lIns="45719" rIns="45719" anchor="ctr"/>
          <a:lstStyle/>
          <a:p>
            <a:pPr/>
          </a:p>
        </p:txBody>
      </p:sp>
      <p:sp>
        <p:nvSpPr>
          <p:cNvPr id="11573" name="Rounded Rectangle"/>
          <p:cNvSpPr/>
          <p:nvPr/>
        </p:nvSpPr>
        <p:spPr>
          <a:xfrm>
            <a:off x="6422843" y="1357674"/>
            <a:ext cx="1150381" cy="1788729"/>
          </a:xfrm>
          <a:prstGeom prst="roundRect">
            <a:avLst>
              <a:gd name="adj" fmla="val 11040"/>
            </a:avLst>
          </a:prstGeom>
          <a:solidFill>
            <a:srgbClr val="AB7476"/>
          </a:solidFill>
          <a:ln w="12700">
            <a:miter lim="400000"/>
          </a:ln>
        </p:spPr>
        <p:txBody>
          <a:bodyPr lIns="45719" rIns="45719" anchor="ctr"/>
          <a:lstStyle/>
          <a:p>
            <a:pPr/>
          </a:p>
        </p:txBody>
      </p:sp>
      <p:sp>
        <p:nvSpPr>
          <p:cNvPr id="11574" name="Rounded Rectangle"/>
          <p:cNvSpPr/>
          <p:nvPr/>
        </p:nvSpPr>
        <p:spPr>
          <a:xfrm>
            <a:off x="982818" y="1357674"/>
            <a:ext cx="4821663" cy="1788729"/>
          </a:xfrm>
          <a:prstGeom prst="roundRect">
            <a:avLst>
              <a:gd name="adj" fmla="val 7100"/>
            </a:avLst>
          </a:prstGeom>
          <a:solidFill>
            <a:srgbClr val="CCBFA2">
              <a:alpha val="35544"/>
            </a:srgbClr>
          </a:solidFill>
          <a:ln w="12700">
            <a:miter lim="400000"/>
          </a:ln>
        </p:spPr>
        <p:txBody>
          <a:bodyPr lIns="45719" rIns="45719" anchor="ctr"/>
          <a:lstStyle/>
          <a:p>
            <a:pPr/>
          </a:p>
        </p:txBody>
      </p:sp>
      <p:sp>
        <p:nvSpPr>
          <p:cNvPr id="11575" name="Rounded Rectangle"/>
          <p:cNvSpPr/>
          <p:nvPr/>
        </p:nvSpPr>
        <p:spPr>
          <a:xfrm>
            <a:off x="982818" y="1357674"/>
            <a:ext cx="1150381" cy="1788729"/>
          </a:xfrm>
          <a:prstGeom prst="roundRect">
            <a:avLst>
              <a:gd name="adj" fmla="val 11040"/>
            </a:avLst>
          </a:prstGeom>
          <a:solidFill>
            <a:srgbClr val="CCBFA2"/>
          </a:solidFill>
          <a:ln w="12700">
            <a:miter lim="400000"/>
          </a:ln>
        </p:spPr>
        <p:txBody>
          <a:bodyPr lIns="45719" rIns="45719" anchor="ctr"/>
          <a:lstStyle/>
          <a:p>
            <a:pPr/>
          </a:p>
        </p:txBody>
      </p:sp>
      <p:sp>
        <p:nvSpPr>
          <p:cNvPr id="11576" name="TextBox 15"/>
          <p:cNvSpPr txBox="1"/>
          <p:nvPr/>
        </p:nvSpPr>
        <p:spPr>
          <a:xfrm>
            <a:off x="1146966" y="2381866"/>
            <a:ext cx="822085"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900">
                <a:solidFill>
                  <a:srgbClr val="FFFFFF"/>
                </a:solidFill>
                <a:latin typeface="Suisse Int'l Bold"/>
                <a:ea typeface="Suisse Int'l Bold"/>
                <a:cs typeface="Suisse Int'l Bold"/>
                <a:sym typeface="Suisse Int'l Bold"/>
              </a:defRPr>
            </a:lvl1pPr>
          </a:lstStyle>
          <a:p>
            <a:pPr/>
            <a:r>
              <a:t>1.</a:t>
            </a:r>
          </a:p>
        </p:txBody>
      </p:sp>
      <p:grpSp>
        <p:nvGrpSpPr>
          <p:cNvPr id="11579" name="Group"/>
          <p:cNvGrpSpPr/>
          <p:nvPr/>
        </p:nvGrpSpPr>
        <p:grpSpPr>
          <a:xfrm>
            <a:off x="2221914" y="1577444"/>
            <a:ext cx="197425" cy="294637"/>
            <a:chOff x="0" y="0"/>
            <a:chExt cx="197424" cy="294636"/>
          </a:xfrm>
        </p:grpSpPr>
        <p:sp>
          <p:nvSpPr>
            <p:cNvPr id="11577" name="Google Shape;1655;p20"/>
            <p:cNvSpPr/>
            <p:nvPr/>
          </p:nvSpPr>
          <p:spPr>
            <a:xfrm>
              <a:off x="0" y="125358"/>
              <a:ext cx="197425" cy="169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6" y="0"/>
                  </a:moveTo>
                  <a:cubicBezTo>
                    <a:pt x="1210" y="0"/>
                    <a:pt x="1174" y="3"/>
                    <a:pt x="1136" y="9"/>
                  </a:cubicBezTo>
                  <a:cubicBezTo>
                    <a:pt x="487" y="102"/>
                    <a:pt x="0" y="670"/>
                    <a:pt x="0" y="1429"/>
                  </a:cubicBezTo>
                  <a:cubicBezTo>
                    <a:pt x="326" y="7679"/>
                    <a:pt x="4467" y="12605"/>
                    <a:pt x="9664" y="13266"/>
                  </a:cubicBezTo>
                  <a:lnTo>
                    <a:pt x="9664" y="20275"/>
                  </a:lnTo>
                  <a:cubicBezTo>
                    <a:pt x="9664" y="20939"/>
                    <a:pt x="10151" y="21600"/>
                    <a:pt x="10800" y="21600"/>
                  </a:cubicBezTo>
                  <a:cubicBezTo>
                    <a:pt x="11449" y="21600"/>
                    <a:pt x="11936" y="20939"/>
                    <a:pt x="11936" y="20275"/>
                  </a:cubicBezTo>
                  <a:lnTo>
                    <a:pt x="11936" y="13266"/>
                  </a:lnTo>
                  <a:cubicBezTo>
                    <a:pt x="17133" y="12605"/>
                    <a:pt x="21274" y="7679"/>
                    <a:pt x="21600" y="1429"/>
                  </a:cubicBezTo>
                  <a:cubicBezTo>
                    <a:pt x="21600" y="670"/>
                    <a:pt x="21113" y="102"/>
                    <a:pt x="20464" y="9"/>
                  </a:cubicBezTo>
                  <a:cubicBezTo>
                    <a:pt x="20426" y="3"/>
                    <a:pt x="20390" y="0"/>
                    <a:pt x="20354" y="0"/>
                  </a:cubicBezTo>
                  <a:cubicBezTo>
                    <a:pt x="19823" y="0"/>
                    <a:pt x="19321" y="625"/>
                    <a:pt x="19246" y="1334"/>
                  </a:cubicBezTo>
                  <a:cubicBezTo>
                    <a:pt x="19003" y="6543"/>
                    <a:pt x="15349" y="10709"/>
                    <a:pt x="10800" y="10709"/>
                  </a:cubicBezTo>
                  <a:cubicBezTo>
                    <a:pt x="6333" y="10709"/>
                    <a:pt x="2597" y="6543"/>
                    <a:pt x="2354" y="1334"/>
                  </a:cubicBezTo>
                  <a:cubicBezTo>
                    <a:pt x="2279" y="625"/>
                    <a:pt x="1777" y="0"/>
                    <a:pt x="1246" y="0"/>
                  </a:cubicBezTo>
                  <a:close/>
                </a:path>
              </a:pathLst>
            </a:custGeom>
            <a:solidFill>
              <a:srgbClr val="375150"/>
            </a:solidFill>
            <a:ln w="12700" cap="flat">
              <a:noFill/>
              <a:miter lim="400000"/>
            </a:ln>
            <a:effectLst/>
          </p:spPr>
          <p:txBody>
            <a:bodyPr wrap="square" lIns="0" tIns="0" rIns="0" bIns="0" numCol="1" anchor="ctr">
              <a:noAutofit/>
            </a:bodyPr>
            <a:lstStyle/>
            <a:p>
              <a:pPr>
                <a:defRPr sz="1400"/>
              </a:pPr>
            </a:p>
          </p:txBody>
        </p:sp>
        <p:sp>
          <p:nvSpPr>
            <p:cNvPr id="11578" name="Google Shape;1656;p20"/>
            <p:cNvSpPr/>
            <p:nvPr/>
          </p:nvSpPr>
          <p:spPr>
            <a:xfrm>
              <a:off x="38598" y="0"/>
              <a:ext cx="120977" cy="191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2342"/>
                  </a:moveTo>
                  <a:cubicBezTo>
                    <a:pt x="12587" y="2342"/>
                    <a:pt x="14311" y="2847"/>
                    <a:pt x="15767" y="3683"/>
                  </a:cubicBezTo>
                  <a:cubicBezTo>
                    <a:pt x="16964" y="4521"/>
                    <a:pt x="17759" y="5610"/>
                    <a:pt x="17759" y="6781"/>
                  </a:cubicBezTo>
                  <a:lnTo>
                    <a:pt x="17759" y="14819"/>
                  </a:lnTo>
                  <a:cubicBezTo>
                    <a:pt x="17759" y="14985"/>
                    <a:pt x="17759" y="15070"/>
                    <a:pt x="17759" y="15239"/>
                  </a:cubicBezTo>
                  <a:cubicBezTo>
                    <a:pt x="17361" y="17499"/>
                    <a:pt x="14445" y="19258"/>
                    <a:pt x="10733" y="19258"/>
                  </a:cubicBezTo>
                  <a:cubicBezTo>
                    <a:pt x="7155" y="19258"/>
                    <a:pt x="4109" y="17499"/>
                    <a:pt x="3841" y="15239"/>
                  </a:cubicBezTo>
                  <a:cubicBezTo>
                    <a:pt x="3841" y="15070"/>
                    <a:pt x="3712" y="14985"/>
                    <a:pt x="3712" y="14819"/>
                  </a:cubicBezTo>
                  <a:lnTo>
                    <a:pt x="3712" y="6781"/>
                  </a:lnTo>
                  <a:cubicBezTo>
                    <a:pt x="3712" y="4354"/>
                    <a:pt x="6892" y="2342"/>
                    <a:pt x="10733" y="2342"/>
                  </a:cubicBezTo>
                  <a:close/>
                  <a:moveTo>
                    <a:pt x="10733" y="0"/>
                  </a:moveTo>
                  <a:cubicBezTo>
                    <a:pt x="4770" y="0"/>
                    <a:pt x="0" y="3014"/>
                    <a:pt x="0" y="6781"/>
                  </a:cubicBezTo>
                  <a:lnTo>
                    <a:pt x="0" y="14819"/>
                  </a:lnTo>
                  <a:cubicBezTo>
                    <a:pt x="0" y="14985"/>
                    <a:pt x="0" y="15154"/>
                    <a:pt x="0" y="15490"/>
                  </a:cubicBezTo>
                  <a:cubicBezTo>
                    <a:pt x="531" y="19006"/>
                    <a:pt x="5168" y="21600"/>
                    <a:pt x="10733" y="21600"/>
                  </a:cubicBezTo>
                  <a:cubicBezTo>
                    <a:pt x="16298" y="21600"/>
                    <a:pt x="20939" y="19006"/>
                    <a:pt x="21466" y="15406"/>
                  </a:cubicBezTo>
                  <a:cubicBezTo>
                    <a:pt x="21466" y="15239"/>
                    <a:pt x="21600" y="14985"/>
                    <a:pt x="21600" y="14819"/>
                  </a:cubicBezTo>
                  <a:lnTo>
                    <a:pt x="21600" y="6781"/>
                  </a:lnTo>
                  <a:cubicBezTo>
                    <a:pt x="21600" y="5023"/>
                    <a:pt x="20407" y="3265"/>
                    <a:pt x="18420" y="1925"/>
                  </a:cubicBezTo>
                  <a:cubicBezTo>
                    <a:pt x="16298" y="669"/>
                    <a:pt x="13650" y="0"/>
                    <a:pt x="10733" y="0"/>
                  </a:cubicBezTo>
                  <a:close/>
                </a:path>
              </a:pathLst>
            </a:custGeom>
            <a:solidFill>
              <a:srgbClr val="375150"/>
            </a:solidFill>
            <a:ln w="12700" cap="flat">
              <a:noFill/>
              <a:miter lim="400000"/>
            </a:ln>
            <a:effectLst/>
          </p:spPr>
          <p:txBody>
            <a:bodyPr wrap="square" lIns="0" tIns="0" rIns="0" bIns="0" numCol="1" anchor="ctr">
              <a:noAutofit/>
            </a:bodyPr>
            <a:lstStyle/>
            <a:p>
              <a:pPr>
                <a:defRPr sz="1400"/>
              </a:pPr>
            </a:p>
          </p:txBody>
        </p:sp>
      </p:grpSp>
      <p:sp>
        <p:nvSpPr>
          <p:cNvPr id="11580" name="TextBox 15"/>
          <p:cNvSpPr txBox="1"/>
          <p:nvPr/>
        </p:nvSpPr>
        <p:spPr>
          <a:xfrm>
            <a:off x="2491934" y="1577444"/>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400">
                <a:solidFill>
                  <a:srgbClr val="212121"/>
                </a:solidFill>
                <a:latin typeface="Raleway Regular"/>
                <a:ea typeface="Raleway Regular"/>
                <a:cs typeface="Raleway Regular"/>
                <a:sym typeface="Raleway Regular"/>
              </a:defRPr>
            </a:lvl1pPr>
          </a:lstStyle>
          <a:p>
            <a:pPr/>
            <a:r>
              <a:t>Title</a:t>
            </a:r>
          </a:p>
        </p:txBody>
      </p:sp>
      <p:sp>
        <p:nvSpPr>
          <p:cNvPr id="11581" name="TextBox 15"/>
          <p:cNvSpPr txBox="1"/>
          <p:nvPr/>
        </p:nvSpPr>
        <p:spPr>
          <a:xfrm>
            <a:off x="6585985" y="2381866"/>
            <a:ext cx="822085"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900">
                <a:solidFill>
                  <a:srgbClr val="FFFFFF"/>
                </a:solidFill>
                <a:latin typeface="Suisse Int'l Bold"/>
                <a:ea typeface="Suisse Int'l Bold"/>
                <a:cs typeface="Suisse Int'l Bold"/>
                <a:sym typeface="Suisse Int'l Bold"/>
              </a:defRPr>
            </a:lvl1pPr>
          </a:lstStyle>
          <a:p>
            <a:pPr/>
            <a:r>
              <a:t>2.</a:t>
            </a:r>
          </a:p>
        </p:txBody>
      </p:sp>
      <p:sp>
        <p:nvSpPr>
          <p:cNvPr id="11582" name="TextBox 15"/>
          <p:cNvSpPr txBox="1"/>
          <p:nvPr/>
        </p:nvSpPr>
        <p:spPr>
          <a:xfrm>
            <a:off x="1146966" y="4740303"/>
            <a:ext cx="822085"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900">
                <a:solidFill>
                  <a:srgbClr val="FFFFFF"/>
                </a:solidFill>
                <a:latin typeface="Suisse Int'l Bold"/>
                <a:ea typeface="Suisse Int'l Bold"/>
                <a:cs typeface="Suisse Int'l Bold"/>
                <a:sym typeface="Suisse Int'l Bold"/>
              </a:defRPr>
            </a:lvl1pPr>
          </a:lstStyle>
          <a:p>
            <a:pPr/>
            <a:r>
              <a:t>3.</a:t>
            </a:r>
          </a:p>
        </p:txBody>
      </p:sp>
      <p:sp>
        <p:nvSpPr>
          <p:cNvPr id="11583" name="TextBox 15"/>
          <p:cNvSpPr txBox="1"/>
          <p:nvPr/>
        </p:nvSpPr>
        <p:spPr>
          <a:xfrm>
            <a:off x="2491934" y="3935881"/>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400">
                <a:solidFill>
                  <a:srgbClr val="212121"/>
                </a:solidFill>
                <a:latin typeface="Raleway Regular"/>
                <a:ea typeface="Raleway Regular"/>
                <a:cs typeface="Raleway Regular"/>
                <a:sym typeface="Raleway Regular"/>
              </a:defRPr>
            </a:lvl1pPr>
          </a:lstStyle>
          <a:p>
            <a:pPr/>
            <a:r>
              <a:t>Title</a:t>
            </a:r>
          </a:p>
        </p:txBody>
      </p:sp>
      <p:sp>
        <p:nvSpPr>
          <p:cNvPr id="11584" name="TextBox 15"/>
          <p:cNvSpPr txBox="1"/>
          <p:nvPr/>
        </p:nvSpPr>
        <p:spPr>
          <a:xfrm>
            <a:off x="6585986" y="4740303"/>
            <a:ext cx="822085"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900">
                <a:solidFill>
                  <a:srgbClr val="FFFFFF"/>
                </a:solidFill>
                <a:latin typeface="Suisse Int'l Bold"/>
                <a:ea typeface="Suisse Int'l Bold"/>
                <a:cs typeface="Suisse Int'l Bold"/>
                <a:sym typeface="Suisse Int'l Bold"/>
              </a:defRPr>
            </a:lvl1pPr>
          </a:lstStyle>
          <a:p>
            <a:pPr/>
            <a:r>
              <a:t>4.</a:t>
            </a:r>
          </a:p>
        </p:txBody>
      </p:sp>
      <p:grpSp>
        <p:nvGrpSpPr>
          <p:cNvPr id="11587" name="Group"/>
          <p:cNvGrpSpPr/>
          <p:nvPr/>
        </p:nvGrpSpPr>
        <p:grpSpPr>
          <a:xfrm>
            <a:off x="2221914" y="3935881"/>
            <a:ext cx="197425" cy="294637"/>
            <a:chOff x="0" y="0"/>
            <a:chExt cx="197424" cy="294636"/>
          </a:xfrm>
        </p:grpSpPr>
        <p:sp>
          <p:nvSpPr>
            <p:cNvPr id="11585" name="Google Shape;1655;p20"/>
            <p:cNvSpPr/>
            <p:nvPr/>
          </p:nvSpPr>
          <p:spPr>
            <a:xfrm>
              <a:off x="0" y="125358"/>
              <a:ext cx="197425" cy="169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6" y="0"/>
                  </a:moveTo>
                  <a:cubicBezTo>
                    <a:pt x="1210" y="0"/>
                    <a:pt x="1174" y="3"/>
                    <a:pt x="1136" y="9"/>
                  </a:cubicBezTo>
                  <a:cubicBezTo>
                    <a:pt x="487" y="102"/>
                    <a:pt x="0" y="670"/>
                    <a:pt x="0" y="1429"/>
                  </a:cubicBezTo>
                  <a:cubicBezTo>
                    <a:pt x="326" y="7679"/>
                    <a:pt x="4467" y="12605"/>
                    <a:pt x="9664" y="13266"/>
                  </a:cubicBezTo>
                  <a:lnTo>
                    <a:pt x="9664" y="20275"/>
                  </a:lnTo>
                  <a:cubicBezTo>
                    <a:pt x="9664" y="20939"/>
                    <a:pt x="10151" y="21600"/>
                    <a:pt x="10800" y="21600"/>
                  </a:cubicBezTo>
                  <a:cubicBezTo>
                    <a:pt x="11449" y="21600"/>
                    <a:pt x="11936" y="20939"/>
                    <a:pt x="11936" y="20275"/>
                  </a:cubicBezTo>
                  <a:lnTo>
                    <a:pt x="11936" y="13266"/>
                  </a:lnTo>
                  <a:cubicBezTo>
                    <a:pt x="17133" y="12605"/>
                    <a:pt x="21274" y="7679"/>
                    <a:pt x="21600" y="1429"/>
                  </a:cubicBezTo>
                  <a:cubicBezTo>
                    <a:pt x="21600" y="670"/>
                    <a:pt x="21113" y="102"/>
                    <a:pt x="20464" y="9"/>
                  </a:cubicBezTo>
                  <a:cubicBezTo>
                    <a:pt x="20426" y="3"/>
                    <a:pt x="20390" y="0"/>
                    <a:pt x="20354" y="0"/>
                  </a:cubicBezTo>
                  <a:cubicBezTo>
                    <a:pt x="19823" y="0"/>
                    <a:pt x="19321" y="625"/>
                    <a:pt x="19246" y="1334"/>
                  </a:cubicBezTo>
                  <a:cubicBezTo>
                    <a:pt x="19003" y="6543"/>
                    <a:pt x="15349" y="10709"/>
                    <a:pt x="10800" y="10709"/>
                  </a:cubicBezTo>
                  <a:cubicBezTo>
                    <a:pt x="6333" y="10709"/>
                    <a:pt x="2597" y="6543"/>
                    <a:pt x="2354" y="1334"/>
                  </a:cubicBezTo>
                  <a:cubicBezTo>
                    <a:pt x="2279" y="625"/>
                    <a:pt x="1777" y="0"/>
                    <a:pt x="1246" y="0"/>
                  </a:cubicBezTo>
                  <a:close/>
                </a:path>
              </a:pathLst>
            </a:custGeom>
            <a:solidFill>
              <a:srgbClr val="375150"/>
            </a:solidFill>
            <a:ln w="12700" cap="flat">
              <a:noFill/>
              <a:miter lim="400000"/>
            </a:ln>
            <a:effectLst/>
          </p:spPr>
          <p:txBody>
            <a:bodyPr wrap="square" lIns="0" tIns="0" rIns="0" bIns="0" numCol="1" anchor="ctr">
              <a:noAutofit/>
            </a:bodyPr>
            <a:lstStyle/>
            <a:p>
              <a:pPr>
                <a:defRPr sz="1400"/>
              </a:pPr>
            </a:p>
          </p:txBody>
        </p:sp>
        <p:sp>
          <p:nvSpPr>
            <p:cNvPr id="11586" name="Google Shape;1656;p20"/>
            <p:cNvSpPr/>
            <p:nvPr/>
          </p:nvSpPr>
          <p:spPr>
            <a:xfrm>
              <a:off x="38598" y="0"/>
              <a:ext cx="120977" cy="191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2342"/>
                  </a:moveTo>
                  <a:cubicBezTo>
                    <a:pt x="12587" y="2342"/>
                    <a:pt x="14311" y="2847"/>
                    <a:pt x="15767" y="3683"/>
                  </a:cubicBezTo>
                  <a:cubicBezTo>
                    <a:pt x="16964" y="4521"/>
                    <a:pt x="17759" y="5610"/>
                    <a:pt x="17759" y="6781"/>
                  </a:cubicBezTo>
                  <a:lnTo>
                    <a:pt x="17759" y="14819"/>
                  </a:lnTo>
                  <a:cubicBezTo>
                    <a:pt x="17759" y="14985"/>
                    <a:pt x="17759" y="15070"/>
                    <a:pt x="17759" y="15239"/>
                  </a:cubicBezTo>
                  <a:cubicBezTo>
                    <a:pt x="17361" y="17499"/>
                    <a:pt x="14445" y="19258"/>
                    <a:pt x="10733" y="19258"/>
                  </a:cubicBezTo>
                  <a:cubicBezTo>
                    <a:pt x="7155" y="19258"/>
                    <a:pt x="4109" y="17499"/>
                    <a:pt x="3841" y="15239"/>
                  </a:cubicBezTo>
                  <a:cubicBezTo>
                    <a:pt x="3841" y="15070"/>
                    <a:pt x="3712" y="14985"/>
                    <a:pt x="3712" y="14819"/>
                  </a:cubicBezTo>
                  <a:lnTo>
                    <a:pt x="3712" y="6781"/>
                  </a:lnTo>
                  <a:cubicBezTo>
                    <a:pt x="3712" y="4354"/>
                    <a:pt x="6892" y="2342"/>
                    <a:pt x="10733" y="2342"/>
                  </a:cubicBezTo>
                  <a:close/>
                  <a:moveTo>
                    <a:pt x="10733" y="0"/>
                  </a:moveTo>
                  <a:cubicBezTo>
                    <a:pt x="4770" y="0"/>
                    <a:pt x="0" y="3014"/>
                    <a:pt x="0" y="6781"/>
                  </a:cubicBezTo>
                  <a:lnTo>
                    <a:pt x="0" y="14819"/>
                  </a:lnTo>
                  <a:cubicBezTo>
                    <a:pt x="0" y="14985"/>
                    <a:pt x="0" y="15154"/>
                    <a:pt x="0" y="15490"/>
                  </a:cubicBezTo>
                  <a:cubicBezTo>
                    <a:pt x="531" y="19006"/>
                    <a:pt x="5168" y="21600"/>
                    <a:pt x="10733" y="21600"/>
                  </a:cubicBezTo>
                  <a:cubicBezTo>
                    <a:pt x="16298" y="21600"/>
                    <a:pt x="20939" y="19006"/>
                    <a:pt x="21466" y="15406"/>
                  </a:cubicBezTo>
                  <a:cubicBezTo>
                    <a:pt x="21466" y="15239"/>
                    <a:pt x="21600" y="14985"/>
                    <a:pt x="21600" y="14819"/>
                  </a:cubicBezTo>
                  <a:lnTo>
                    <a:pt x="21600" y="6781"/>
                  </a:lnTo>
                  <a:cubicBezTo>
                    <a:pt x="21600" y="5023"/>
                    <a:pt x="20407" y="3265"/>
                    <a:pt x="18420" y="1925"/>
                  </a:cubicBezTo>
                  <a:cubicBezTo>
                    <a:pt x="16298" y="669"/>
                    <a:pt x="13650" y="0"/>
                    <a:pt x="10733" y="0"/>
                  </a:cubicBezTo>
                  <a:close/>
                </a:path>
              </a:pathLst>
            </a:custGeom>
            <a:solidFill>
              <a:srgbClr val="375150"/>
            </a:solidFill>
            <a:ln w="12700" cap="flat">
              <a:noFill/>
              <a:miter lim="400000"/>
            </a:ln>
            <a:effectLst/>
          </p:spPr>
          <p:txBody>
            <a:bodyPr wrap="square" lIns="0" tIns="0" rIns="0" bIns="0" numCol="1" anchor="ctr">
              <a:noAutofit/>
            </a:bodyPr>
            <a:lstStyle/>
            <a:p>
              <a:pPr>
                <a:defRPr sz="1400"/>
              </a:pPr>
            </a:p>
          </p:txBody>
        </p:sp>
      </p:grpSp>
      <p:grpSp>
        <p:nvGrpSpPr>
          <p:cNvPr id="11590" name="Group"/>
          <p:cNvGrpSpPr/>
          <p:nvPr/>
        </p:nvGrpSpPr>
        <p:grpSpPr>
          <a:xfrm>
            <a:off x="7720230" y="1577444"/>
            <a:ext cx="197425" cy="294637"/>
            <a:chOff x="0" y="0"/>
            <a:chExt cx="197424" cy="294636"/>
          </a:xfrm>
        </p:grpSpPr>
        <p:sp>
          <p:nvSpPr>
            <p:cNvPr id="11588" name="Google Shape;1655;p20"/>
            <p:cNvSpPr/>
            <p:nvPr/>
          </p:nvSpPr>
          <p:spPr>
            <a:xfrm>
              <a:off x="0" y="125358"/>
              <a:ext cx="197425" cy="169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6" y="0"/>
                  </a:moveTo>
                  <a:cubicBezTo>
                    <a:pt x="1210" y="0"/>
                    <a:pt x="1174" y="3"/>
                    <a:pt x="1136" y="9"/>
                  </a:cubicBezTo>
                  <a:cubicBezTo>
                    <a:pt x="487" y="102"/>
                    <a:pt x="0" y="670"/>
                    <a:pt x="0" y="1429"/>
                  </a:cubicBezTo>
                  <a:cubicBezTo>
                    <a:pt x="326" y="7679"/>
                    <a:pt x="4467" y="12605"/>
                    <a:pt x="9664" y="13266"/>
                  </a:cubicBezTo>
                  <a:lnTo>
                    <a:pt x="9664" y="20275"/>
                  </a:lnTo>
                  <a:cubicBezTo>
                    <a:pt x="9664" y="20939"/>
                    <a:pt x="10151" y="21600"/>
                    <a:pt x="10800" y="21600"/>
                  </a:cubicBezTo>
                  <a:cubicBezTo>
                    <a:pt x="11449" y="21600"/>
                    <a:pt x="11936" y="20939"/>
                    <a:pt x="11936" y="20275"/>
                  </a:cubicBezTo>
                  <a:lnTo>
                    <a:pt x="11936" y="13266"/>
                  </a:lnTo>
                  <a:cubicBezTo>
                    <a:pt x="17133" y="12605"/>
                    <a:pt x="21274" y="7679"/>
                    <a:pt x="21600" y="1429"/>
                  </a:cubicBezTo>
                  <a:cubicBezTo>
                    <a:pt x="21600" y="670"/>
                    <a:pt x="21113" y="102"/>
                    <a:pt x="20464" y="9"/>
                  </a:cubicBezTo>
                  <a:cubicBezTo>
                    <a:pt x="20426" y="3"/>
                    <a:pt x="20390" y="0"/>
                    <a:pt x="20354" y="0"/>
                  </a:cubicBezTo>
                  <a:cubicBezTo>
                    <a:pt x="19823" y="0"/>
                    <a:pt x="19321" y="625"/>
                    <a:pt x="19246" y="1334"/>
                  </a:cubicBezTo>
                  <a:cubicBezTo>
                    <a:pt x="19003" y="6543"/>
                    <a:pt x="15349" y="10709"/>
                    <a:pt x="10800" y="10709"/>
                  </a:cubicBezTo>
                  <a:cubicBezTo>
                    <a:pt x="6333" y="10709"/>
                    <a:pt x="2597" y="6543"/>
                    <a:pt x="2354" y="1334"/>
                  </a:cubicBezTo>
                  <a:cubicBezTo>
                    <a:pt x="2279" y="625"/>
                    <a:pt x="1777" y="0"/>
                    <a:pt x="1246" y="0"/>
                  </a:cubicBezTo>
                  <a:close/>
                </a:path>
              </a:pathLst>
            </a:custGeom>
            <a:solidFill>
              <a:srgbClr val="375150"/>
            </a:solidFill>
            <a:ln w="12700" cap="flat">
              <a:noFill/>
              <a:miter lim="400000"/>
            </a:ln>
            <a:effectLst/>
          </p:spPr>
          <p:txBody>
            <a:bodyPr wrap="square" lIns="0" tIns="0" rIns="0" bIns="0" numCol="1" anchor="ctr">
              <a:noAutofit/>
            </a:bodyPr>
            <a:lstStyle/>
            <a:p>
              <a:pPr>
                <a:defRPr sz="1400"/>
              </a:pPr>
            </a:p>
          </p:txBody>
        </p:sp>
        <p:sp>
          <p:nvSpPr>
            <p:cNvPr id="11589" name="Google Shape;1656;p20"/>
            <p:cNvSpPr/>
            <p:nvPr/>
          </p:nvSpPr>
          <p:spPr>
            <a:xfrm>
              <a:off x="38598" y="0"/>
              <a:ext cx="120977" cy="191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2342"/>
                  </a:moveTo>
                  <a:cubicBezTo>
                    <a:pt x="12587" y="2342"/>
                    <a:pt x="14311" y="2847"/>
                    <a:pt x="15767" y="3683"/>
                  </a:cubicBezTo>
                  <a:cubicBezTo>
                    <a:pt x="16964" y="4521"/>
                    <a:pt x="17759" y="5610"/>
                    <a:pt x="17759" y="6781"/>
                  </a:cubicBezTo>
                  <a:lnTo>
                    <a:pt x="17759" y="14819"/>
                  </a:lnTo>
                  <a:cubicBezTo>
                    <a:pt x="17759" y="14985"/>
                    <a:pt x="17759" y="15070"/>
                    <a:pt x="17759" y="15239"/>
                  </a:cubicBezTo>
                  <a:cubicBezTo>
                    <a:pt x="17361" y="17499"/>
                    <a:pt x="14445" y="19258"/>
                    <a:pt x="10733" y="19258"/>
                  </a:cubicBezTo>
                  <a:cubicBezTo>
                    <a:pt x="7155" y="19258"/>
                    <a:pt x="4109" y="17499"/>
                    <a:pt x="3841" y="15239"/>
                  </a:cubicBezTo>
                  <a:cubicBezTo>
                    <a:pt x="3841" y="15070"/>
                    <a:pt x="3712" y="14985"/>
                    <a:pt x="3712" y="14819"/>
                  </a:cubicBezTo>
                  <a:lnTo>
                    <a:pt x="3712" y="6781"/>
                  </a:lnTo>
                  <a:cubicBezTo>
                    <a:pt x="3712" y="4354"/>
                    <a:pt x="6892" y="2342"/>
                    <a:pt x="10733" y="2342"/>
                  </a:cubicBezTo>
                  <a:close/>
                  <a:moveTo>
                    <a:pt x="10733" y="0"/>
                  </a:moveTo>
                  <a:cubicBezTo>
                    <a:pt x="4770" y="0"/>
                    <a:pt x="0" y="3014"/>
                    <a:pt x="0" y="6781"/>
                  </a:cubicBezTo>
                  <a:lnTo>
                    <a:pt x="0" y="14819"/>
                  </a:lnTo>
                  <a:cubicBezTo>
                    <a:pt x="0" y="14985"/>
                    <a:pt x="0" y="15154"/>
                    <a:pt x="0" y="15490"/>
                  </a:cubicBezTo>
                  <a:cubicBezTo>
                    <a:pt x="531" y="19006"/>
                    <a:pt x="5168" y="21600"/>
                    <a:pt x="10733" y="21600"/>
                  </a:cubicBezTo>
                  <a:cubicBezTo>
                    <a:pt x="16298" y="21600"/>
                    <a:pt x="20939" y="19006"/>
                    <a:pt x="21466" y="15406"/>
                  </a:cubicBezTo>
                  <a:cubicBezTo>
                    <a:pt x="21466" y="15239"/>
                    <a:pt x="21600" y="14985"/>
                    <a:pt x="21600" y="14819"/>
                  </a:cubicBezTo>
                  <a:lnTo>
                    <a:pt x="21600" y="6781"/>
                  </a:lnTo>
                  <a:cubicBezTo>
                    <a:pt x="21600" y="5023"/>
                    <a:pt x="20407" y="3265"/>
                    <a:pt x="18420" y="1925"/>
                  </a:cubicBezTo>
                  <a:cubicBezTo>
                    <a:pt x="16298" y="669"/>
                    <a:pt x="13650" y="0"/>
                    <a:pt x="10733" y="0"/>
                  </a:cubicBezTo>
                  <a:close/>
                </a:path>
              </a:pathLst>
            </a:custGeom>
            <a:solidFill>
              <a:srgbClr val="375150"/>
            </a:solidFill>
            <a:ln w="12700" cap="flat">
              <a:noFill/>
              <a:miter lim="400000"/>
            </a:ln>
            <a:effectLst/>
          </p:spPr>
          <p:txBody>
            <a:bodyPr wrap="square" lIns="0" tIns="0" rIns="0" bIns="0" numCol="1" anchor="ctr">
              <a:noAutofit/>
            </a:bodyPr>
            <a:lstStyle/>
            <a:p>
              <a:pPr>
                <a:defRPr sz="1400"/>
              </a:pPr>
            </a:p>
          </p:txBody>
        </p:sp>
      </p:grpSp>
      <p:sp>
        <p:nvSpPr>
          <p:cNvPr id="11591" name="TextBox 15"/>
          <p:cNvSpPr txBox="1"/>
          <p:nvPr/>
        </p:nvSpPr>
        <p:spPr>
          <a:xfrm>
            <a:off x="7990250" y="1577444"/>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400">
                <a:solidFill>
                  <a:srgbClr val="212121"/>
                </a:solidFill>
                <a:latin typeface="Raleway Regular"/>
                <a:ea typeface="Raleway Regular"/>
                <a:cs typeface="Raleway Regular"/>
                <a:sym typeface="Raleway Regular"/>
              </a:defRPr>
            </a:lvl1pPr>
          </a:lstStyle>
          <a:p>
            <a:pPr/>
            <a:r>
              <a:t>Title</a:t>
            </a:r>
          </a:p>
        </p:txBody>
      </p:sp>
      <p:sp>
        <p:nvSpPr>
          <p:cNvPr id="11592" name="TextBox 15"/>
          <p:cNvSpPr txBox="1"/>
          <p:nvPr/>
        </p:nvSpPr>
        <p:spPr>
          <a:xfrm>
            <a:off x="7990250" y="3935881"/>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400">
                <a:solidFill>
                  <a:srgbClr val="212121"/>
                </a:solidFill>
                <a:latin typeface="Raleway Regular"/>
                <a:ea typeface="Raleway Regular"/>
                <a:cs typeface="Raleway Regular"/>
                <a:sym typeface="Raleway Regular"/>
              </a:defRPr>
            </a:lvl1pPr>
          </a:lstStyle>
          <a:p>
            <a:pPr/>
            <a:r>
              <a:t>Title</a:t>
            </a:r>
          </a:p>
        </p:txBody>
      </p:sp>
      <p:grpSp>
        <p:nvGrpSpPr>
          <p:cNvPr id="11595" name="Group"/>
          <p:cNvGrpSpPr/>
          <p:nvPr/>
        </p:nvGrpSpPr>
        <p:grpSpPr>
          <a:xfrm>
            <a:off x="7720230" y="3935881"/>
            <a:ext cx="197425" cy="294637"/>
            <a:chOff x="0" y="0"/>
            <a:chExt cx="197424" cy="294636"/>
          </a:xfrm>
        </p:grpSpPr>
        <p:sp>
          <p:nvSpPr>
            <p:cNvPr id="11593" name="Google Shape;1655;p20"/>
            <p:cNvSpPr/>
            <p:nvPr/>
          </p:nvSpPr>
          <p:spPr>
            <a:xfrm>
              <a:off x="0" y="125358"/>
              <a:ext cx="197425" cy="169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6" y="0"/>
                  </a:moveTo>
                  <a:cubicBezTo>
                    <a:pt x="1210" y="0"/>
                    <a:pt x="1174" y="3"/>
                    <a:pt x="1136" y="9"/>
                  </a:cubicBezTo>
                  <a:cubicBezTo>
                    <a:pt x="487" y="102"/>
                    <a:pt x="0" y="670"/>
                    <a:pt x="0" y="1429"/>
                  </a:cubicBezTo>
                  <a:cubicBezTo>
                    <a:pt x="326" y="7679"/>
                    <a:pt x="4467" y="12605"/>
                    <a:pt x="9664" y="13266"/>
                  </a:cubicBezTo>
                  <a:lnTo>
                    <a:pt x="9664" y="20275"/>
                  </a:lnTo>
                  <a:cubicBezTo>
                    <a:pt x="9664" y="20939"/>
                    <a:pt x="10151" y="21600"/>
                    <a:pt x="10800" y="21600"/>
                  </a:cubicBezTo>
                  <a:cubicBezTo>
                    <a:pt x="11449" y="21600"/>
                    <a:pt x="11936" y="20939"/>
                    <a:pt x="11936" y="20275"/>
                  </a:cubicBezTo>
                  <a:lnTo>
                    <a:pt x="11936" y="13266"/>
                  </a:lnTo>
                  <a:cubicBezTo>
                    <a:pt x="17133" y="12605"/>
                    <a:pt x="21274" y="7679"/>
                    <a:pt x="21600" y="1429"/>
                  </a:cubicBezTo>
                  <a:cubicBezTo>
                    <a:pt x="21600" y="670"/>
                    <a:pt x="21113" y="102"/>
                    <a:pt x="20464" y="9"/>
                  </a:cubicBezTo>
                  <a:cubicBezTo>
                    <a:pt x="20426" y="3"/>
                    <a:pt x="20390" y="0"/>
                    <a:pt x="20354" y="0"/>
                  </a:cubicBezTo>
                  <a:cubicBezTo>
                    <a:pt x="19823" y="0"/>
                    <a:pt x="19321" y="625"/>
                    <a:pt x="19246" y="1334"/>
                  </a:cubicBezTo>
                  <a:cubicBezTo>
                    <a:pt x="19003" y="6543"/>
                    <a:pt x="15349" y="10709"/>
                    <a:pt x="10800" y="10709"/>
                  </a:cubicBezTo>
                  <a:cubicBezTo>
                    <a:pt x="6333" y="10709"/>
                    <a:pt x="2597" y="6543"/>
                    <a:pt x="2354" y="1334"/>
                  </a:cubicBezTo>
                  <a:cubicBezTo>
                    <a:pt x="2279" y="625"/>
                    <a:pt x="1777" y="0"/>
                    <a:pt x="1246" y="0"/>
                  </a:cubicBezTo>
                  <a:close/>
                </a:path>
              </a:pathLst>
            </a:custGeom>
            <a:solidFill>
              <a:srgbClr val="375150"/>
            </a:solidFill>
            <a:ln w="12700" cap="flat">
              <a:noFill/>
              <a:miter lim="400000"/>
            </a:ln>
            <a:effectLst/>
          </p:spPr>
          <p:txBody>
            <a:bodyPr wrap="square" lIns="0" tIns="0" rIns="0" bIns="0" numCol="1" anchor="ctr">
              <a:noAutofit/>
            </a:bodyPr>
            <a:lstStyle/>
            <a:p>
              <a:pPr>
                <a:defRPr sz="1400"/>
              </a:pPr>
            </a:p>
          </p:txBody>
        </p:sp>
        <p:sp>
          <p:nvSpPr>
            <p:cNvPr id="11594" name="Google Shape;1656;p20"/>
            <p:cNvSpPr/>
            <p:nvPr/>
          </p:nvSpPr>
          <p:spPr>
            <a:xfrm>
              <a:off x="38598" y="0"/>
              <a:ext cx="120977" cy="191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2342"/>
                  </a:moveTo>
                  <a:cubicBezTo>
                    <a:pt x="12587" y="2342"/>
                    <a:pt x="14311" y="2847"/>
                    <a:pt x="15767" y="3683"/>
                  </a:cubicBezTo>
                  <a:cubicBezTo>
                    <a:pt x="16964" y="4521"/>
                    <a:pt x="17759" y="5610"/>
                    <a:pt x="17759" y="6781"/>
                  </a:cubicBezTo>
                  <a:lnTo>
                    <a:pt x="17759" y="14819"/>
                  </a:lnTo>
                  <a:cubicBezTo>
                    <a:pt x="17759" y="14985"/>
                    <a:pt x="17759" y="15070"/>
                    <a:pt x="17759" y="15239"/>
                  </a:cubicBezTo>
                  <a:cubicBezTo>
                    <a:pt x="17361" y="17499"/>
                    <a:pt x="14445" y="19258"/>
                    <a:pt x="10733" y="19258"/>
                  </a:cubicBezTo>
                  <a:cubicBezTo>
                    <a:pt x="7155" y="19258"/>
                    <a:pt x="4109" y="17499"/>
                    <a:pt x="3841" y="15239"/>
                  </a:cubicBezTo>
                  <a:cubicBezTo>
                    <a:pt x="3841" y="15070"/>
                    <a:pt x="3712" y="14985"/>
                    <a:pt x="3712" y="14819"/>
                  </a:cubicBezTo>
                  <a:lnTo>
                    <a:pt x="3712" y="6781"/>
                  </a:lnTo>
                  <a:cubicBezTo>
                    <a:pt x="3712" y="4354"/>
                    <a:pt x="6892" y="2342"/>
                    <a:pt x="10733" y="2342"/>
                  </a:cubicBezTo>
                  <a:close/>
                  <a:moveTo>
                    <a:pt x="10733" y="0"/>
                  </a:moveTo>
                  <a:cubicBezTo>
                    <a:pt x="4770" y="0"/>
                    <a:pt x="0" y="3014"/>
                    <a:pt x="0" y="6781"/>
                  </a:cubicBezTo>
                  <a:lnTo>
                    <a:pt x="0" y="14819"/>
                  </a:lnTo>
                  <a:cubicBezTo>
                    <a:pt x="0" y="14985"/>
                    <a:pt x="0" y="15154"/>
                    <a:pt x="0" y="15490"/>
                  </a:cubicBezTo>
                  <a:cubicBezTo>
                    <a:pt x="531" y="19006"/>
                    <a:pt x="5168" y="21600"/>
                    <a:pt x="10733" y="21600"/>
                  </a:cubicBezTo>
                  <a:cubicBezTo>
                    <a:pt x="16298" y="21600"/>
                    <a:pt x="20939" y="19006"/>
                    <a:pt x="21466" y="15406"/>
                  </a:cubicBezTo>
                  <a:cubicBezTo>
                    <a:pt x="21466" y="15239"/>
                    <a:pt x="21600" y="14985"/>
                    <a:pt x="21600" y="14819"/>
                  </a:cubicBezTo>
                  <a:lnTo>
                    <a:pt x="21600" y="6781"/>
                  </a:lnTo>
                  <a:cubicBezTo>
                    <a:pt x="21600" y="5023"/>
                    <a:pt x="20407" y="3265"/>
                    <a:pt x="18420" y="1925"/>
                  </a:cubicBezTo>
                  <a:cubicBezTo>
                    <a:pt x="16298" y="669"/>
                    <a:pt x="13650" y="0"/>
                    <a:pt x="10733" y="0"/>
                  </a:cubicBezTo>
                  <a:close/>
                </a:path>
              </a:pathLst>
            </a:custGeom>
            <a:solidFill>
              <a:srgbClr val="375150"/>
            </a:solidFill>
            <a:ln w="12700" cap="flat">
              <a:noFill/>
              <a:miter lim="400000"/>
            </a:ln>
            <a:effectLst/>
          </p:spPr>
          <p:txBody>
            <a:bodyPr wrap="square" lIns="0" tIns="0" rIns="0" bIns="0" numCol="1" anchor="ctr">
              <a:noAutofit/>
            </a:bodyPr>
            <a:lstStyle/>
            <a:p>
              <a:pPr>
                <a:defRPr sz="1400"/>
              </a:pPr>
            </a:p>
          </p:txBody>
        </p:sp>
      </p:grpSp>
      <p:sp>
        <p:nvSpPr>
          <p:cNvPr id="11596"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597"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1598"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1599"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1600" name="TextBox 15"/>
          <p:cNvSpPr txBox="1"/>
          <p:nvPr/>
        </p:nvSpPr>
        <p:spPr>
          <a:xfrm>
            <a:off x="2218481" y="2043459"/>
            <a:ext cx="3244229"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601" name="TextBox 15"/>
          <p:cNvSpPr txBox="1"/>
          <p:nvPr/>
        </p:nvSpPr>
        <p:spPr>
          <a:xfrm>
            <a:off x="7715039" y="2043459"/>
            <a:ext cx="3244229"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602" name="TextBox 15"/>
          <p:cNvSpPr txBox="1"/>
          <p:nvPr/>
        </p:nvSpPr>
        <p:spPr>
          <a:xfrm>
            <a:off x="2218481" y="4432472"/>
            <a:ext cx="3244229"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603" name="TextBox 15"/>
          <p:cNvSpPr txBox="1"/>
          <p:nvPr/>
        </p:nvSpPr>
        <p:spPr>
          <a:xfrm>
            <a:off x="7715039" y="4432472"/>
            <a:ext cx="3244229"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05" name="Rounded Rectangle"/>
          <p:cNvSpPr/>
          <p:nvPr/>
        </p:nvSpPr>
        <p:spPr>
          <a:xfrm>
            <a:off x="340564" y="4274284"/>
            <a:ext cx="10964321" cy="1920371"/>
          </a:xfrm>
          <a:prstGeom prst="roundRect">
            <a:avLst>
              <a:gd name="adj" fmla="val 8818"/>
            </a:avLst>
          </a:prstGeom>
          <a:solidFill>
            <a:srgbClr val="EFEFEF"/>
          </a:solidFill>
          <a:ln w="12700">
            <a:miter lim="400000"/>
          </a:ln>
        </p:spPr>
        <p:txBody>
          <a:bodyPr lIns="60959" tIns="60959" rIns="60959" bIns="60959" anchor="ctr"/>
          <a:lstStyle/>
          <a:p>
            <a:pPr defTabSz="1219200">
              <a:defRPr sz="2400"/>
            </a:pPr>
          </a:p>
        </p:txBody>
      </p:sp>
      <p:sp>
        <p:nvSpPr>
          <p:cNvPr id="11606" name="Rounded Rectangle"/>
          <p:cNvSpPr/>
          <p:nvPr/>
        </p:nvSpPr>
        <p:spPr>
          <a:xfrm>
            <a:off x="340564" y="4274284"/>
            <a:ext cx="1386171" cy="1920371"/>
          </a:xfrm>
          <a:prstGeom prst="roundRect">
            <a:avLst>
              <a:gd name="adj" fmla="val 12216"/>
            </a:avLst>
          </a:prstGeom>
          <a:solidFill>
            <a:srgbClr val="919191"/>
          </a:solidFill>
          <a:ln w="12700">
            <a:miter lim="400000"/>
          </a:ln>
        </p:spPr>
        <p:txBody>
          <a:bodyPr lIns="60959" tIns="60959" rIns="60959" bIns="60959" anchor="ctr"/>
          <a:lstStyle/>
          <a:p>
            <a:pPr defTabSz="1219200">
              <a:defRPr sz="2400"/>
            </a:pPr>
          </a:p>
        </p:txBody>
      </p:sp>
      <p:sp>
        <p:nvSpPr>
          <p:cNvPr id="11607" name="TextBox 15"/>
          <p:cNvSpPr txBox="1"/>
          <p:nvPr/>
        </p:nvSpPr>
        <p:spPr>
          <a:xfrm>
            <a:off x="559428" y="5227685"/>
            <a:ext cx="592442" cy="972815"/>
          </a:xfrm>
          <a:prstGeom prst="rect">
            <a:avLst/>
          </a:prstGeom>
          <a:ln w="12700">
            <a:miter lim="400000"/>
          </a:ln>
          <a:extLst>
            <a:ext uri="{C572A759-6A51-4108-AA02-DFA0A04FC94B}">
              <ma14:wrappingTextBoxFlag xmlns:ma14="http://schemas.microsoft.com/office/mac/drawingml/2011/main" val="1"/>
            </a:ext>
          </a:extLst>
        </p:spPr>
        <p:txBody>
          <a:bodyPr lIns="60957" tIns="60957" rIns="60957" bIns="60957">
            <a:spAutoFit/>
          </a:bodyPr>
          <a:lstStyle>
            <a:lvl1pPr defTabSz="1219200">
              <a:defRPr sz="5200">
                <a:solidFill>
                  <a:srgbClr val="FFFFFF"/>
                </a:solidFill>
                <a:latin typeface="Suisse Int'l Bold"/>
                <a:ea typeface="Suisse Int'l Bold"/>
                <a:cs typeface="Suisse Int'l Bold"/>
                <a:sym typeface="Suisse Int'l Bold"/>
              </a:defRPr>
            </a:lvl1pPr>
          </a:lstStyle>
          <a:p>
            <a:pPr/>
            <a:r>
              <a:t>3</a:t>
            </a:r>
          </a:p>
        </p:txBody>
      </p:sp>
      <p:sp>
        <p:nvSpPr>
          <p:cNvPr id="11608" name="Title goes here"/>
          <p:cNvSpPr txBox="1"/>
          <p:nvPr/>
        </p:nvSpPr>
        <p:spPr>
          <a:xfrm>
            <a:off x="493506" y="4995314"/>
            <a:ext cx="108028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211555">
              <a:defRPr>
                <a:solidFill>
                  <a:srgbClr val="FFFFFF"/>
                </a:solidFill>
                <a:latin typeface="Raleway SemiBold"/>
                <a:ea typeface="Raleway SemiBold"/>
                <a:cs typeface="Raleway SemiBold"/>
                <a:sym typeface="Raleway SemiBold"/>
              </a:defRPr>
            </a:lvl1pPr>
          </a:lstStyle>
          <a:p>
            <a:pPr/>
            <a:r>
              <a:t>Phase</a:t>
            </a:r>
          </a:p>
        </p:txBody>
      </p:sp>
      <p:sp>
        <p:nvSpPr>
          <p:cNvPr id="11609" name="TextBox 15"/>
          <p:cNvSpPr txBox="1"/>
          <p:nvPr/>
        </p:nvSpPr>
        <p:spPr>
          <a:xfrm>
            <a:off x="1887395" y="4380971"/>
            <a:ext cx="4980950" cy="388616"/>
          </a:xfrm>
          <a:prstGeom prst="rect">
            <a:avLst/>
          </a:prstGeom>
          <a:ln w="12700">
            <a:miter lim="400000"/>
          </a:ln>
          <a:extLst>
            <a:ext uri="{C572A759-6A51-4108-AA02-DFA0A04FC94B}">
              <ma14:wrappingTextBoxFlag xmlns:ma14="http://schemas.microsoft.com/office/mac/drawingml/2011/main" val="1"/>
            </a:ext>
          </a:extLst>
        </p:spPr>
        <p:txBody>
          <a:bodyPr lIns="60957" tIns="60957" rIns="60957" bIns="60957">
            <a:spAutoFit/>
          </a:bodyPr>
          <a:lstStyle>
            <a:lvl1pPr defTabSz="1219200">
              <a:defRPr b="1">
                <a:solidFill>
                  <a:srgbClr val="212121"/>
                </a:solidFill>
                <a:latin typeface="Raleway Regular"/>
                <a:ea typeface="Raleway Regular"/>
                <a:cs typeface="Raleway Regular"/>
                <a:sym typeface="Raleway Regular"/>
              </a:defRPr>
            </a:lvl1pPr>
          </a:lstStyle>
          <a:p>
            <a:pPr/>
            <a:r>
              <a:t>Title</a:t>
            </a:r>
          </a:p>
        </p:txBody>
      </p:sp>
      <p:sp>
        <p:nvSpPr>
          <p:cNvPr id="11610" name="Body text"/>
          <p:cNvSpPr txBox="1"/>
          <p:nvPr/>
        </p:nvSpPr>
        <p:spPr>
          <a:xfrm>
            <a:off x="2005932" y="4786867"/>
            <a:ext cx="881375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28600" indent="-228600" defTabSz="1211555">
              <a:buSzPct val="100000"/>
              <a:buChar char="-"/>
              <a:defRPr sz="1600">
                <a:solidFill>
                  <a:srgbClr val="424242"/>
                </a:solidFill>
                <a:latin typeface="Raleway Medium"/>
                <a:ea typeface="Raleway Medium"/>
                <a:cs typeface="Raleway Medium"/>
                <a:sym typeface="Raleway Medium"/>
              </a:defRPr>
            </a:lvl1pPr>
          </a:lstStyle>
          <a:p>
            <a:pPr/>
            <a:r>
              <a:t>Description</a:t>
            </a:r>
          </a:p>
        </p:txBody>
      </p:sp>
      <p:sp>
        <p:nvSpPr>
          <p:cNvPr id="11611" name="Rounded Rectangle"/>
          <p:cNvSpPr/>
          <p:nvPr/>
        </p:nvSpPr>
        <p:spPr>
          <a:xfrm>
            <a:off x="340564" y="1069252"/>
            <a:ext cx="10964321" cy="1323405"/>
          </a:xfrm>
          <a:prstGeom prst="roundRect">
            <a:avLst>
              <a:gd name="adj" fmla="val 12795"/>
            </a:avLst>
          </a:prstGeom>
          <a:solidFill>
            <a:srgbClr val="EFEFEF"/>
          </a:solidFill>
          <a:ln w="12700">
            <a:miter lim="400000"/>
          </a:ln>
        </p:spPr>
        <p:txBody>
          <a:bodyPr lIns="60959" tIns="60959" rIns="60959" bIns="60959" anchor="ctr"/>
          <a:lstStyle/>
          <a:p>
            <a:pPr defTabSz="1219200">
              <a:defRPr sz="2400"/>
            </a:pPr>
          </a:p>
        </p:txBody>
      </p:sp>
      <p:sp>
        <p:nvSpPr>
          <p:cNvPr id="11612" name="Rounded Rectangle"/>
          <p:cNvSpPr/>
          <p:nvPr/>
        </p:nvSpPr>
        <p:spPr>
          <a:xfrm>
            <a:off x="340564" y="1069252"/>
            <a:ext cx="1386171" cy="1323405"/>
          </a:xfrm>
          <a:prstGeom prst="roundRect">
            <a:avLst>
              <a:gd name="adj" fmla="val 12795"/>
            </a:avLst>
          </a:prstGeom>
          <a:solidFill>
            <a:srgbClr val="CCBFA2"/>
          </a:solidFill>
          <a:ln w="12700">
            <a:miter lim="400000"/>
          </a:ln>
        </p:spPr>
        <p:txBody>
          <a:bodyPr lIns="60959" tIns="60959" rIns="60959" bIns="60959" anchor="ctr"/>
          <a:lstStyle/>
          <a:p>
            <a:pPr defTabSz="1219200">
              <a:defRPr sz="2400"/>
            </a:pPr>
          </a:p>
        </p:txBody>
      </p:sp>
      <p:sp>
        <p:nvSpPr>
          <p:cNvPr id="11613" name="TextBox 15"/>
          <p:cNvSpPr txBox="1"/>
          <p:nvPr/>
        </p:nvSpPr>
        <p:spPr>
          <a:xfrm>
            <a:off x="559428" y="1429986"/>
            <a:ext cx="447255" cy="972816"/>
          </a:xfrm>
          <a:prstGeom prst="rect">
            <a:avLst/>
          </a:prstGeom>
          <a:ln w="12700">
            <a:miter lim="400000"/>
          </a:ln>
          <a:extLst>
            <a:ext uri="{C572A759-6A51-4108-AA02-DFA0A04FC94B}">
              <ma14:wrappingTextBoxFlag xmlns:ma14="http://schemas.microsoft.com/office/mac/drawingml/2011/main" val="1"/>
            </a:ext>
          </a:extLst>
        </p:spPr>
        <p:txBody>
          <a:bodyPr lIns="60957" tIns="60957" rIns="60957" bIns="60957">
            <a:spAutoFit/>
          </a:bodyPr>
          <a:lstStyle>
            <a:lvl1pPr defTabSz="1219200">
              <a:defRPr sz="5200">
                <a:solidFill>
                  <a:srgbClr val="FFFFFF"/>
                </a:solidFill>
                <a:latin typeface="Suisse Int'l Bold"/>
                <a:ea typeface="Suisse Int'l Bold"/>
                <a:cs typeface="Suisse Int'l Bold"/>
                <a:sym typeface="Suisse Int'l Bold"/>
              </a:defRPr>
            </a:lvl1pPr>
          </a:lstStyle>
          <a:p>
            <a:pPr/>
            <a:r>
              <a:t>1</a:t>
            </a:r>
          </a:p>
        </p:txBody>
      </p:sp>
      <p:sp>
        <p:nvSpPr>
          <p:cNvPr id="11614" name="Title goes here"/>
          <p:cNvSpPr txBox="1"/>
          <p:nvPr/>
        </p:nvSpPr>
        <p:spPr>
          <a:xfrm>
            <a:off x="493506" y="1197615"/>
            <a:ext cx="108028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211555">
              <a:defRPr>
                <a:solidFill>
                  <a:srgbClr val="FFFFFF"/>
                </a:solidFill>
                <a:latin typeface="Raleway SemiBold"/>
                <a:ea typeface="Raleway SemiBold"/>
                <a:cs typeface="Raleway SemiBold"/>
                <a:sym typeface="Raleway SemiBold"/>
              </a:defRPr>
            </a:lvl1pPr>
          </a:lstStyle>
          <a:p>
            <a:pPr/>
            <a:r>
              <a:t>Phase</a:t>
            </a:r>
          </a:p>
        </p:txBody>
      </p:sp>
      <p:sp>
        <p:nvSpPr>
          <p:cNvPr id="11615" name="TextBox 15"/>
          <p:cNvSpPr txBox="1"/>
          <p:nvPr/>
        </p:nvSpPr>
        <p:spPr>
          <a:xfrm>
            <a:off x="1887395" y="1175939"/>
            <a:ext cx="4980950" cy="388616"/>
          </a:xfrm>
          <a:prstGeom prst="rect">
            <a:avLst/>
          </a:prstGeom>
          <a:ln w="12700">
            <a:miter lim="400000"/>
          </a:ln>
          <a:extLst>
            <a:ext uri="{C572A759-6A51-4108-AA02-DFA0A04FC94B}">
              <ma14:wrappingTextBoxFlag xmlns:ma14="http://schemas.microsoft.com/office/mac/drawingml/2011/main" val="1"/>
            </a:ext>
          </a:extLst>
        </p:spPr>
        <p:txBody>
          <a:bodyPr lIns="60957" tIns="60957" rIns="60957" bIns="60957">
            <a:spAutoFit/>
          </a:bodyPr>
          <a:lstStyle>
            <a:lvl1pPr defTabSz="1219200">
              <a:defRPr b="1">
                <a:solidFill>
                  <a:srgbClr val="212121"/>
                </a:solidFill>
                <a:latin typeface="Raleway Regular"/>
                <a:ea typeface="Raleway Regular"/>
                <a:cs typeface="Raleway Regular"/>
                <a:sym typeface="Raleway Regular"/>
              </a:defRPr>
            </a:lvl1pPr>
          </a:lstStyle>
          <a:p>
            <a:pPr/>
            <a:r>
              <a:t>Title</a:t>
            </a:r>
          </a:p>
        </p:txBody>
      </p:sp>
      <p:sp>
        <p:nvSpPr>
          <p:cNvPr id="11616" name="Body text"/>
          <p:cNvSpPr txBox="1"/>
          <p:nvPr/>
        </p:nvSpPr>
        <p:spPr>
          <a:xfrm>
            <a:off x="2005932" y="1615701"/>
            <a:ext cx="881375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28600" indent="-228600" defTabSz="1211555">
              <a:buSzPct val="100000"/>
              <a:buChar char="-"/>
              <a:defRPr sz="1600">
                <a:solidFill>
                  <a:srgbClr val="424242"/>
                </a:solidFill>
                <a:latin typeface="Raleway Medium"/>
                <a:ea typeface="Raleway Medium"/>
                <a:cs typeface="Raleway Medium"/>
                <a:sym typeface="Raleway Medium"/>
              </a:defRPr>
            </a:lvl1pPr>
          </a:lstStyle>
          <a:p>
            <a:pPr/>
            <a:r>
              <a:t>Description</a:t>
            </a:r>
          </a:p>
        </p:txBody>
      </p:sp>
      <p:sp>
        <p:nvSpPr>
          <p:cNvPr id="11617" name="Rounded Rectangle"/>
          <p:cNvSpPr/>
          <p:nvPr/>
        </p:nvSpPr>
        <p:spPr>
          <a:xfrm>
            <a:off x="340564" y="2621649"/>
            <a:ext cx="10964321" cy="1323405"/>
          </a:xfrm>
          <a:prstGeom prst="roundRect">
            <a:avLst>
              <a:gd name="adj" fmla="val 12795"/>
            </a:avLst>
          </a:prstGeom>
          <a:solidFill>
            <a:srgbClr val="EFEFEF"/>
          </a:solidFill>
          <a:ln w="12700">
            <a:miter lim="400000"/>
          </a:ln>
        </p:spPr>
        <p:txBody>
          <a:bodyPr lIns="60959" tIns="60959" rIns="60959" bIns="60959" anchor="ctr"/>
          <a:lstStyle/>
          <a:p>
            <a:pPr defTabSz="1219200">
              <a:defRPr sz="2400"/>
            </a:pPr>
          </a:p>
        </p:txBody>
      </p:sp>
      <p:sp>
        <p:nvSpPr>
          <p:cNvPr id="11618" name="Rounded Rectangle"/>
          <p:cNvSpPr/>
          <p:nvPr/>
        </p:nvSpPr>
        <p:spPr>
          <a:xfrm>
            <a:off x="340564" y="2621649"/>
            <a:ext cx="1386171" cy="1323405"/>
          </a:xfrm>
          <a:prstGeom prst="roundRect">
            <a:avLst>
              <a:gd name="adj" fmla="val 12795"/>
            </a:avLst>
          </a:prstGeom>
          <a:solidFill>
            <a:srgbClr val="AB7476"/>
          </a:solidFill>
          <a:ln w="12700">
            <a:miter lim="400000"/>
          </a:ln>
        </p:spPr>
        <p:txBody>
          <a:bodyPr lIns="60959" tIns="60959" rIns="60959" bIns="60959" anchor="ctr"/>
          <a:lstStyle/>
          <a:p>
            <a:pPr defTabSz="1219200">
              <a:defRPr sz="2400"/>
            </a:pPr>
          </a:p>
        </p:txBody>
      </p:sp>
      <p:sp>
        <p:nvSpPr>
          <p:cNvPr id="11619" name="TextBox 15"/>
          <p:cNvSpPr txBox="1"/>
          <p:nvPr/>
        </p:nvSpPr>
        <p:spPr>
          <a:xfrm>
            <a:off x="559428" y="2982383"/>
            <a:ext cx="592442" cy="972815"/>
          </a:xfrm>
          <a:prstGeom prst="rect">
            <a:avLst/>
          </a:prstGeom>
          <a:ln w="12700">
            <a:miter lim="400000"/>
          </a:ln>
          <a:extLst>
            <a:ext uri="{C572A759-6A51-4108-AA02-DFA0A04FC94B}">
              <ma14:wrappingTextBoxFlag xmlns:ma14="http://schemas.microsoft.com/office/mac/drawingml/2011/main" val="1"/>
            </a:ext>
          </a:extLst>
        </p:spPr>
        <p:txBody>
          <a:bodyPr lIns="60957" tIns="60957" rIns="60957" bIns="60957">
            <a:spAutoFit/>
          </a:bodyPr>
          <a:lstStyle>
            <a:lvl1pPr defTabSz="1219200">
              <a:defRPr sz="5200">
                <a:solidFill>
                  <a:srgbClr val="FFFFFF"/>
                </a:solidFill>
                <a:latin typeface="Suisse Int'l Bold"/>
                <a:ea typeface="Suisse Int'l Bold"/>
                <a:cs typeface="Suisse Int'l Bold"/>
                <a:sym typeface="Suisse Int'l Bold"/>
              </a:defRPr>
            </a:lvl1pPr>
          </a:lstStyle>
          <a:p>
            <a:pPr/>
            <a:r>
              <a:t>2</a:t>
            </a:r>
          </a:p>
        </p:txBody>
      </p:sp>
      <p:sp>
        <p:nvSpPr>
          <p:cNvPr id="11620" name="Title goes here"/>
          <p:cNvSpPr txBox="1"/>
          <p:nvPr/>
        </p:nvSpPr>
        <p:spPr>
          <a:xfrm>
            <a:off x="493506" y="2750012"/>
            <a:ext cx="108028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211555">
              <a:defRPr>
                <a:solidFill>
                  <a:srgbClr val="FFFFFF"/>
                </a:solidFill>
                <a:latin typeface="Raleway SemiBold"/>
                <a:ea typeface="Raleway SemiBold"/>
                <a:cs typeface="Raleway SemiBold"/>
                <a:sym typeface="Raleway SemiBold"/>
              </a:defRPr>
            </a:lvl1pPr>
          </a:lstStyle>
          <a:p>
            <a:pPr/>
            <a:r>
              <a:t>Phase</a:t>
            </a:r>
          </a:p>
        </p:txBody>
      </p:sp>
      <p:sp>
        <p:nvSpPr>
          <p:cNvPr id="11621" name="TextBox 15"/>
          <p:cNvSpPr txBox="1"/>
          <p:nvPr/>
        </p:nvSpPr>
        <p:spPr>
          <a:xfrm>
            <a:off x="1887395" y="2728336"/>
            <a:ext cx="4980950" cy="388616"/>
          </a:xfrm>
          <a:prstGeom prst="rect">
            <a:avLst/>
          </a:prstGeom>
          <a:ln w="12700">
            <a:miter lim="400000"/>
          </a:ln>
          <a:extLst>
            <a:ext uri="{C572A759-6A51-4108-AA02-DFA0A04FC94B}">
              <ma14:wrappingTextBoxFlag xmlns:ma14="http://schemas.microsoft.com/office/mac/drawingml/2011/main" val="1"/>
            </a:ext>
          </a:extLst>
        </p:spPr>
        <p:txBody>
          <a:bodyPr lIns="60957" tIns="60957" rIns="60957" bIns="60957">
            <a:spAutoFit/>
          </a:bodyPr>
          <a:lstStyle>
            <a:lvl1pPr defTabSz="1219200">
              <a:defRPr b="1">
                <a:solidFill>
                  <a:srgbClr val="212121"/>
                </a:solidFill>
                <a:latin typeface="Raleway Regular"/>
                <a:ea typeface="Raleway Regular"/>
                <a:cs typeface="Raleway Regular"/>
                <a:sym typeface="Raleway Regular"/>
              </a:defRPr>
            </a:lvl1pPr>
          </a:lstStyle>
          <a:p>
            <a:pPr/>
            <a:r>
              <a:t>Title</a:t>
            </a:r>
          </a:p>
        </p:txBody>
      </p:sp>
      <p:sp>
        <p:nvSpPr>
          <p:cNvPr id="11622" name="Body text"/>
          <p:cNvSpPr txBox="1"/>
          <p:nvPr/>
        </p:nvSpPr>
        <p:spPr>
          <a:xfrm>
            <a:off x="2005932" y="3134232"/>
            <a:ext cx="881375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28600" indent="-228600" defTabSz="1211555">
              <a:buSzPct val="100000"/>
              <a:buChar char="-"/>
              <a:defRPr sz="1600">
                <a:solidFill>
                  <a:srgbClr val="424242"/>
                </a:solidFill>
                <a:latin typeface="Raleway Medium"/>
                <a:ea typeface="Raleway Medium"/>
                <a:cs typeface="Raleway Medium"/>
                <a:sym typeface="Raleway Medium"/>
              </a:defRPr>
            </a:lvl1pPr>
          </a:lstStyle>
          <a:p>
            <a:pPr/>
            <a:r>
              <a:t>Description</a:t>
            </a:r>
          </a:p>
        </p:txBody>
      </p:sp>
      <p:sp>
        <p:nvSpPr>
          <p:cNvPr id="11623"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624"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1625"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1626"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28" name="Rectangle"/>
          <p:cNvSpPr/>
          <p:nvPr/>
        </p:nvSpPr>
        <p:spPr>
          <a:xfrm>
            <a:off x="6274291" y="3125759"/>
            <a:ext cx="4768237" cy="1378264"/>
          </a:xfrm>
          <a:prstGeom prst="rect">
            <a:avLst/>
          </a:prstGeom>
          <a:solidFill>
            <a:srgbClr val="EFEFEF">
              <a:alpha val="49895"/>
            </a:srgbClr>
          </a:solidFill>
          <a:ln w="12700">
            <a:miter lim="400000"/>
          </a:ln>
        </p:spPr>
        <p:txBody>
          <a:bodyPr lIns="25400" tIns="25400" rIns="25400" bIns="25400" anchor="ctr"/>
          <a:lstStyle/>
          <a:p>
            <a:pPr>
              <a:defRPr>
                <a:latin typeface="Raleway Medium"/>
                <a:ea typeface="Raleway Medium"/>
                <a:cs typeface="Raleway Medium"/>
                <a:sym typeface="Raleway Medium"/>
              </a:defRPr>
            </a:pPr>
          </a:p>
        </p:txBody>
      </p:sp>
      <p:sp>
        <p:nvSpPr>
          <p:cNvPr id="11629" name="Rectangle"/>
          <p:cNvSpPr/>
          <p:nvPr/>
        </p:nvSpPr>
        <p:spPr>
          <a:xfrm>
            <a:off x="283236" y="3125759"/>
            <a:ext cx="4768236" cy="1378264"/>
          </a:xfrm>
          <a:prstGeom prst="rect">
            <a:avLst/>
          </a:prstGeom>
          <a:solidFill>
            <a:srgbClr val="EFEFEF">
              <a:alpha val="49895"/>
            </a:srgbClr>
          </a:solidFill>
          <a:ln w="12700">
            <a:miter lim="400000"/>
          </a:ln>
        </p:spPr>
        <p:txBody>
          <a:bodyPr lIns="25400" tIns="25400" rIns="25400" bIns="25400" anchor="ctr"/>
          <a:lstStyle/>
          <a:p>
            <a:pPr>
              <a:defRPr>
                <a:latin typeface="Raleway Medium"/>
                <a:ea typeface="Raleway Medium"/>
                <a:cs typeface="Raleway Medium"/>
                <a:sym typeface="Raleway Medium"/>
              </a:defRPr>
            </a:pPr>
          </a:p>
        </p:txBody>
      </p:sp>
      <p:sp>
        <p:nvSpPr>
          <p:cNvPr id="11630" name="Rectangle"/>
          <p:cNvSpPr/>
          <p:nvPr/>
        </p:nvSpPr>
        <p:spPr>
          <a:xfrm>
            <a:off x="6274291" y="4947449"/>
            <a:ext cx="4768237" cy="1378265"/>
          </a:xfrm>
          <a:prstGeom prst="rect">
            <a:avLst/>
          </a:prstGeom>
          <a:solidFill>
            <a:srgbClr val="EFEFEF">
              <a:alpha val="49895"/>
            </a:srgbClr>
          </a:solidFill>
          <a:ln w="12700">
            <a:miter lim="400000"/>
          </a:ln>
        </p:spPr>
        <p:txBody>
          <a:bodyPr lIns="25400" tIns="25400" rIns="25400" bIns="25400" anchor="ctr"/>
          <a:lstStyle/>
          <a:p>
            <a:pPr>
              <a:defRPr>
                <a:latin typeface="Raleway Medium"/>
                <a:ea typeface="Raleway Medium"/>
                <a:cs typeface="Raleway Medium"/>
                <a:sym typeface="Raleway Medium"/>
              </a:defRPr>
            </a:pPr>
          </a:p>
        </p:txBody>
      </p:sp>
      <p:sp>
        <p:nvSpPr>
          <p:cNvPr id="11631" name="Rectangle"/>
          <p:cNvSpPr/>
          <p:nvPr/>
        </p:nvSpPr>
        <p:spPr>
          <a:xfrm>
            <a:off x="283236" y="4947449"/>
            <a:ext cx="4768237" cy="1378265"/>
          </a:xfrm>
          <a:prstGeom prst="rect">
            <a:avLst/>
          </a:prstGeom>
          <a:solidFill>
            <a:srgbClr val="EFEFEF">
              <a:alpha val="49895"/>
            </a:srgbClr>
          </a:solidFill>
          <a:ln w="12700">
            <a:miter lim="400000"/>
          </a:ln>
        </p:spPr>
        <p:txBody>
          <a:bodyPr lIns="25400" tIns="25400" rIns="25400" bIns="25400" anchor="ctr"/>
          <a:lstStyle/>
          <a:p>
            <a:pPr>
              <a:defRPr>
                <a:latin typeface="Raleway Medium"/>
                <a:ea typeface="Raleway Medium"/>
                <a:cs typeface="Raleway Medium"/>
                <a:sym typeface="Raleway Medium"/>
              </a:defRPr>
            </a:pPr>
          </a:p>
        </p:txBody>
      </p:sp>
      <p:sp>
        <p:nvSpPr>
          <p:cNvPr id="11632" name="Rectangle"/>
          <p:cNvSpPr/>
          <p:nvPr/>
        </p:nvSpPr>
        <p:spPr>
          <a:xfrm>
            <a:off x="6274291" y="1240569"/>
            <a:ext cx="4768237" cy="1378264"/>
          </a:xfrm>
          <a:prstGeom prst="rect">
            <a:avLst/>
          </a:prstGeom>
          <a:solidFill>
            <a:srgbClr val="EFEFEF">
              <a:alpha val="49895"/>
            </a:srgbClr>
          </a:solidFill>
          <a:ln w="12700">
            <a:miter lim="400000"/>
          </a:ln>
        </p:spPr>
        <p:txBody>
          <a:bodyPr lIns="25400" tIns="25400" rIns="25400" bIns="25400" anchor="ctr"/>
          <a:lstStyle/>
          <a:p>
            <a:pPr>
              <a:defRPr>
                <a:latin typeface="Raleway Medium"/>
                <a:ea typeface="Raleway Medium"/>
                <a:cs typeface="Raleway Medium"/>
                <a:sym typeface="Raleway Medium"/>
              </a:defRPr>
            </a:pPr>
          </a:p>
        </p:txBody>
      </p:sp>
      <p:sp>
        <p:nvSpPr>
          <p:cNvPr id="11633" name="Rectangle"/>
          <p:cNvSpPr/>
          <p:nvPr/>
        </p:nvSpPr>
        <p:spPr>
          <a:xfrm>
            <a:off x="283236" y="1240569"/>
            <a:ext cx="4768236" cy="1378264"/>
          </a:xfrm>
          <a:prstGeom prst="rect">
            <a:avLst/>
          </a:prstGeom>
          <a:solidFill>
            <a:srgbClr val="EFEFEF">
              <a:alpha val="49895"/>
            </a:srgbClr>
          </a:solidFill>
          <a:ln w="12700">
            <a:miter lim="400000"/>
          </a:ln>
        </p:spPr>
        <p:txBody>
          <a:bodyPr lIns="25400" tIns="25400" rIns="25400" bIns="25400" anchor="ctr"/>
          <a:lstStyle/>
          <a:p>
            <a:pPr>
              <a:defRPr>
                <a:latin typeface="Raleway Medium"/>
                <a:ea typeface="Raleway Medium"/>
                <a:cs typeface="Raleway Medium"/>
                <a:sym typeface="Raleway Medium"/>
              </a:defRPr>
            </a:pPr>
          </a:p>
        </p:txBody>
      </p:sp>
      <p:sp>
        <p:nvSpPr>
          <p:cNvPr id="11634" name="TextBox 1"/>
          <p:cNvSpPr txBox="1"/>
          <p:nvPr/>
        </p:nvSpPr>
        <p:spPr>
          <a:xfrm>
            <a:off x="446144" y="1296560"/>
            <a:ext cx="535050" cy="586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BB9A62"/>
                </a:solidFill>
                <a:latin typeface="Suisse Int'l Bold"/>
                <a:ea typeface="Suisse Int'l Bold"/>
                <a:cs typeface="Suisse Int'l Bold"/>
                <a:sym typeface="Suisse Int'l Bold"/>
              </a:defRPr>
            </a:lvl1pPr>
          </a:lstStyle>
          <a:p>
            <a:pPr/>
            <a:r>
              <a:t>01</a:t>
            </a:r>
          </a:p>
        </p:txBody>
      </p:sp>
      <p:sp>
        <p:nvSpPr>
          <p:cNvPr id="11635" name="TextBox 2"/>
          <p:cNvSpPr txBox="1"/>
          <p:nvPr/>
        </p:nvSpPr>
        <p:spPr>
          <a:xfrm>
            <a:off x="1099571" y="1410860"/>
            <a:ext cx="60111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BB9A62"/>
                </a:solidFill>
                <a:latin typeface="Raleway Regular"/>
                <a:ea typeface="Raleway Regular"/>
                <a:cs typeface="Raleway Regular"/>
                <a:sym typeface="Raleway Regular"/>
              </a:defRPr>
            </a:lvl1pPr>
          </a:lstStyle>
          <a:p>
            <a:pPr/>
            <a:r>
              <a:t>Title</a:t>
            </a:r>
          </a:p>
        </p:txBody>
      </p:sp>
      <p:sp>
        <p:nvSpPr>
          <p:cNvPr id="11636" name="TextBox 13"/>
          <p:cNvSpPr txBox="1"/>
          <p:nvPr/>
        </p:nvSpPr>
        <p:spPr>
          <a:xfrm>
            <a:off x="344836" y="3194423"/>
            <a:ext cx="609345" cy="586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A92418"/>
                </a:solidFill>
                <a:latin typeface="Suisse Int'l Bold"/>
                <a:ea typeface="Suisse Int'l Bold"/>
                <a:cs typeface="Suisse Int'l Bold"/>
                <a:sym typeface="Suisse Int'l Bold"/>
              </a:defRPr>
            </a:lvl1pPr>
          </a:lstStyle>
          <a:p>
            <a:pPr/>
            <a:r>
              <a:t>02</a:t>
            </a:r>
          </a:p>
        </p:txBody>
      </p:sp>
      <p:sp>
        <p:nvSpPr>
          <p:cNvPr id="11637" name="TextBox 14"/>
          <p:cNvSpPr txBox="1"/>
          <p:nvPr/>
        </p:nvSpPr>
        <p:spPr>
          <a:xfrm>
            <a:off x="1099571" y="3308723"/>
            <a:ext cx="60111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A92418"/>
                </a:solidFill>
                <a:latin typeface="Raleway Regular"/>
                <a:ea typeface="Raleway Regular"/>
                <a:cs typeface="Raleway Regular"/>
                <a:sym typeface="Raleway Regular"/>
              </a:defRPr>
            </a:lvl1pPr>
          </a:lstStyle>
          <a:p>
            <a:pPr/>
            <a:r>
              <a:t>Title</a:t>
            </a:r>
          </a:p>
        </p:txBody>
      </p:sp>
      <p:sp>
        <p:nvSpPr>
          <p:cNvPr id="11638" name="Google Shape;1354;p39"/>
          <p:cNvSpPr txBox="1"/>
          <p:nvPr/>
        </p:nvSpPr>
        <p:spPr>
          <a:xfrm>
            <a:off x="1099571" y="1765104"/>
            <a:ext cx="2450977" cy="349137"/>
          </a:xfrm>
          <a:prstGeom prst="rect">
            <a:avLst/>
          </a:prstGeom>
          <a:ln w="12700">
            <a:miter lim="400000"/>
          </a:ln>
          <a:extLst>
            <a:ext uri="{C572A759-6A51-4108-AA02-DFA0A04FC94B}">
              <ma14:wrappingTextBoxFlag xmlns:ma14="http://schemas.microsoft.com/office/mac/drawingml/2011/main" val="1"/>
            </a:ext>
          </a:extLst>
        </p:spPr>
        <p:txBody>
          <a:bodyPr lIns="85668" tIns="85668" rIns="85668" bIns="85668">
            <a:spAutoFit/>
          </a:bodyPr>
          <a:lstStyle>
            <a:lvl1pPr defTabSz="374904">
              <a:defRPr sz="1200">
                <a:latin typeface="Raleway Medium"/>
                <a:ea typeface="Raleway Medium"/>
                <a:cs typeface="Raleway Medium"/>
                <a:sym typeface="Raleway Medium"/>
              </a:defRPr>
            </a:lvl1pPr>
          </a:lstStyle>
          <a:p>
            <a:pPr/>
            <a:r>
              <a:t>Description</a:t>
            </a:r>
          </a:p>
        </p:txBody>
      </p:sp>
      <p:sp>
        <p:nvSpPr>
          <p:cNvPr id="11639" name="Google Shape;1354;p39"/>
          <p:cNvSpPr txBox="1"/>
          <p:nvPr/>
        </p:nvSpPr>
        <p:spPr>
          <a:xfrm>
            <a:off x="1225909" y="5492737"/>
            <a:ext cx="2882890" cy="349137"/>
          </a:xfrm>
          <a:prstGeom prst="rect">
            <a:avLst/>
          </a:prstGeom>
          <a:ln w="12700">
            <a:miter lim="400000"/>
          </a:ln>
          <a:extLst>
            <a:ext uri="{C572A759-6A51-4108-AA02-DFA0A04FC94B}">
              <ma14:wrappingTextBoxFlag xmlns:ma14="http://schemas.microsoft.com/office/mac/drawingml/2011/main" val="1"/>
            </a:ext>
          </a:extLst>
        </p:spPr>
        <p:txBody>
          <a:bodyPr lIns="85668" tIns="85668" rIns="85668" bIns="85668">
            <a:spAutoFit/>
          </a:bodyPr>
          <a:lstStyle>
            <a:lvl1pPr defTabSz="374904">
              <a:defRPr sz="1200">
                <a:latin typeface="Raleway Medium"/>
                <a:ea typeface="Raleway Medium"/>
                <a:cs typeface="Raleway Medium"/>
                <a:sym typeface="Raleway Medium"/>
              </a:defRPr>
            </a:lvl1pPr>
          </a:lstStyle>
          <a:p>
            <a:pPr/>
            <a:r>
              <a:t>Description</a:t>
            </a:r>
          </a:p>
        </p:txBody>
      </p:sp>
      <p:sp>
        <p:nvSpPr>
          <p:cNvPr id="11640" name="TextBox 4"/>
          <p:cNvSpPr txBox="1"/>
          <p:nvPr/>
        </p:nvSpPr>
        <p:spPr>
          <a:xfrm>
            <a:off x="449741" y="5058340"/>
            <a:ext cx="620775" cy="586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323232"/>
                </a:solidFill>
                <a:latin typeface="Suisse Int'l Bold"/>
                <a:ea typeface="Suisse Int'l Bold"/>
                <a:cs typeface="Suisse Int'l Bold"/>
                <a:sym typeface="Suisse Int'l Bold"/>
              </a:defRPr>
            </a:lvl1pPr>
          </a:lstStyle>
          <a:p>
            <a:pPr/>
            <a:r>
              <a:t>03</a:t>
            </a:r>
          </a:p>
        </p:txBody>
      </p:sp>
      <p:sp>
        <p:nvSpPr>
          <p:cNvPr id="11641" name="TextBox 5"/>
          <p:cNvSpPr txBox="1"/>
          <p:nvPr/>
        </p:nvSpPr>
        <p:spPr>
          <a:xfrm>
            <a:off x="1225909" y="5151888"/>
            <a:ext cx="60111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323232"/>
                </a:solidFill>
                <a:latin typeface="Raleway Regular"/>
                <a:ea typeface="Raleway Regular"/>
                <a:cs typeface="Raleway Regular"/>
                <a:sym typeface="Raleway Regular"/>
              </a:defRPr>
            </a:lvl1pPr>
          </a:lstStyle>
          <a:p>
            <a:pPr/>
            <a:r>
              <a:t>Title</a:t>
            </a:r>
          </a:p>
        </p:txBody>
      </p:sp>
      <p:sp>
        <p:nvSpPr>
          <p:cNvPr id="11642" name="Google Shape;1354;p39"/>
          <p:cNvSpPr txBox="1"/>
          <p:nvPr/>
        </p:nvSpPr>
        <p:spPr>
          <a:xfrm>
            <a:off x="1099571" y="3654419"/>
            <a:ext cx="3021267" cy="349137"/>
          </a:xfrm>
          <a:prstGeom prst="rect">
            <a:avLst/>
          </a:prstGeom>
          <a:ln w="12700">
            <a:miter lim="400000"/>
          </a:ln>
          <a:extLst>
            <a:ext uri="{C572A759-6A51-4108-AA02-DFA0A04FC94B}">
              <ma14:wrappingTextBoxFlag xmlns:ma14="http://schemas.microsoft.com/office/mac/drawingml/2011/main" val="1"/>
            </a:ext>
          </a:extLst>
        </p:spPr>
        <p:txBody>
          <a:bodyPr lIns="85668" tIns="85668" rIns="85668" bIns="85668">
            <a:spAutoFit/>
          </a:bodyPr>
          <a:lstStyle>
            <a:lvl1pPr defTabSz="374904">
              <a:defRPr sz="1200">
                <a:latin typeface="Raleway Medium"/>
                <a:ea typeface="Raleway Medium"/>
                <a:cs typeface="Raleway Medium"/>
                <a:sym typeface="Raleway Medium"/>
              </a:defRPr>
            </a:lvl1pPr>
          </a:lstStyle>
          <a:p>
            <a:pPr/>
            <a:r>
              <a:t>Description</a:t>
            </a:r>
          </a:p>
        </p:txBody>
      </p:sp>
      <p:sp>
        <p:nvSpPr>
          <p:cNvPr id="11643" name="TextBox 10"/>
          <p:cNvSpPr txBox="1"/>
          <p:nvPr/>
        </p:nvSpPr>
        <p:spPr>
          <a:xfrm>
            <a:off x="6489709" y="1296560"/>
            <a:ext cx="618108" cy="586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8928D"/>
                </a:solidFill>
                <a:latin typeface="Suisse Int'l Bold"/>
                <a:ea typeface="Suisse Int'l Bold"/>
                <a:cs typeface="Suisse Int'l Bold"/>
                <a:sym typeface="Suisse Int'l Bold"/>
              </a:defRPr>
            </a:lvl1pPr>
          </a:lstStyle>
          <a:p>
            <a:pPr/>
            <a:r>
              <a:t>04</a:t>
            </a:r>
          </a:p>
        </p:txBody>
      </p:sp>
      <p:sp>
        <p:nvSpPr>
          <p:cNvPr id="11644" name="TextBox 11"/>
          <p:cNvSpPr txBox="1"/>
          <p:nvPr/>
        </p:nvSpPr>
        <p:spPr>
          <a:xfrm>
            <a:off x="7234128" y="1410860"/>
            <a:ext cx="60111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D8928D"/>
                </a:solidFill>
                <a:latin typeface="Raleway Regular"/>
                <a:ea typeface="Raleway Regular"/>
                <a:cs typeface="Raleway Regular"/>
                <a:sym typeface="Raleway Regular"/>
              </a:defRPr>
            </a:lvl1pPr>
          </a:lstStyle>
          <a:p>
            <a:pPr/>
            <a:r>
              <a:t>Title</a:t>
            </a:r>
          </a:p>
        </p:txBody>
      </p:sp>
      <p:sp>
        <p:nvSpPr>
          <p:cNvPr id="11645" name="Google Shape;1354;p39"/>
          <p:cNvSpPr txBox="1"/>
          <p:nvPr/>
        </p:nvSpPr>
        <p:spPr>
          <a:xfrm>
            <a:off x="7234128" y="1765104"/>
            <a:ext cx="2679432" cy="349137"/>
          </a:xfrm>
          <a:prstGeom prst="rect">
            <a:avLst/>
          </a:prstGeom>
          <a:ln w="12700">
            <a:miter lim="400000"/>
          </a:ln>
          <a:extLst>
            <a:ext uri="{C572A759-6A51-4108-AA02-DFA0A04FC94B}">
              <ma14:wrappingTextBoxFlag xmlns:ma14="http://schemas.microsoft.com/office/mac/drawingml/2011/main" val="1"/>
            </a:ext>
          </a:extLst>
        </p:spPr>
        <p:txBody>
          <a:bodyPr lIns="85668" tIns="85668" rIns="85668" bIns="85668">
            <a:spAutoFit/>
          </a:bodyPr>
          <a:lstStyle>
            <a:lvl1pPr defTabSz="374904">
              <a:defRPr sz="1200">
                <a:latin typeface="Raleway Medium"/>
                <a:ea typeface="Raleway Medium"/>
                <a:cs typeface="Raleway Medium"/>
                <a:sym typeface="Raleway Medium"/>
              </a:defRPr>
            </a:lvl1pPr>
          </a:lstStyle>
          <a:p>
            <a:pPr/>
            <a:r>
              <a:t>Description</a:t>
            </a:r>
          </a:p>
        </p:txBody>
      </p:sp>
      <p:sp>
        <p:nvSpPr>
          <p:cNvPr id="11646" name="TextBox 7"/>
          <p:cNvSpPr txBox="1"/>
          <p:nvPr/>
        </p:nvSpPr>
        <p:spPr>
          <a:xfrm>
            <a:off x="6489709" y="3256893"/>
            <a:ext cx="632205" cy="586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5A7B96"/>
                </a:solidFill>
                <a:latin typeface="Suisse Int'l Bold"/>
                <a:ea typeface="Suisse Int'l Bold"/>
                <a:cs typeface="Suisse Int'l Bold"/>
                <a:sym typeface="Suisse Int'l Bold"/>
              </a:defRPr>
            </a:lvl1pPr>
          </a:lstStyle>
          <a:p>
            <a:pPr/>
            <a:r>
              <a:t>05</a:t>
            </a:r>
          </a:p>
        </p:txBody>
      </p:sp>
      <p:sp>
        <p:nvSpPr>
          <p:cNvPr id="11647" name="TextBox 8"/>
          <p:cNvSpPr txBox="1"/>
          <p:nvPr/>
        </p:nvSpPr>
        <p:spPr>
          <a:xfrm>
            <a:off x="7234128" y="3308723"/>
            <a:ext cx="60111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5A7B96"/>
                </a:solidFill>
                <a:latin typeface="Raleway Regular"/>
                <a:ea typeface="Raleway Regular"/>
                <a:cs typeface="Raleway Regular"/>
                <a:sym typeface="Raleway Regular"/>
              </a:defRPr>
            </a:lvl1pPr>
          </a:lstStyle>
          <a:p>
            <a:pPr/>
            <a:r>
              <a:t>Title</a:t>
            </a:r>
          </a:p>
        </p:txBody>
      </p:sp>
      <p:sp>
        <p:nvSpPr>
          <p:cNvPr id="11648" name="Google Shape;1354;p39"/>
          <p:cNvSpPr txBox="1"/>
          <p:nvPr/>
        </p:nvSpPr>
        <p:spPr>
          <a:xfrm>
            <a:off x="7234128" y="3654419"/>
            <a:ext cx="2679432" cy="349137"/>
          </a:xfrm>
          <a:prstGeom prst="rect">
            <a:avLst/>
          </a:prstGeom>
          <a:ln w="12700">
            <a:miter lim="400000"/>
          </a:ln>
          <a:extLst>
            <a:ext uri="{C572A759-6A51-4108-AA02-DFA0A04FC94B}">
              <ma14:wrappingTextBoxFlag xmlns:ma14="http://schemas.microsoft.com/office/mac/drawingml/2011/main" val="1"/>
            </a:ext>
          </a:extLst>
        </p:spPr>
        <p:txBody>
          <a:bodyPr lIns="85668" tIns="85668" rIns="85668" bIns="85668">
            <a:spAutoFit/>
          </a:bodyPr>
          <a:lstStyle>
            <a:lvl1pPr defTabSz="374904">
              <a:defRPr sz="1200">
                <a:latin typeface="Raleway Medium"/>
                <a:ea typeface="Raleway Medium"/>
                <a:cs typeface="Raleway Medium"/>
                <a:sym typeface="Raleway Medium"/>
              </a:defRPr>
            </a:lvl1pPr>
          </a:lstStyle>
          <a:p>
            <a:pPr/>
            <a:r>
              <a:t>Description</a:t>
            </a:r>
          </a:p>
        </p:txBody>
      </p:sp>
      <p:sp>
        <p:nvSpPr>
          <p:cNvPr id="11649" name="TextBox 16"/>
          <p:cNvSpPr txBox="1"/>
          <p:nvPr/>
        </p:nvSpPr>
        <p:spPr>
          <a:xfrm>
            <a:off x="6489709" y="5037588"/>
            <a:ext cx="626109" cy="586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929292"/>
                </a:solidFill>
                <a:latin typeface="Suisse Int'l Bold"/>
                <a:ea typeface="Suisse Int'l Bold"/>
                <a:cs typeface="Suisse Int'l Bold"/>
                <a:sym typeface="Suisse Int'l Bold"/>
              </a:defRPr>
            </a:lvl1pPr>
          </a:lstStyle>
          <a:p>
            <a:pPr/>
            <a:r>
              <a:t>06</a:t>
            </a:r>
          </a:p>
        </p:txBody>
      </p:sp>
      <p:sp>
        <p:nvSpPr>
          <p:cNvPr id="11650" name="TextBox 17"/>
          <p:cNvSpPr txBox="1"/>
          <p:nvPr/>
        </p:nvSpPr>
        <p:spPr>
          <a:xfrm>
            <a:off x="7234128" y="5151888"/>
            <a:ext cx="60111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929292"/>
                </a:solidFill>
                <a:latin typeface="Raleway Regular"/>
                <a:ea typeface="Raleway Regular"/>
                <a:cs typeface="Raleway Regular"/>
                <a:sym typeface="Raleway Regular"/>
              </a:defRPr>
            </a:lvl1pPr>
          </a:lstStyle>
          <a:p>
            <a:pPr/>
            <a:r>
              <a:t>Title</a:t>
            </a:r>
          </a:p>
        </p:txBody>
      </p:sp>
      <p:sp>
        <p:nvSpPr>
          <p:cNvPr id="11651" name="Google Shape;1354;p39"/>
          <p:cNvSpPr txBox="1"/>
          <p:nvPr/>
        </p:nvSpPr>
        <p:spPr>
          <a:xfrm>
            <a:off x="7234128" y="5492737"/>
            <a:ext cx="2450976" cy="349137"/>
          </a:xfrm>
          <a:prstGeom prst="rect">
            <a:avLst/>
          </a:prstGeom>
          <a:ln w="12700">
            <a:miter lim="400000"/>
          </a:ln>
          <a:extLst>
            <a:ext uri="{C572A759-6A51-4108-AA02-DFA0A04FC94B}">
              <ma14:wrappingTextBoxFlag xmlns:ma14="http://schemas.microsoft.com/office/mac/drawingml/2011/main" val="1"/>
            </a:ext>
          </a:extLst>
        </p:spPr>
        <p:txBody>
          <a:bodyPr lIns="85668" tIns="85668" rIns="85668" bIns="85668">
            <a:spAutoFit/>
          </a:bodyPr>
          <a:lstStyle>
            <a:lvl1pPr defTabSz="374904">
              <a:defRPr sz="1200">
                <a:latin typeface="Raleway Medium"/>
                <a:ea typeface="Raleway Medium"/>
                <a:cs typeface="Raleway Medium"/>
                <a:sym typeface="Raleway Medium"/>
              </a:defRPr>
            </a:lvl1pPr>
          </a:lstStyle>
          <a:p>
            <a:pPr/>
            <a:r>
              <a:t>Description</a:t>
            </a:r>
          </a:p>
        </p:txBody>
      </p:sp>
      <p:sp>
        <p:nvSpPr>
          <p:cNvPr id="11652"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653"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1654"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1655" name="etisalat_by_eand_Latin_Primary logo_RGB_BlackRed.png" descr="etisalat_by_eand_Latin_Primary logo_RGB_BlackRed.png"/>
          <p:cNvPicPr>
            <a:picLocks noChangeAspect="1"/>
          </p:cNvPicPr>
          <p:nvPr/>
        </p:nvPicPr>
        <p:blipFill>
          <a:blip r:embed="rId3">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1634"/>
                                        </p:tgtEl>
                                        <p:attrNameLst>
                                          <p:attrName>style.visibility</p:attrName>
                                        </p:attrNameLst>
                                      </p:cBhvr>
                                      <p:to>
                                        <p:strVal val="visible"/>
                                      </p:to>
                                    </p:set>
                                    <p:animEffect filter="fade" transition="in">
                                      <p:cBhvr>
                                        <p:cTn id="7" dur="500"/>
                                        <p:tgtEl>
                                          <p:spTgt spid="11634"/>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11635"/>
                                        </p:tgtEl>
                                        <p:attrNameLst>
                                          <p:attrName>style.visibility</p:attrName>
                                        </p:attrNameLst>
                                      </p:cBhvr>
                                      <p:to>
                                        <p:strVal val="visible"/>
                                      </p:to>
                                    </p:set>
                                    <p:animEffect filter="wipe(left)" transition="in">
                                      <p:cBhvr>
                                        <p:cTn id="11" dur="500"/>
                                        <p:tgtEl>
                                          <p:spTgt spid="11635"/>
                                        </p:tgtEl>
                                      </p:cBhvr>
                                    </p:animEffect>
                                  </p:childTnLst>
                                </p:cTn>
                              </p:par>
                            </p:childTnLst>
                          </p:cTn>
                        </p:par>
                        <p:par>
                          <p:cTn id="12" fill="hold">
                            <p:stCondLst>
                              <p:cond delay="1000"/>
                            </p:stCondLst>
                            <p:childTnLst>
                              <p:par>
                                <p:cTn id="13" presetClass="entr" nodeType="afterEffect" presetID="10" grpId="3" fill="hold">
                                  <p:stCondLst>
                                    <p:cond delay="0"/>
                                  </p:stCondLst>
                                  <p:iterate type="el" backwards="0">
                                    <p:tmAbs val="0"/>
                                  </p:iterate>
                                  <p:childTnLst>
                                    <p:set>
                                      <p:cBhvr>
                                        <p:cTn id="14" fill="hold"/>
                                        <p:tgtEl>
                                          <p:spTgt spid="11636"/>
                                        </p:tgtEl>
                                        <p:attrNameLst>
                                          <p:attrName>style.visibility</p:attrName>
                                        </p:attrNameLst>
                                      </p:cBhvr>
                                      <p:to>
                                        <p:strVal val="visible"/>
                                      </p:to>
                                    </p:set>
                                    <p:animEffect filter="fade" transition="in">
                                      <p:cBhvr>
                                        <p:cTn id="15" dur="500"/>
                                        <p:tgtEl>
                                          <p:spTgt spid="11636"/>
                                        </p:tgtEl>
                                      </p:cBhvr>
                                    </p:animEffect>
                                  </p:childTnLst>
                                </p:cTn>
                              </p:par>
                            </p:childTnLst>
                          </p:cTn>
                        </p:par>
                        <p:par>
                          <p:cTn id="16" fill="hold">
                            <p:stCondLst>
                              <p:cond delay="1500"/>
                            </p:stCondLst>
                            <p:childTnLst>
                              <p:par>
                                <p:cTn id="17" presetClass="entr" nodeType="afterEffect" presetSubtype="8" presetID="22" grpId="4" fill="hold">
                                  <p:stCondLst>
                                    <p:cond delay="0"/>
                                  </p:stCondLst>
                                  <p:iterate type="el" backwards="0">
                                    <p:tmAbs val="0"/>
                                  </p:iterate>
                                  <p:childTnLst>
                                    <p:set>
                                      <p:cBhvr>
                                        <p:cTn id="18" fill="hold"/>
                                        <p:tgtEl>
                                          <p:spTgt spid="11637"/>
                                        </p:tgtEl>
                                        <p:attrNameLst>
                                          <p:attrName>style.visibility</p:attrName>
                                        </p:attrNameLst>
                                      </p:cBhvr>
                                      <p:to>
                                        <p:strVal val="visible"/>
                                      </p:to>
                                    </p:set>
                                    <p:animEffect filter="wipe(left)" transition="in">
                                      <p:cBhvr>
                                        <p:cTn id="19" dur="500"/>
                                        <p:tgtEl>
                                          <p:spTgt spid="11637"/>
                                        </p:tgtEl>
                                      </p:cBhvr>
                                    </p:animEffect>
                                  </p:childTnLst>
                                </p:cTn>
                              </p:par>
                            </p:childTnLst>
                          </p:cTn>
                        </p:par>
                        <p:par>
                          <p:cTn id="20" fill="hold">
                            <p:stCondLst>
                              <p:cond delay="2000"/>
                            </p:stCondLst>
                            <p:childTnLst>
                              <p:par>
                                <p:cTn id="21" presetClass="entr" nodeType="afterEffect" presetID="10" grpId="5" fill="hold">
                                  <p:stCondLst>
                                    <p:cond delay="0"/>
                                  </p:stCondLst>
                                  <p:iterate type="el" backwards="0">
                                    <p:tmAbs val="0"/>
                                  </p:iterate>
                                  <p:childTnLst>
                                    <p:set>
                                      <p:cBhvr>
                                        <p:cTn id="22" fill="hold"/>
                                        <p:tgtEl>
                                          <p:spTgt spid="11640"/>
                                        </p:tgtEl>
                                        <p:attrNameLst>
                                          <p:attrName>style.visibility</p:attrName>
                                        </p:attrNameLst>
                                      </p:cBhvr>
                                      <p:to>
                                        <p:strVal val="visible"/>
                                      </p:to>
                                    </p:set>
                                    <p:animEffect filter="fade" transition="in">
                                      <p:cBhvr>
                                        <p:cTn id="23" dur="500"/>
                                        <p:tgtEl>
                                          <p:spTgt spid="11640"/>
                                        </p:tgtEl>
                                      </p:cBhvr>
                                    </p:animEffect>
                                  </p:childTnLst>
                                </p:cTn>
                              </p:par>
                            </p:childTnLst>
                          </p:cTn>
                        </p:par>
                        <p:par>
                          <p:cTn id="24" fill="hold">
                            <p:stCondLst>
                              <p:cond delay="2500"/>
                            </p:stCondLst>
                            <p:childTnLst>
                              <p:par>
                                <p:cTn id="25" presetClass="entr" nodeType="afterEffect" presetSubtype="8" presetID="22" grpId="6" fill="hold">
                                  <p:stCondLst>
                                    <p:cond delay="0"/>
                                  </p:stCondLst>
                                  <p:iterate type="el" backwards="0">
                                    <p:tmAbs val="0"/>
                                  </p:iterate>
                                  <p:childTnLst>
                                    <p:set>
                                      <p:cBhvr>
                                        <p:cTn id="26" fill="hold"/>
                                        <p:tgtEl>
                                          <p:spTgt spid="11641"/>
                                        </p:tgtEl>
                                        <p:attrNameLst>
                                          <p:attrName>style.visibility</p:attrName>
                                        </p:attrNameLst>
                                      </p:cBhvr>
                                      <p:to>
                                        <p:strVal val="visible"/>
                                      </p:to>
                                    </p:set>
                                    <p:animEffect filter="wipe(left)" transition="in">
                                      <p:cBhvr>
                                        <p:cTn id="27" dur="500"/>
                                        <p:tgtEl>
                                          <p:spTgt spid="11641"/>
                                        </p:tgtEl>
                                      </p:cBhvr>
                                    </p:animEffect>
                                  </p:childTnLst>
                                </p:cTn>
                              </p:par>
                            </p:childTnLst>
                          </p:cTn>
                        </p:par>
                        <p:par>
                          <p:cTn id="28" fill="hold">
                            <p:stCondLst>
                              <p:cond delay="3000"/>
                            </p:stCondLst>
                            <p:childTnLst>
                              <p:par>
                                <p:cTn id="29" presetClass="entr" nodeType="afterEffect" presetID="10" grpId="7" fill="hold">
                                  <p:stCondLst>
                                    <p:cond delay="0"/>
                                  </p:stCondLst>
                                  <p:iterate type="el" backwards="0">
                                    <p:tmAbs val="0"/>
                                  </p:iterate>
                                  <p:childTnLst>
                                    <p:set>
                                      <p:cBhvr>
                                        <p:cTn id="30" fill="hold"/>
                                        <p:tgtEl>
                                          <p:spTgt spid="11643"/>
                                        </p:tgtEl>
                                        <p:attrNameLst>
                                          <p:attrName>style.visibility</p:attrName>
                                        </p:attrNameLst>
                                      </p:cBhvr>
                                      <p:to>
                                        <p:strVal val="visible"/>
                                      </p:to>
                                    </p:set>
                                    <p:animEffect filter="fade" transition="in">
                                      <p:cBhvr>
                                        <p:cTn id="31" dur="500"/>
                                        <p:tgtEl>
                                          <p:spTgt spid="11643"/>
                                        </p:tgtEl>
                                      </p:cBhvr>
                                    </p:animEffect>
                                  </p:childTnLst>
                                </p:cTn>
                              </p:par>
                            </p:childTnLst>
                          </p:cTn>
                        </p:par>
                        <p:par>
                          <p:cTn id="32" fill="hold">
                            <p:stCondLst>
                              <p:cond delay="3500"/>
                            </p:stCondLst>
                            <p:childTnLst>
                              <p:par>
                                <p:cTn id="33" presetClass="entr" nodeType="afterEffect" presetSubtype="8" presetID="22" grpId="8" fill="hold">
                                  <p:stCondLst>
                                    <p:cond delay="0"/>
                                  </p:stCondLst>
                                  <p:iterate type="el" backwards="0">
                                    <p:tmAbs val="0"/>
                                  </p:iterate>
                                  <p:childTnLst>
                                    <p:set>
                                      <p:cBhvr>
                                        <p:cTn id="34" fill="hold"/>
                                        <p:tgtEl>
                                          <p:spTgt spid="11644"/>
                                        </p:tgtEl>
                                        <p:attrNameLst>
                                          <p:attrName>style.visibility</p:attrName>
                                        </p:attrNameLst>
                                      </p:cBhvr>
                                      <p:to>
                                        <p:strVal val="visible"/>
                                      </p:to>
                                    </p:set>
                                    <p:animEffect filter="wipe(left)" transition="in">
                                      <p:cBhvr>
                                        <p:cTn id="35" dur="500"/>
                                        <p:tgtEl>
                                          <p:spTgt spid="11644"/>
                                        </p:tgtEl>
                                      </p:cBhvr>
                                    </p:animEffect>
                                  </p:childTnLst>
                                </p:cTn>
                              </p:par>
                            </p:childTnLst>
                          </p:cTn>
                        </p:par>
                        <p:par>
                          <p:cTn id="36" fill="hold">
                            <p:stCondLst>
                              <p:cond delay="4000"/>
                            </p:stCondLst>
                            <p:childTnLst>
                              <p:par>
                                <p:cTn id="37" presetClass="entr" nodeType="afterEffect" presetID="10" grpId="9" fill="hold">
                                  <p:stCondLst>
                                    <p:cond delay="0"/>
                                  </p:stCondLst>
                                  <p:iterate type="el" backwards="0">
                                    <p:tmAbs val="0"/>
                                  </p:iterate>
                                  <p:childTnLst>
                                    <p:set>
                                      <p:cBhvr>
                                        <p:cTn id="38" fill="hold"/>
                                        <p:tgtEl>
                                          <p:spTgt spid="11646"/>
                                        </p:tgtEl>
                                        <p:attrNameLst>
                                          <p:attrName>style.visibility</p:attrName>
                                        </p:attrNameLst>
                                      </p:cBhvr>
                                      <p:to>
                                        <p:strVal val="visible"/>
                                      </p:to>
                                    </p:set>
                                    <p:animEffect filter="fade" transition="in">
                                      <p:cBhvr>
                                        <p:cTn id="39" dur="500"/>
                                        <p:tgtEl>
                                          <p:spTgt spid="11646"/>
                                        </p:tgtEl>
                                      </p:cBhvr>
                                    </p:animEffect>
                                  </p:childTnLst>
                                </p:cTn>
                              </p:par>
                            </p:childTnLst>
                          </p:cTn>
                        </p:par>
                        <p:par>
                          <p:cTn id="40" fill="hold">
                            <p:stCondLst>
                              <p:cond delay="4500"/>
                            </p:stCondLst>
                            <p:childTnLst>
                              <p:par>
                                <p:cTn id="41" presetClass="entr" nodeType="afterEffect" presetSubtype="8" presetID="22" grpId="10" fill="hold">
                                  <p:stCondLst>
                                    <p:cond delay="0"/>
                                  </p:stCondLst>
                                  <p:iterate type="el" backwards="0">
                                    <p:tmAbs val="0"/>
                                  </p:iterate>
                                  <p:childTnLst>
                                    <p:set>
                                      <p:cBhvr>
                                        <p:cTn id="42" fill="hold"/>
                                        <p:tgtEl>
                                          <p:spTgt spid="11647"/>
                                        </p:tgtEl>
                                        <p:attrNameLst>
                                          <p:attrName>style.visibility</p:attrName>
                                        </p:attrNameLst>
                                      </p:cBhvr>
                                      <p:to>
                                        <p:strVal val="visible"/>
                                      </p:to>
                                    </p:set>
                                    <p:animEffect filter="wipe(left)" transition="in">
                                      <p:cBhvr>
                                        <p:cTn id="43" dur="500"/>
                                        <p:tgtEl>
                                          <p:spTgt spid="11647"/>
                                        </p:tgtEl>
                                      </p:cBhvr>
                                    </p:animEffect>
                                  </p:childTnLst>
                                </p:cTn>
                              </p:par>
                            </p:childTnLst>
                          </p:cTn>
                        </p:par>
                        <p:par>
                          <p:cTn id="44" fill="hold">
                            <p:stCondLst>
                              <p:cond delay="5000"/>
                            </p:stCondLst>
                            <p:childTnLst>
                              <p:par>
                                <p:cTn id="45" presetClass="entr" nodeType="afterEffect" presetID="10" grpId="11" fill="hold">
                                  <p:stCondLst>
                                    <p:cond delay="0"/>
                                  </p:stCondLst>
                                  <p:iterate type="el" backwards="0">
                                    <p:tmAbs val="0"/>
                                  </p:iterate>
                                  <p:childTnLst>
                                    <p:set>
                                      <p:cBhvr>
                                        <p:cTn id="46" fill="hold"/>
                                        <p:tgtEl>
                                          <p:spTgt spid="11649"/>
                                        </p:tgtEl>
                                        <p:attrNameLst>
                                          <p:attrName>style.visibility</p:attrName>
                                        </p:attrNameLst>
                                      </p:cBhvr>
                                      <p:to>
                                        <p:strVal val="visible"/>
                                      </p:to>
                                    </p:set>
                                    <p:animEffect filter="fade" transition="in">
                                      <p:cBhvr>
                                        <p:cTn id="47" dur="500"/>
                                        <p:tgtEl>
                                          <p:spTgt spid="11649"/>
                                        </p:tgtEl>
                                      </p:cBhvr>
                                    </p:animEffect>
                                  </p:childTnLst>
                                </p:cTn>
                              </p:par>
                            </p:childTnLst>
                          </p:cTn>
                        </p:par>
                        <p:par>
                          <p:cTn id="48" fill="hold">
                            <p:stCondLst>
                              <p:cond delay="5500"/>
                            </p:stCondLst>
                            <p:childTnLst>
                              <p:par>
                                <p:cTn id="49" presetClass="entr" nodeType="afterEffect" presetSubtype="8" presetID="22" grpId="12" fill="hold">
                                  <p:stCondLst>
                                    <p:cond delay="0"/>
                                  </p:stCondLst>
                                  <p:iterate type="el" backwards="0">
                                    <p:tmAbs val="0"/>
                                  </p:iterate>
                                  <p:childTnLst>
                                    <p:set>
                                      <p:cBhvr>
                                        <p:cTn id="50" fill="hold"/>
                                        <p:tgtEl>
                                          <p:spTgt spid="11650"/>
                                        </p:tgtEl>
                                        <p:attrNameLst>
                                          <p:attrName>style.visibility</p:attrName>
                                        </p:attrNameLst>
                                      </p:cBhvr>
                                      <p:to>
                                        <p:strVal val="visible"/>
                                      </p:to>
                                    </p:set>
                                    <p:animEffect filter="wipe(left)" transition="in">
                                      <p:cBhvr>
                                        <p:cTn id="51" dur="500"/>
                                        <p:tgtEl>
                                          <p:spTgt spid="11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35" grpId="2"/>
      <p:bldP build="whole" bldLvl="1" animBg="1" rev="0" advAuto="0" spid="11637" grpId="4"/>
      <p:bldP build="whole" bldLvl="1" animBg="1" rev="0" advAuto="0" spid="11646" grpId="9"/>
      <p:bldP build="whole" bldLvl="1" animBg="1" rev="0" advAuto="0" spid="11634" grpId="1"/>
      <p:bldP build="whole" bldLvl="1" animBg="1" rev="0" advAuto="0" spid="11644" grpId="8"/>
      <p:bldP build="whole" bldLvl="1" animBg="1" rev="0" advAuto="0" spid="11640" grpId="5"/>
      <p:bldP build="whole" bldLvl="1" animBg="1" rev="0" advAuto="0" spid="11650" grpId="12"/>
      <p:bldP build="whole" bldLvl="1" animBg="1" rev="0" advAuto="0" spid="11636" grpId="3"/>
      <p:bldP build="whole" bldLvl="1" animBg="1" rev="0" advAuto="0" spid="11641" grpId="6"/>
      <p:bldP build="whole" bldLvl="1" animBg="1" rev="0" advAuto="0" spid="11647" grpId="10"/>
      <p:bldP build="whole" bldLvl="1" animBg="1" rev="0" advAuto="0" spid="11643" grpId="7"/>
      <p:bldP build="whole" bldLvl="1" animBg="1" rev="0" advAuto="0" spid="11649" grpId="1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661" name="Group"/>
          <p:cNvGrpSpPr/>
          <p:nvPr/>
        </p:nvGrpSpPr>
        <p:grpSpPr>
          <a:xfrm>
            <a:off x="215464" y="2057152"/>
            <a:ext cx="4661055" cy="3267489"/>
            <a:chOff x="0" y="0"/>
            <a:chExt cx="4661054" cy="3267487"/>
          </a:xfrm>
        </p:grpSpPr>
        <p:sp>
          <p:nvSpPr>
            <p:cNvPr id="11659" name="Oval"/>
            <p:cNvSpPr/>
            <p:nvPr/>
          </p:nvSpPr>
          <p:spPr>
            <a:xfrm>
              <a:off x="3543097" y="0"/>
              <a:ext cx="1117958" cy="3267488"/>
            </a:xfrm>
            <a:prstGeom prst="ellipse">
              <a:avLst/>
            </a:prstGeom>
            <a:solidFill>
              <a:srgbClr val="FAFAFA"/>
            </a:solidFill>
            <a:ln w="12700" cap="flat">
              <a:noFill/>
              <a:miter lim="400000"/>
            </a:ln>
            <a:effectLst/>
          </p:spPr>
          <p:txBody>
            <a:bodyPr wrap="square" lIns="45719" tIns="45719" rIns="45719" bIns="45719" numCol="1" anchor="ctr">
              <a:noAutofit/>
            </a:bodyPr>
            <a:lstStyle/>
            <a:p>
              <a:pPr>
                <a:defRPr>
                  <a:latin typeface="Calibri"/>
                  <a:ea typeface="Calibri"/>
                  <a:cs typeface="Calibri"/>
                  <a:sym typeface="Calibri"/>
                </a:defRPr>
              </a:pPr>
            </a:p>
          </p:txBody>
        </p:sp>
        <p:sp>
          <p:nvSpPr>
            <p:cNvPr id="11660" name="Rectangle"/>
            <p:cNvSpPr/>
            <p:nvPr/>
          </p:nvSpPr>
          <p:spPr>
            <a:xfrm>
              <a:off x="0" y="4272"/>
              <a:ext cx="4095567" cy="3260277"/>
            </a:xfrm>
            <a:prstGeom prst="rect">
              <a:avLst/>
            </a:prstGeom>
            <a:solidFill>
              <a:srgbClr val="FAFAFA"/>
            </a:solidFill>
            <a:ln w="12700" cap="flat">
              <a:noFill/>
              <a:miter lim="400000"/>
            </a:ln>
            <a:effectLst/>
          </p:spPr>
          <p:txBody>
            <a:bodyPr wrap="square" lIns="45719" tIns="45719" rIns="45719" bIns="45719" numCol="1" anchor="ctr">
              <a:noAutofit/>
            </a:bodyPr>
            <a:lstStyle/>
            <a:p>
              <a:pPr>
                <a:defRPr>
                  <a:latin typeface="Calibri"/>
                  <a:ea typeface="Calibri"/>
                  <a:cs typeface="Calibri"/>
                  <a:sym typeface="Calibri"/>
                </a:defRPr>
              </a:pPr>
            </a:p>
          </p:txBody>
        </p:sp>
      </p:grpSp>
      <p:sp>
        <p:nvSpPr>
          <p:cNvPr id="11662" name="Shape"/>
          <p:cNvSpPr/>
          <p:nvPr/>
        </p:nvSpPr>
        <p:spPr>
          <a:xfrm>
            <a:off x="3789680" y="675719"/>
            <a:ext cx="1083091" cy="6070068"/>
          </a:xfrm>
          <a:custGeom>
            <a:avLst/>
            <a:gdLst/>
            <a:ahLst/>
            <a:cxnLst>
              <a:cxn ang="0">
                <a:pos x="wd2" y="hd2"/>
              </a:cxn>
              <a:cxn ang="5400000">
                <a:pos x="wd2" y="hd2"/>
              </a:cxn>
              <a:cxn ang="10800000">
                <a:pos x="wd2" y="hd2"/>
              </a:cxn>
              <a:cxn ang="16200000">
                <a:pos x="wd2" y="hd2"/>
              </a:cxn>
            </a:cxnLst>
            <a:rect l="0" t="0" r="r" b="b"/>
            <a:pathLst>
              <a:path w="16257" h="21600" fill="norm" stroke="1" extrusionOk="0">
                <a:moveTo>
                  <a:pt x="229" y="0"/>
                </a:moveTo>
                <a:cubicBezTo>
                  <a:pt x="21600" y="5965"/>
                  <a:pt x="21600" y="15635"/>
                  <a:pt x="229" y="21600"/>
                </a:cubicBezTo>
                <a:lnTo>
                  <a:pt x="0" y="21536"/>
                </a:lnTo>
                <a:cubicBezTo>
                  <a:pt x="21244" y="15607"/>
                  <a:pt x="21244" y="5993"/>
                  <a:pt x="0" y="64"/>
                </a:cubicBezTo>
                <a:close/>
              </a:path>
            </a:pathLst>
          </a:custGeom>
          <a:solidFill>
            <a:srgbClr val="F3F3EE"/>
          </a:solidFill>
          <a:ln w="12700">
            <a:miter lim="400000"/>
          </a:ln>
        </p:spPr>
        <p:txBody>
          <a:bodyPr lIns="45719" rIns="45719"/>
          <a:lstStyle/>
          <a:p>
            <a:pPr defTabSz="1218987">
              <a:defRPr sz="2400"/>
            </a:pPr>
          </a:p>
        </p:txBody>
      </p:sp>
      <p:sp>
        <p:nvSpPr>
          <p:cNvPr id="11663" name="Rounded Rectangle"/>
          <p:cNvSpPr/>
          <p:nvPr/>
        </p:nvSpPr>
        <p:spPr>
          <a:xfrm>
            <a:off x="4216149" y="754041"/>
            <a:ext cx="7760928" cy="880574"/>
          </a:xfrm>
          <a:prstGeom prst="roundRect">
            <a:avLst>
              <a:gd name="adj" fmla="val 12821"/>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1664" name="Circle"/>
          <p:cNvSpPr/>
          <p:nvPr/>
        </p:nvSpPr>
        <p:spPr>
          <a:xfrm>
            <a:off x="3792790" y="770969"/>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1665" name="Rounded Rectangle"/>
          <p:cNvSpPr/>
          <p:nvPr/>
        </p:nvSpPr>
        <p:spPr>
          <a:xfrm>
            <a:off x="4701535" y="1744376"/>
            <a:ext cx="7273797" cy="880574"/>
          </a:xfrm>
          <a:prstGeom prst="roundRect">
            <a:avLst>
              <a:gd name="adj" fmla="val 12821"/>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1666" name="Circle"/>
          <p:cNvSpPr/>
          <p:nvPr/>
        </p:nvSpPr>
        <p:spPr>
          <a:xfrm>
            <a:off x="4278176" y="1761304"/>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1667" name="Rounded Rectangle"/>
          <p:cNvSpPr/>
          <p:nvPr/>
        </p:nvSpPr>
        <p:spPr>
          <a:xfrm>
            <a:off x="4850509" y="2760112"/>
            <a:ext cx="7124456" cy="880574"/>
          </a:xfrm>
          <a:prstGeom prst="roundRect">
            <a:avLst>
              <a:gd name="adj" fmla="val 12821"/>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1668" name="Circle"/>
          <p:cNvSpPr/>
          <p:nvPr/>
        </p:nvSpPr>
        <p:spPr>
          <a:xfrm>
            <a:off x="4427151" y="2777040"/>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1669" name="Rounded Rectangle"/>
          <p:cNvSpPr/>
          <p:nvPr/>
        </p:nvSpPr>
        <p:spPr>
          <a:xfrm>
            <a:off x="4850509" y="3775847"/>
            <a:ext cx="7129219" cy="880574"/>
          </a:xfrm>
          <a:prstGeom prst="roundRect">
            <a:avLst>
              <a:gd name="adj" fmla="val 12821"/>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1670" name="Circle"/>
          <p:cNvSpPr/>
          <p:nvPr/>
        </p:nvSpPr>
        <p:spPr>
          <a:xfrm>
            <a:off x="4427151" y="3792775"/>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1671" name="Rounded Rectangle"/>
          <p:cNvSpPr/>
          <p:nvPr/>
        </p:nvSpPr>
        <p:spPr>
          <a:xfrm>
            <a:off x="4701535" y="4816982"/>
            <a:ext cx="7273797" cy="880574"/>
          </a:xfrm>
          <a:prstGeom prst="roundRect">
            <a:avLst>
              <a:gd name="adj" fmla="val 12821"/>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1672" name="Circle"/>
          <p:cNvSpPr/>
          <p:nvPr/>
        </p:nvSpPr>
        <p:spPr>
          <a:xfrm>
            <a:off x="4278176" y="4833910"/>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1673" name="Rounded Rectangle"/>
          <p:cNvSpPr/>
          <p:nvPr/>
        </p:nvSpPr>
        <p:spPr>
          <a:xfrm>
            <a:off x="4216149" y="5845418"/>
            <a:ext cx="7760928" cy="880574"/>
          </a:xfrm>
          <a:prstGeom prst="roundRect">
            <a:avLst>
              <a:gd name="adj" fmla="val 12821"/>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1674" name="Circle"/>
          <p:cNvSpPr/>
          <p:nvPr/>
        </p:nvSpPr>
        <p:spPr>
          <a:xfrm>
            <a:off x="3792790" y="5862346"/>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1675" name="Google Shape;1354;p39"/>
          <p:cNvSpPr txBox="1"/>
          <p:nvPr/>
        </p:nvSpPr>
        <p:spPr>
          <a:xfrm>
            <a:off x="4717796" y="835068"/>
            <a:ext cx="2191948"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374904">
              <a:lnSpc>
                <a:spcPct val="120000"/>
              </a:lnSpc>
              <a:defRPr b="1" sz="1400">
                <a:solidFill>
                  <a:srgbClr val="212121"/>
                </a:solidFill>
                <a:latin typeface="Raleway Regular"/>
                <a:ea typeface="Raleway Regular"/>
                <a:cs typeface="Raleway Regular"/>
                <a:sym typeface="Raleway Regular"/>
              </a:defRPr>
            </a:lvl1pPr>
          </a:lstStyle>
          <a:p>
            <a:pPr>
              <a:defRPr sz="1200">
                <a:solidFill>
                  <a:srgbClr val="424242"/>
                </a:solidFill>
              </a:defRPr>
            </a:pPr>
            <a:r>
              <a:rPr sz="1400">
                <a:solidFill>
                  <a:srgbClr val="212121"/>
                </a:solidFill>
              </a:rPr>
              <a:t>Title</a:t>
            </a:r>
          </a:p>
        </p:txBody>
      </p:sp>
      <p:sp>
        <p:nvSpPr>
          <p:cNvPr id="11676" name="TextBox 86"/>
          <p:cNvSpPr txBox="1"/>
          <p:nvPr/>
        </p:nvSpPr>
        <p:spPr>
          <a:xfrm>
            <a:off x="4718406" y="1130499"/>
            <a:ext cx="2190729"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sp>
        <p:nvSpPr>
          <p:cNvPr id="11677" name="TextBox 86"/>
          <p:cNvSpPr txBox="1"/>
          <p:nvPr/>
        </p:nvSpPr>
        <p:spPr>
          <a:xfrm>
            <a:off x="7530192" y="1130499"/>
            <a:ext cx="231498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graphicFrame>
        <p:nvGraphicFramePr>
          <p:cNvPr id="11678" name="Chart 113"/>
          <p:cNvGraphicFramePr/>
          <p:nvPr/>
        </p:nvGraphicFramePr>
        <p:xfrm>
          <a:off x="10833452" y="844544"/>
          <a:ext cx="699568" cy="699568"/>
        </p:xfrm>
        <a:graphic xmlns:a="http://schemas.openxmlformats.org/drawingml/2006/main">
          <a:graphicData uri="http://schemas.openxmlformats.org/drawingml/2006/chart">
            <c:chart xmlns:c="http://schemas.openxmlformats.org/drawingml/2006/chart" r:id="rId2"/>
          </a:graphicData>
        </a:graphic>
      </p:graphicFrame>
      <p:sp>
        <p:nvSpPr>
          <p:cNvPr id="11679" name="Google Shape;1354;p39"/>
          <p:cNvSpPr txBox="1"/>
          <p:nvPr/>
        </p:nvSpPr>
        <p:spPr>
          <a:xfrm>
            <a:off x="4767159" y="5960188"/>
            <a:ext cx="2191948"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374904">
              <a:lnSpc>
                <a:spcPct val="120000"/>
              </a:lnSpc>
              <a:defRPr b="1" sz="1400">
                <a:solidFill>
                  <a:srgbClr val="212121"/>
                </a:solidFill>
                <a:latin typeface="Raleway Regular"/>
                <a:ea typeface="Raleway Regular"/>
                <a:cs typeface="Raleway Regular"/>
                <a:sym typeface="Raleway Regular"/>
              </a:defRPr>
            </a:lvl1pPr>
          </a:lstStyle>
          <a:p>
            <a:pPr>
              <a:defRPr sz="1200">
                <a:solidFill>
                  <a:srgbClr val="424242"/>
                </a:solidFill>
              </a:defRPr>
            </a:pPr>
            <a:r>
              <a:rPr sz="1400">
                <a:solidFill>
                  <a:srgbClr val="212121"/>
                </a:solidFill>
              </a:rPr>
              <a:t>Title</a:t>
            </a:r>
          </a:p>
        </p:txBody>
      </p:sp>
      <p:sp>
        <p:nvSpPr>
          <p:cNvPr id="11680" name="TextBox 86"/>
          <p:cNvSpPr txBox="1"/>
          <p:nvPr/>
        </p:nvSpPr>
        <p:spPr>
          <a:xfrm>
            <a:off x="4767769" y="6255619"/>
            <a:ext cx="1527075"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sp>
        <p:nvSpPr>
          <p:cNvPr id="11681" name="TextBox 86"/>
          <p:cNvSpPr txBox="1"/>
          <p:nvPr/>
        </p:nvSpPr>
        <p:spPr>
          <a:xfrm>
            <a:off x="6593461" y="6255619"/>
            <a:ext cx="1527075"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graphicFrame>
        <p:nvGraphicFramePr>
          <p:cNvPr id="11682" name="Chart 114"/>
          <p:cNvGraphicFramePr/>
          <p:nvPr/>
        </p:nvGraphicFramePr>
        <p:xfrm>
          <a:off x="10833939" y="1835366"/>
          <a:ext cx="698595" cy="698595"/>
        </p:xfrm>
        <a:graphic xmlns:a="http://schemas.openxmlformats.org/drawingml/2006/main">
          <a:graphicData uri="http://schemas.openxmlformats.org/drawingml/2006/chart">
            <c:chart xmlns:c="http://schemas.openxmlformats.org/drawingml/2006/chart" r:id="rId3"/>
          </a:graphicData>
        </a:graphic>
      </p:graphicFrame>
      <p:sp>
        <p:nvSpPr>
          <p:cNvPr id="11683" name="Google Shape;1354;p39"/>
          <p:cNvSpPr txBox="1"/>
          <p:nvPr/>
        </p:nvSpPr>
        <p:spPr>
          <a:xfrm>
            <a:off x="5246273" y="1859148"/>
            <a:ext cx="2191948"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374904">
              <a:lnSpc>
                <a:spcPct val="120000"/>
              </a:lnSpc>
              <a:defRPr b="1" sz="1400">
                <a:solidFill>
                  <a:srgbClr val="212121"/>
                </a:solidFill>
                <a:latin typeface="Raleway Regular"/>
                <a:ea typeface="Raleway Regular"/>
                <a:cs typeface="Raleway Regular"/>
                <a:sym typeface="Raleway Regular"/>
              </a:defRPr>
            </a:lvl1pPr>
          </a:lstStyle>
          <a:p>
            <a:pPr>
              <a:defRPr sz="1200">
                <a:solidFill>
                  <a:srgbClr val="424242"/>
                </a:solidFill>
              </a:defRPr>
            </a:pPr>
            <a:r>
              <a:rPr sz="1400">
                <a:solidFill>
                  <a:srgbClr val="212121"/>
                </a:solidFill>
              </a:rPr>
              <a:t>Title</a:t>
            </a:r>
          </a:p>
        </p:txBody>
      </p:sp>
      <p:sp>
        <p:nvSpPr>
          <p:cNvPr id="11684" name="TextBox 86"/>
          <p:cNvSpPr txBox="1"/>
          <p:nvPr/>
        </p:nvSpPr>
        <p:spPr>
          <a:xfrm>
            <a:off x="5246883" y="2154579"/>
            <a:ext cx="2190729"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sp>
        <p:nvSpPr>
          <p:cNvPr id="11685" name="TextBox 86"/>
          <p:cNvSpPr txBox="1"/>
          <p:nvPr/>
        </p:nvSpPr>
        <p:spPr>
          <a:xfrm>
            <a:off x="8388869" y="2154579"/>
            <a:ext cx="231498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sp>
        <p:nvSpPr>
          <p:cNvPr id="11686" name="Google Shape;1354;p39"/>
          <p:cNvSpPr txBox="1"/>
          <p:nvPr/>
        </p:nvSpPr>
        <p:spPr>
          <a:xfrm>
            <a:off x="11486474" y="796968"/>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374904">
              <a:lnSpc>
                <a:spcPct val="120000"/>
              </a:lnSpc>
              <a:defRPr sz="1200">
                <a:solidFill>
                  <a:srgbClr val="212121"/>
                </a:solidFill>
                <a:latin typeface="Suisse Int'l Semi Bold"/>
                <a:ea typeface="Suisse Int'l Semi Bold"/>
                <a:cs typeface="Suisse Int'l Semi Bold"/>
                <a:sym typeface="Suisse Int'l Semi Bold"/>
              </a:defRPr>
            </a:lvl1pPr>
          </a:lstStyle>
          <a:p>
            <a:pPr>
              <a:defRPr>
                <a:solidFill>
                  <a:srgbClr val="424242"/>
                </a:solidFill>
              </a:defRPr>
            </a:pPr>
            <a:r>
              <a:rPr>
                <a:solidFill>
                  <a:srgbClr val="212121"/>
                </a:solidFill>
              </a:rPr>
              <a:t>5%</a:t>
            </a:r>
          </a:p>
        </p:txBody>
      </p:sp>
      <p:sp>
        <p:nvSpPr>
          <p:cNvPr id="11687" name="Google Shape;1354;p39"/>
          <p:cNvSpPr txBox="1"/>
          <p:nvPr/>
        </p:nvSpPr>
        <p:spPr>
          <a:xfrm>
            <a:off x="11486474" y="1778540"/>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374904">
              <a:lnSpc>
                <a:spcPct val="120000"/>
              </a:lnSpc>
              <a:defRPr sz="1200">
                <a:solidFill>
                  <a:srgbClr val="424242"/>
                </a:solidFill>
                <a:latin typeface="Suisse Int'l Semi Bold"/>
                <a:ea typeface="Suisse Int'l Semi Bold"/>
                <a:cs typeface="Suisse Int'l Semi Bold"/>
                <a:sym typeface="Suisse Int'l Semi Bold"/>
              </a:defRPr>
            </a:pPr>
            <a:r>
              <a:t>3</a:t>
            </a:r>
            <a:r>
              <a:rPr>
                <a:solidFill>
                  <a:srgbClr val="212121"/>
                </a:solidFill>
              </a:rPr>
              <a:t>5%</a:t>
            </a:r>
          </a:p>
        </p:txBody>
      </p:sp>
      <p:graphicFrame>
        <p:nvGraphicFramePr>
          <p:cNvPr id="11688" name="Chart 115"/>
          <p:cNvGraphicFramePr/>
          <p:nvPr/>
        </p:nvGraphicFramePr>
        <p:xfrm>
          <a:off x="10832288" y="2829629"/>
          <a:ext cx="701897" cy="701897"/>
        </p:xfrm>
        <a:graphic xmlns:a="http://schemas.openxmlformats.org/drawingml/2006/main">
          <a:graphicData uri="http://schemas.openxmlformats.org/drawingml/2006/chart">
            <c:chart xmlns:c="http://schemas.openxmlformats.org/drawingml/2006/chart" r:id="rId4"/>
          </a:graphicData>
        </a:graphic>
      </p:graphicFrame>
      <p:sp>
        <p:nvSpPr>
          <p:cNvPr id="11689" name="Google Shape;1354;p39"/>
          <p:cNvSpPr txBox="1"/>
          <p:nvPr/>
        </p:nvSpPr>
        <p:spPr>
          <a:xfrm>
            <a:off x="5398673" y="2862183"/>
            <a:ext cx="2191948"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374904">
              <a:lnSpc>
                <a:spcPct val="120000"/>
              </a:lnSpc>
              <a:defRPr b="1" sz="1400">
                <a:solidFill>
                  <a:srgbClr val="212121"/>
                </a:solidFill>
                <a:latin typeface="Raleway Regular"/>
                <a:ea typeface="Raleway Regular"/>
                <a:cs typeface="Raleway Regular"/>
                <a:sym typeface="Raleway Regular"/>
              </a:defRPr>
            </a:lvl1pPr>
          </a:lstStyle>
          <a:p>
            <a:pPr>
              <a:defRPr sz="1200">
                <a:solidFill>
                  <a:srgbClr val="424242"/>
                </a:solidFill>
              </a:defRPr>
            </a:pPr>
            <a:r>
              <a:rPr sz="1400">
                <a:solidFill>
                  <a:srgbClr val="212121"/>
                </a:solidFill>
              </a:rPr>
              <a:t>Title</a:t>
            </a:r>
          </a:p>
        </p:txBody>
      </p:sp>
      <p:sp>
        <p:nvSpPr>
          <p:cNvPr id="11690" name="TextBox 86"/>
          <p:cNvSpPr txBox="1"/>
          <p:nvPr/>
        </p:nvSpPr>
        <p:spPr>
          <a:xfrm>
            <a:off x="5399283" y="3157614"/>
            <a:ext cx="2190729"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sp>
        <p:nvSpPr>
          <p:cNvPr id="11691" name="TextBox 86"/>
          <p:cNvSpPr txBox="1"/>
          <p:nvPr/>
        </p:nvSpPr>
        <p:spPr>
          <a:xfrm>
            <a:off x="8325369" y="3157614"/>
            <a:ext cx="231498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sp>
        <p:nvSpPr>
          <p:cNvPr id="11692" name="Google Shape;1354;p39"/>
          <p:cNvSpPr txBox="1"/>
          <p:nvPr/>
        </p:nvSpPr>
        <p:spPr>
          <a:xfrm>
            <a:off x="11486474" y="2806975"/>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374904">
              <a:lnSpc>
                <a:spcPct val="120000"/>
              </a:lnSpc>
              <a:defRPr sz="1200">
                <a:solidFill>
                  <a:srgbClr val="424242"/>
                </a:solidFill>
                <a:latin typeface="Suisse Int'l Semi Bold"/>
                <a:ea typeface="Suisse Int'l Semi Bold"/>
                <a:cs typeface="Suisse Int'l Semi Bold"/>
                <a:sym typeface="Suisse Int'l Semi Bold"/>
              </a:defRPr>
            </a:pPr>
            <a:r>
              <a:t>2</a:t>
            </a:r>
            <a:r>
              <a:rPr>
                <a:solidFill>
                  <a:srgbClr val="212121"/>
                </a:solidFill>
              </a:rPr>
              <a:t>5%</a:t>
            </a:r>
          </a:p>
        </p:txBody>
      </p:sp>
      <p:sp>
        <p:nvSpPr>
          <p:cNvPr id="11693" name="Google Shape;1354;p39"/>
          <p:cNvSpPr txBox="1"/>
          <p:nvPr/>
        </p:nvSpPr>
        <p:spPr>
          <a:xfrm>
            <a:off x="5398673" y="3890113"/>
            <a:ext cx="2191948"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374904">
              <a:lnSpc>
                <a:spcPct val="120000"/>
              </a:lnSpc>
              <a:defRPr b="1" sz="1400">
                <a:solidFill>
                  <a:srgbClr val="212121"/>
                </a:solidFill>
                <a:latin typeface="Raleway Regular"/>
                <a:ea typeface="Raleway Regular"/>
                <a:cs typeface="Raleway Regular"/>
                <a:sym typeface="Raleway Regular"/>
              </a:defRPr>
            </a:lvl1pPr>
          </a:lstStyle>
          <a:p>
            <a:pPr>
              <a:defRPr sz="1200">
                <a:solidFill>
                  <a:srgbClr val="424242"/>
                </a:solidFill>
              </a:defRPr>
            </a:pPr>
            <a:r>
              <a:rPr sz="1400">
                <a:solidFill>
                  <a:srgbClr val="212121"/>
                </a:solidFill>
              </a:rPr>
              <a:t>Title</a:t>
            </a:r>
          </a:p>
        </p:txBody>
      </p:sp>
      <p:sp>
        <p:nvSpPr>
          <p:cNvPr id="11694" name="TextBox 86"/>
          <p:cNvSpPr txBox="1"/>
          <p:nvPr/>
        </p:nvSpPr>
        <p:spPr>
          <a:xfrm>
            <a:off x="5399283" y="4185544"/>
            <a:ext cx="2190729"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sp>
        <p:nvSpPr>
          <p:cNvPr id="11695" name="TextBox 86"/>
          <p:cNvSpPr txBox="1"/>
          <p:nvPr/>
        </p:nvSpPr>
        <p:spPr>
          <a:xfrm>
            <a:off x="8338069" y="4185544"/>
            <a:ext cx="231498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graphicFrame>
        <p:nvGraphicFramePr>
          <p:cNvPr id="11696" name="Chart 116"/>
          <p:cNvGraphicFramePr/>
          <p:nvPr/>
        </p:nvGraphicFramePr>
        <p:xfrm>
          <a:off x="10832320" y="3864712"/>
          <a:ext cx="701833" cy="701833"/>
        </p:xfrm>
        <a:graphic xmlns:a="http://schemas.openxmlformats.org/drawingml/2006/main">
          <a:graphicData uri="http://schemas.openxmlformats.org/drawingml/2006/chart">
            <c:chart xmlns:c="http://schemas.openxmlformats.org/drawingml/2006/chart" r:id="rId5"/>
          </a:graphicData>
        </a:graphic>
      </p:graphicFrame>
      <p:sp>
        <p:nvSpPr>
          <p:cNvPr id="11697" name="Google Shape;1354;p39"/>
          <p:cNvSpPr txBox="1"/>
          <p:nvPr/>
        </p:nvSpPr>
        <p:spPr>
          <a:xfrm>
            <a:off x="11486474" y="3834905"/>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374904">
              <a:lnSpc>
                <a:spcPct val="120000"/>
              </a:lnSpc>
              <a:defRPr sz="1200">
                <a:solidFill>
                  <a:srgbClr val="424242"/>
                </a:solidFill>
                <a:latin typeface="Suisse Int'l Semi Bold"/>
                <a:ea typeface="Suisse Int'l Semi Bold"/>
                <a:cs typeface="Suisse Int'l Semi Bold"/>
                <a:sym typeface="Suisse Int'l Semi Bold"/>
              </a:defRPr>
            </a:pPr>
            <a:r>
              <a:t>30</a:t>
            </a:r>
            <a:r>
              <a:rPr>
                <a:solidFill>
                  <a:srgbClr val="212121"/>
                </a:solidFill>
              </a:rPr>
              <a:t>%</a:t>
            </a:r>
          </a:p>
        </p:txBody>
      </p:sp>
      <p:graphicFrame>
        <p:nvGraphicFramePr>
          <p:cNvPr id="11698" name="Chart 117"/>
          <p:cNvGraphicFramePr/>
          <p:nvPr/>
        </p:nvGraphicFramePr>
        <p:xfrm>
          <a:off x="10831879" y="4912076"/>
          <a:ext cx="702715" cy="702715"/>
        </p:xfrm>
        <a:graphic xmlns:a="http://schemas.openxmlformats.org/drawingml/2006/main">
          <a:graphicData uri="http://schemas.openxmlformats.org/drawingml/2006/chart">
            <c:chart xmlns:c="http://schemas.openxmlformats.org/drawingml/2006/chart" r:id="rId6"/>
          </a:graphicData>
        </a:graphic>
      </p:graphicFrame>
      <p:sp>
        <p:nvSpPr>
          <p:cNvPr id="11699" name="Google Shape;1354;p39"/>
          <p:cNvSpPr txBox="1"/>
          <p:nvPr/>
        </p:nvSpPr>
        <p:spPr>
          <a:xfrm>
            <a:off x="5246273" y="4919054"/>
            <a:ext cx="2191948"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374904">
              <a:lnSpc>
                <a:spcPct val="120000"/>
              </a:lnSpc>
              <a:defRPr b="1" sz="1400">
                <a:solidFill>
                  <a:srgbClr val="212121"/>
                </a:solidFill>
                <a:latin typeface="Raleway Regular"/>
                <a:ea typeface="Raleway Regular"/>
                <a:cs typeface="Raleway Regular"/>
                <a:sym typeface="Raleway Regular"/>
              </a:defRPr>
            </a:lvl1pPr>
          </a:lstStyle>
          <a:p>
            <a:pPr>
              <a:defRPr sz="1200">
                <a:solidFill>
                  <a:srgbClr val="424242"/>
                </a:solidFill>
              </a:defRPr>
            </a:pPr>
            <a:r>
              <a:rPr sz="1400">
                <a:solidFill>
                  <a:srgbClr val="212121"/>
                </a:solidFill>
              </a:rPr>
              <a:t>Title</a:t>
            </a:r>
          </a:p>
        </p:txBody>
      </p:sp>
      <p:sp>
        <p:nvSpPr>
          <p:cNvPr id="11700" name="TextBox 86"/>
          <p:cNvSpPr txBox="1"/>
          <p:nvPr/>
        </p:nvSpPr>
        <p:spPr>
          <a:xfrm>
            <a:off x="5246883" y="5214484"/>
            <a:ext cx="301949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sp>
        <p:nvSpPr>
          <p:cNvPr id="11701" name="TextBox 86"/>
          <p:cNvSpPr txBox="1"/>
          <p:nvPr/>
        </p:nvSpPr>
        <p:spPr>
          <a:xfrm>
            <a:off x="8388869" y="5214484"/>
            <a:ext cx="231498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a:p>
            <a:pPr marL="171368" indent="-171368" defTabSz="913963">
              <a:buSzPct val="100000"/>
              <a:buChar char="•"/>
              <a:defRPr sz="1300">
                <a:solidFill>
                  <a:srgbClr val="424242"/>
                </a:solidFill>
                <a:latin typeface="Raleway Medium"/>
                <a:ea typeface="Raleway Medium"/>
                <a:cs typeface="Raleway Medium"/>
                <a:sym typeface="Raleway Medium"/>
              </a:defRPr>
            </a:pPr>
            <a:r>
              <a:t>Lurem ipsum</a:t>
            </a:r>
          </a:p>
        </p:txBody>
      </p:sp>
      <p:sp>
        <p:nvSpPr>
          <p:cNvPr id="11702" name="Google Shape;1354;p39"/>
          <p:cNvSpPr txBox="1"/>
          <p:nvPr/>
        </p:nvSpPr>
        <p:spPr>
          <a:xfrm>
            <a:off x="11486474" y="4862834"/>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374904">
              <a:lnSpc>
                <a:spcPct val="120000"/>
              </a:lnSpc>
              <a:defRPr sz="1200">
                <a:solidFill>
                  <a:srgbClr val="424242"/>
                </a:solidFill>
                <a:latin typeface="Suisse Int'l Semi Bold"/>
                <a:ea typeface="Suisse Int'l Semi Bold"/>
                <a:cs typeface="Suisse Int'l Semi Bold"/>
                <a:sym typeface="Suisse Int'l Semi Bold"/>
              </a:defRPr>
            </a:pPr>
            <a:r>
              <a:t>20</a:t>
            </a:r>
            <a:r>
              <a:rPr>
                <a:solidFill>
                  <a:srgbClr val="212121"/>
                </a:solidFill>
              </a:rPr>
              <a:t>%</a:t>
            </a:r>
          </a:p>
        </p:txBody>
      </p:sp>
      <p:graphicFrame>
        <p:nvGraphicFramePr>
          <p:cNvPr id="11703" name="Chart 118"/>
          <p:cNvGraphicFramePr/>
          <p:nvPr/>
        </p:nvGraphicFramePr>
        <p:xfrm>
          <a:off x="10833468" y="5927517"/>
          <a:ext cx="699537" cy="699538"/>
        </p:xfrm>
        <a:graphic xmlns:a="http://schemas.openxmlformats.org/drawingml/2006/main">
          <a:graphicData uri="http://schemas.openxmlformats.org/drawingml/2006/chart">
            <c:chart xmlns:c="http://schemas.openxmlformats.org/drawingml/2006/chart" r:id="rId7"/>
          </a:graphicData>
        </a:graphic>
      </p:graphicFrame>
      <p:sp>
        <p:nvSpPr>
          <p:cNvPr id="11704" name="Google Shape;1354;p39"/>
          <p:cNvSpPr txBox="1"/>
          <p:nvPr/>
        </p:nvSpPr>
        <p:spPr>
          <a:xfrm>
            <a:off x="11486474" y="5896689"/>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374904">
              <a:lnSpc>
                <a:spcPct val="120000"/>
              </a:lnSpc>
              <a:defRPr sz="1200">
                <a:solidFill>
                  <a:srgbClr val="424242"/>
                </a:solidFill>
                <a:latin typeface="Suisse Int'l Semi Bold"/>
                <a:ea typeface="Suisse Int'l Semi Bold"/>
                <a:cs typeface="Suisse Int'l Semi Bold"/>
                <a:sym typeface="Suisse Int'l Semi Bold"/>
              </a:defRPr>
            </a:pPr>
            <a:r>
              <a:t>55</a:t>
            </a:r>
            <a:r>
              <a:rPr>
                <a:solidFill>
                  <a:srgbClr val="212121"/>
                </a:solidFill>
              </a:rPr>
              <a:t>%</a:t>
            </a:r>
          </a:p>
        </p:txBody>
      </p:sp>
      <p:sp>
        <p:nvSpPr>
          <p:cNvPr id="11705" name="Google Shape;1354;p39"/>
          <p:cNvSpPr txBox="1"/>
          <p:nvPr/>
        </p:nvSpPr>
        <p:spPr>
          <a:xfrm>
            <a:off x="3992524" y="972078"/>
            <a:ext cx="447252"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374904">
              <a:lnSpc>
                <a:spcPct val="120000"/>
              </a:lnSpc>
              <a:defRPr sz="2700">
                <a:solidFill>
                  <a:srgbClr val="B69B6A"/>
                </a:solidFill>
                <a:latin typeface="Suisse Int'l Bold"/>
                <a:ea typeface="Suisse Int'l Bold"/>
                <a:cs typeface="Suisse Int'l Bold"/>
                <a:sym typeface="Suisse Int'l Bold"/>
              </a:defRPr>
            </a:lvl1pPr>
          </a:lstStyle>
          <a:p>
            <a:pPr/>
            <a:r>
              <a:t>1</a:t>
            </a:r>
          </a:p>
        </p:txBody>
      </p:sp>
      <p:sp>
        <p:nvSpPr>
          <p:cNvPr id="11706" name="Google Shape;1354;p39"/>
          <p:cNvSpPr txBox="1"/>
          <p:nvPr/>
        </p:nvSpPr>
        <p:spPr>
          <a:xfrm>
            <a:off x="4477910" y="1975113"/>
            <a:ext cx="447252"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374904">
              <a:lnSpc>
                <a:spcPct val="120000"/>
              </a:lnSpc>
              <a:defRPr sz="2700">
                <a:solidFill>
                  <a:srgbClr val="87393C"/>
                </a:solidFill>
                <a:latin typeface="Suisse Int'l Bold"/>
                <a:ea typeface="Suisse Int'l Bold"/>
                <a:cs typeface="Suisse Int'l Bold"/>
                <a:sym typeface="Suisse Int'l Bold"/>
              </a:defRPr>
            </a:lvl1pPr>
          </a:lstStyle>
          <a:p>
            <a:pPr/>
            <a:r>
              <a:t>2</a:t>
            </a:r>
          </a:p>
        </p:txBody>
      </p:sp>
      <p:sp>
        <p:nvSpPr>
          <p:cNvPr id="11707" name="Google Shape;1354;p39"/>
          <p:cNvSpPr txBox="1"/>
          <p:nvPr/>
        </p:nvSpPr>
        <p:spPr>
          <a:xfrm>
            <a:off x="4626885" y="3003548"/>
            <a:ext cx="447252"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374904">
              <a:lnSpc>
                <a:spcPct val="120000"/>
              </a:lnSpc>
              <a:defRPr sz="2700">
                <a:solidFill>
                  <a:srgbClr val="323232"/>
                </a:solidFill>
                <a:latin typeface="Suisse Int'l Bold"/>
                <a:ea typeface="Suisse Int'l Bold"/>
                <a:cs typeface="Suisse Int'l Bold"/>
                <a:sym typeface="Suisse Int'l Bold"/>
              </a:defRPr>
            </a:lvl1pPr>
          </a:lstStyle>
          <a:p>
            <a:pPr/>
            <a:r>
              <a:t>3</a:t>
            </a:r>
          </a:p>
        </p:txBody>
      </p:sp>
      <p:sp>
        <p:nvSpPr>
          <p:cNvPr id="11708" name="Google Shape;1354;p39"/>
          <p:cNvSpPr txBox="1"/>
          <p:nvPr/>
        </p:nvSpPr>
        <p:spPr>
          <a:xfrm>
            <a:off x="4626885" y="4004199"/>
            <a:ext cx="447252"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374904">
              <a:lnSpc>
                <a:spcPct val="120000"/>
              </a:lnSpc>
              <a:defRPr sz="2700">
                <a:solidFill>
                  <a:srgbClr val="CB9A95"/>
                </a:solidFill>
                <a:latin typeface="Suisse Int'l Bold"/>
                <a:ea typeface="Suisse Int'l Bold"/>
                <a:cs typeface="Suisse Int'l Bold"/>
                <a:sym typeface="Suisse Int'l Bold"/>
              </a:defRPr>
            </a:lvl1pPr>
          </a:lstStyle>
          <a:p>
            <a:pPr/>
            <a:r>
              <a:t>4</a:t>
            </a:r>
          </a:p>
        </p:txBody>
      </p:sp>
      <p:sp>
        <p:nvSpPr>
          <p:cNvPr id="11709" name="Google Shape;1354;p39"/>
          <p:cNvSpPr txBox="1"/>
          <p:nvPr/>
        </p:nvSpPr>
        <p:spPr>
          <a:xfrm>
            <a:off x="4477910" y="5035019"/>
            <a:ext cx="447252"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374904">
              <a:lnSpc>
                <a:spcPct val="120000"/>
              </a:lnSpc>
              <a:defRPr sz="2700">
                <a:solidFill>
                  <a:srgbClr val="C4956F"/>
                </a:solidFill>
                <a:latin typeface="Suisse Int'l Bold"/>
                <a:ea typeface="Suisse Int'l Bold"/>
                <a:cs typeface="Suisse Int'l Bold"/>
                <a:sym typeface="Suisse Int'l Bold"/>
              </a:defRPr>
            </a:lvl1pPr>
          </a:lstStyle>
          <a:p>
            <a:pPr/>
            <a:r>
              <a:t>5</a:t>
            </a:r>
          </a:p>
        </p:txBody>
      </p:sp>
      <p:sp>
        <p:nvSpPr>
          <p:cNvPr id="11710" name="Google Shape;1354;p39"/>
          <p:cNvSpPr txBox="1"/>
          <p:nvPr/>
        </p:nvSpPr>
        <p:spPr>
          <a:xfrm>
            <a:off x="3992524" y="6063454"/>
            <a:ext cx="447252"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374904">
              <a:lnSpc>
                <a:spcPct val="120000"/>
              </a:lnSpc>
              <a:defRPr sz="2700">
                <a:solidFill>
                  <a:srgbClr val="325592"/>
                </a:solidFill>
                <a:latin typeface="Suisse Int'l Bold"/>
                <a:ea typeface="Suisse Int'l Bold"/>
                <a:cs typeface="Suisse Int'l Bold"/>
                <a:sym typeface="Suisse Int'l Bold"/>
              </a:defRPr>
            </a:lvl1pPr>
          </a:lstStyle>
          <a:p>
            <a:pPr/>
            <a:r>
              <a:t>6</a:t>
            </a:r>
          </a:p>
        </p:txBody>
      </p:sp>
      <p:sp>
        <p:nvSpPr>
          <p:cNvPr id="11711" name="Operating Model &amp; Digital Transformation"/>
          <p:cNvSpPr txBox="1"/>
          <p:nvPr/>
        </p:nvSpPr>
        <p:spPr>
          <a:xfrm>
            <a:off x="1001760" y="2462863"/>
            <a:ext cx="29397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212121"/>
                </a:solidFill>
                <a:latin typeface="Raleway SemiBold"/>
                <a:ea typeface="Raleway SemiBold"/>
                <a:cs typeface="Raleway SemiBold"/>
                <a:sym typeface="Raleway SemiBold"/>
              </a:defRPr>
            </a:lvl1pPr>
          </a:lstStyle>
          <a:p>
            <a:pPr/>
            <a:r>
              <a:t>Title</a:t>
            </a:r>
          </a:p>
        </p:txBody>
      </p:sp>
      <p:sp>
        <p:nvSpPr>
          <p:cNvPr id="11712" name="Operating Model &amp; Digital Transformation"/>
          <p:cNvSpPr txBox="1"/>
          <p:nvPr/>
        </p:nvSpPr>
        <p:spPr>
          <a:xfrm>
            <a:off x="1001760" y="3503998"/>
            <a:ext cx="29397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212121"/>
                </a:solidFill>
                <a:latin typeface="Raleway SemiBold"/>
                <a:ea typeface="Raleway SemiBold"/>
                <a:cs typeface="Raleway SemiBold"/>
                <a:sym typeface="Raleway SemiBold"/>
              </a:defRPr>
            </a:lvl1pPr>
          </a:lstStyle>
          <a:p>
            <a:pPr/>
            <a:r>
              <a:t>Title</a:t>
            </a:r>
          </a:p>
        </p:txBody>
      </p:sp>
      <p:sp>
        <p:nvSpPr>
          <p:cNvPr id="11713" name="Operating Model &amp; Digital Transformation"/>
          <p:cNvSpPr txBox="1"/>
          <p:nvPr/>
        </p:nvSpPr>
        <p:spPr>
          <a:xfrm>
            <a:off x="1094566" y="4482996"/>
            <a:ext cx="2754140"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212121"/>
                </a:solidFill>
                <a:latin typeface="Raleway SemiBold"/>
                <a:ea typeface="Raleway SemiBold"/>
                <a:cs typeface="Raleway SemiBold"/>
                <a:sym typeface="Raleway SemiBold"/>
              </a:defRPr>
            </a:lvl1pPr>
          </a:lstStyle>
          <a:p>
            <a:pPr/>
            <a:r>
              <a:t>Title</a:t>
            </a:r>
          </a:p>
        </p:txBody>
      </p:sp>
      <p:pic>
        <p:nvPicPr>
          <p:cNvPr id="11714" name="mobile-shopping.png" descr="mobile-shopping.png"/>
          <p:cNvPicPr>
            <a:picLocks noChangeAspect="1"/>
          </p:cNvPicPr>
          <p:nvPr/>
        </p:nvPicPr>
        <p:blipFill>
          <a:blip r:embed="rId8">
            <a:extLst/>
          </a:blip>
          <a:stretch>
            <a:fillRect/>
          </a:stretch>
        </p:blipFill>
        <p:spPr>
          <a:xfrm>
            <a:off x="-1065030" y="2141879"/>
            <a:ext cx="406401" cy="406401"/>
          </a:xfrm>
          <a:prstGeom prst="rect">
            <a:avLst/>
          </a:prstGeom>
          <a:ln w="12700">
            <a:miter lim="400000"/>
          </a:ln>
        </p:spPr>
      </p:pic>
      <p:pic>
        <p:nvPicPr>
          <p:cNvPr id="11715" name="mobile-shopping-2.png" descr="mobile-shopping-2.png"/>
          <p:cNvPicPr>
            <a:picLocks noChangeAspect="1"/>
          </p:cNvPicPr>
          <p:nvPr/>
        </p:nvPicPr>
        <p:blipFill>
          <a:blip r:embed="rId9">
            <a:extLst/>
          </a:blip>
          <a:stretch>
            <a:fillRect/>
          </a:stretch>
        </p:blipFill>
        <p:spPr>
          <a:xfrm>
            <a:off x="403424" y="2462863"/>
            <a:ext cx="406401" cy="406401"/>
          </a:xfrm>
          <a:prstGeom prst="rect">
            <a:avLst/>
          </a:prstGeom>
          <a:ln w="12700">
            <a:miter lim="400000"/>
          </a:ln>
        </p:spPr>
      </p:pic>
      <p:pic>
        <p:nvPicPr>
          <p:cNvPr id="11716" name="card.png" descr="card.png"/>
          <p:cNvPicPr>
            <a:picLocks noChangeAspect="1"/>
          </p:cNvPicPr>
          <p:nvPr/>
        </p:nvPicPr>
        <p:blipFill>
          <a:blip r:embed="rId10">
            <a:extLst/>
          </a:blip>
          <a:stretch>
            <a:fillRect/>
          </a:stretch>
        </p:blipFill>
        <p:spPr>
          <a:xfrm>
            <a:off x="403424" y="3481447"/>
            <a:ext cx="406401" cy="406401"/>
          </a:xfrm>
          <a:prstGeom prst="rect">
            <a:avLst/>
          </a:prstGeom>
          <a:ln w="12700">
            <a:miter lim="400000"/>
          </a:ln>
        </p:spPr>
      </p:pic>
      <p:pic>
        <p:nvPicPr>
          <p:cNvPr id="11717" name="payment.png" descr="payment.png"/>
          <p:cNvPicPr>
            <a:picLocks noChangeAspect="1"/>
          </p:cNvPicPr>
          <p:nvPr/>
        </p:nvPicPr>
        <p:blipFill>
          <a:blip r:embed="rId11">
            <a:extLst/>
          </a:blip>
          <a:stretch>
            <a:fillRect/>
          </a:stretch>
        </p:blipFill>
        <p:spPr>
          <a:xfrm>
            <a:off x="403424" y="4495763"/>
            <a:ext cx="406401" cy="406401"/>
          </a:xfrm>
          <a:prstGeom prst="rect">
            <a:avLst/>
          </a:prstGeom>
          <a:ln w="12700">
            <a:miter lim="400000"/>
          </a:ln>
        </p:spPr>
      </p:pic>
      <p:sp>
        <p:nvSpPr>
          <p:cNvPr id="11718"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719"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1720" name="etisalat_by_eand_Latin_Primary logo_RGB_BlackRed.png" descr="etisalat_by_eand_Latin_Primary logo_RGB_BlackRed.png"/>
          <p:cNvPicPr>
            <a:picLocks noChangeAspect="1"/>
          </p:cNvPicPr>
          <p:nvPr/>
        </p:nvPicPr>
        <p:blipFill>
          <a:blip r:embed="rId12">
            <a:extLst/>
          </a:blip>
          <a:stretch>
            <a:fillRect/>
          </a:stretch>
        </p:blipFill>
        <p:spPr>
          <a:xfrm>
            <a:off x="10462969" y="86014"/>
            <a:ext cx="1527075" cy="559808"/>
          </a:xfrm>
          <a:prstGeom prst="rect">
            <a:avLst/>
          </a:prstGeom>
          <a:ln w="12700">
            <a:miter lim="400000"/>
          </a:ln>
        </p:spPr>
      </p:pic>
      <p:sp>
        <p:nvSpPr>
          <p:cNvPr id="11721" name="Rectangle 54"/>
          <p:cNvSpPr txBox="1"/>
          <p:nvPr/>
        </p:nvSpPr>
        <p:spPr>
          <a:xfrm>
            <a:off x="352329" y="175417"/>
            <a:ext cx="3353005"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23" name="Freeform 10"/>
          <p:cNvSpPr/>
          <p:nvPr/>
        </p:nvSpPr>
        <p:spPr>
          <a:xfrm>
            <a:off x="5511195" y="1461140"/>
            <a:ext cx="1167285" cy="904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2" y="0"/>
                </a:moveTo>
                <a:lnTo>
                  <a:pt x="21600" y="21600"/>
                </a:lnTo>
                <a:lnTo>
                  <a:pt x="0" y="21600"/>
                </a:lnTo>
                <a:lnTo>
                  <a:pt x="10822" y="0"/>
                </a:lnTo>
                <a:close/>
              </a:path>
            </a:pathLst>
          </a:custGeom>
          <a:solidFill>
            <a:srgbClr val="947543"/>
          </a:solidFill>
          <a:ln w="12700">
            <a:miter lim="400000"/>
          </a:ln>
        </p:spPr>
        <p:txBody>
          <a:bodyPr lIns="45719" rIns="45719" anchor="b"/>
          <a:lstStyle/>
          <a:p>
            <a:pPr algn="ctr" defTabSz="914125">
              <a:defRPr sz="1700">
                <a:solidFill>
                  <a:srgbClr val="FFFFFF"/>
                </a:solidFill>
              </a:defRPr>
            </a:pPr>
          </a:p>
        </p:txBody>
      </p:sp>
      <p:sp>
        <p:nvSpPr>
          <p:cNvPr id="11724" name="Oval 51"/>
          <p:cNvSpPr/>
          <p:nvPr/>
        </p:nvSpPr>
        <p:spPr>
          <a:xfrm>
            <a:off x="3663941" y="5178757"/>
            <a:ext cx="4860947" cy="218103"/>
          </a:xfrm>
          <a:prstGeom prst="ellipse">
            <a:avLst/>
          </a:prstGeom>
          <a:gradFill>
            <a:gsLst>
              <a:gs pos="0">
                <a:srgbClr val="262626"/>
              </a:gs>
              <a:gs pos="100000">
                <a:srgbClr val="000000">
                  <a:alpha val="0"/>
                </a:srgbClr>
              </a:gs>
            </a:gsLst>
            <a:lin ang="5400000"/>
          </a:gradFill>
          <a:ln w="12700">
            <a:miter lim="400000"/>
          </a:ln>
        </p:spPr>
        <p:txBody>
          <a:bodyPr lIns="45719" rIns="45719" anchor="ctr"/>
          <a:lstStyle/>
          <a:p>
            <a:pPr algn="ctr" defTabSz="914125">
              <a:defRPr sz="1700">
                <a:solidFill>
                  <a:srgbClr val="FFFFFF"/>
                </a:solidFill>
              </a:defRPr>
            </a:pPr>
          </a:p>
        </p:txBody>
      </p:sp>
      <p:sp>
        <p:nvSpPr>
          <p:cNvPr id="11725" name="Shape"/>
          <p:cNvSpPr/>
          <p:nvPr/>
        </p:nvSpPr>
        <p:spPr>
          <a:xfrm>
            <a:off x="3591351" y="4429442"/>
            <a:ext cx="5009302" cy="901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22" y="0"/>
                </a:moveTo>
                <a:lnTo>
                  <a:pt x="19088" y="0"/>
                </a:lnTo>
                <a:lnTo>
                  <a:pt x="21600" y="21600"/>
                </a:lnTo>
                <a:lnTo>
                  <a:pt x="0" y="21600"/>
                </a:lnTo>
                <a:lnTo>
                  <a:pt x="2522" y="0"/>
                </a:lnTo>
                <a:close/>
              </a:path>
            </a:pathLst>
          </a:custGeom>
          <a:solidFill>
            <a:srgbClr val="D1C7AF"/>
          </a:solidFill>
          <a:ln w="12700">
            <a:miter lim="400000"/>
          </a:ln>
        </p:spPr>
        <p:txBody>
          <a:bodyPr lIns="45719" rIns="45719" anchor="ctr"/>
          <a:lstStyle/>
          <a:p>
            <a:pPr algn="ctr" defTabSz="914125">
              <a:defRPr sz="2400">
                <a:solidFill>
                  <a:srgbClr val="9CBB8E"/>
                </a:solidFill>
              </a:defRPr>
            </a:pPr>
          </a:p>
        </p:txBody>
      </p:sp>
      <p:sp>
        <p:nvSpPr>
          <p:cNvPr id="11726" name="Sample Text"/>
          <p:cNvSpPr txBox="1"/>
          <p:nvPr/>
        </p:nvSpPr>
        <p:spPr>
          <a:xfrm>
            <a:off x="3637071" y="4682159"/>
            <a:ext cx="49178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defTabSz="914125">
              <a:defRPr b="1" sz="2000">
                <a:solidFill>
                  <a:srgbClr val="FFFFFF"/>
                </a:solidFill>
                <a:latin typeface="Raleway Regular"/>
                <a:ea typeface="Raleway Regular"/>
                <a:cs typeface="Raleway Regular"/>
                <a:sym typeface="Raleway Regular"/>
              </a:defRPr>
            </a:lvl1pPr>
          </a:lstStyle>
          <a:p>
            <a:pPr/>
            <a:r>
              <a:t>Sample Text</a:t>
            </a:r>
          </a:p>
        </p:txBody>
      </p:sp>
      <p:sp>
        <p:nvSpPr>
          <p:cNvPr id="11727" name="Shape"/>
          <p:cNvSpPr/>
          <p:nvPr/>
        </p:nvSpPr>
        <p:spPr>
          <a:xfrm>
            <a:off x="4232076" y="3439232"/>
            <a:ext cx="3727853" cy="901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88" y="0"/>
                </a:moveTo>
                <a:lnTo>
                  <a:pt x="18225" y="0"/>
                </a:lnTo>
                <a:lnTo>
                  <a:pt x="19899" y="10772"/>
                </a:lnTo>
                <a:lnTo>
                  <a:pt x="21600" y="21600"/>
                </a:lnTo>
                <a:lnTo>
                  <a:pt x="0" y="21600"/>
                </a:lnTo>
                <a:lnTo>
                  <a:pt x="1687" y="10772"/>
                </a:lnTo>
                <a:lnTo>
                  <a:pt x="3388" y="0"/>
                </a:lnTo>
                <a:close/>
              </a:path>
            </a:pathLst>
          </a:custGeom>
          <a:solidFill>
            <a:srgbClr val="B69B6A">
              <a:alpha val="78753"/>
            </a:srgbClr>
          </a:solidFill>
          <a:ln w="12700">
            <a:miter lim="400000"/>
          </a:ln>
        </p:spPr>
        <p:txBody>
          <a:bodyPr lIns="45719" rIns="45719" anchor="ctr"/>
          <a:lstStyle/>
          <a:p>
            <a:pPr algn="ctr" defTabSz="914125">
              <a:defRPr sz="2400"/>
            </a:pPr>
          </a:p>
        </p:txBody>
      </p:sp>
      <p:sp>
        <p:nvSpPr>
          <p:cNvPr id="11728" name="Sample Text"/>
          <p:cNvSpPr txBox="1"/>
          <p:nvPr/>
        </p:nvSpPr>
        <p:spPr>
          <a:xfrm>
            <a:off x="4277796" y="3691949"/>
            <a:ext cx="3636413"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defTabSz="914125">
              <a:defRPr b="1" sz="2000">
                <a:solidFill>
                  <a:srgbClr val="FFFFFF"/>
                </a:solidFill>
                <a:latin typeface="Raleway Regular"/>
                <a:ea typeface="Raleway Regular"/>
                <a:cs typeface="Raleway Regular"/>
                <a:sym typeface="Raleway Regular"/>
              </a:defRPr>
            </a:lvl1pPr>
          </a:lstStyle>
          <a:p>
            <a:pPr/>
            <a:r>
              <a:t>Sample Text</a:t>
            </a:r>
          </a:p>
        </p:txBody>
      </p:sp>
      <p:sp>
        <p:nvSpPr>
          <p:cNvPr id="11729" name="Shape"/>
          <p:cNvSpPr/>
          <p:nvPr/>
        </p:nvSpPr>
        <p:spPr>
          <a:xfrm>
            <a:off x="4870470" y="2449021"/>
            <a:ext cx="2448735" cy="901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59" y="0"/>
                </a:moveTo>
                <a:lnTo>
                  <a:pt x="16462" y="0"/>
                </a:lnTo>
                <a:lnTo>
                  <a:pt x="21600" y="21600"/>
                </a:lnTo>
                <a:lnTo>
                  <a:pt x="0" y="21600"/>
                </a:lnTo>
                <a:lnTo>
                  <a:pt x="5159" y="0"/>
                </a:lnTo>
                <a:close/>
              </a:path>
            </a:pathLst>
          </a:custGeom>
          <a:solidFill>
            <a:srgbClr val="B69B6A"/>
          </a:solidFill>
          <a:ln w="12700">
            <a:miter lim="400000"/>
          </a:ln>
        </p:spPr>
        <p:txBody>
          <a:bodyPr lIns="45719" rIns="45719" anchor="ctr"/>
          <a:lstStyle/>
          <a:p>
            <a:pPr algn="ctr" defTabSz="914125">
              <a:defRPr sz="2400"/>
            </a:pPr>
          </a:p>
        </p:txBody>
      </p:sp>
      <p:sp>
        <p:nvSpPr>
          <p:cNvPr id="11730" name="Sample Text"/>
          <p:cNvSpPr txBox="1"/>
          <p:nvPr/>
        </p:nvSpPr>
        <p:spPr>
          <a:xfrm>
            <a:off x="4916191" y="2701738"/>
            <a:ext cx="2357294"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defTabSz="914125">
              <a:defRPr b="1" sz="2000">
                <a:solidFill>
                  <a:srgbClr val="FFFFFF"/>
                </a:solidFill>
                <a:latin typeface="Raleway Regular"/>
                <a:ea typeface="Raleway Regular"/>
                <a:cs typeface="Raleway Regular"/>
                <a:sym typeface="Raleway Regular"/>
              </a:defRPr>
            </a:lvl1pPr>
          </a:lstStyle>
          <a:p>
            <a:pPr/>
            <a:r>
              <a:t>Sample Text</a:t>
            </a:r>
          </a:p>
        </p:txBody>
      </p:sp>
      <p:sp>
        <p:nvSpPr>
          <p:cNvPr id="11731" name="TextBox 15"/>
          <p:cNvSpPr txBox="1"/>
          <p:nvPr/>
        </p:nvSpPr>
        <p:spPr>
          <a:xfrm>
            <a:off x="7672911" y="2007008"/>
            <a:ext cx="3084391"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Raleway Regular"/>
                <a:ea typeface="Raleway Regular"/>
                <a:cs typeface="Raleway Regular"/>
                <a:sym typeface="Raleway Regular"/>
              </a:defRPr>
            </a:lvl1pPr>
          </a:lstStyle>
          <a:p>
            <a:pPr/>
            <a:r>
              <a:t>Title</a:t>
            </a:r>
          </a:p>
        </p:txBody>
      </p:sp>
      <p:sp>
        <p:nvSpPr>
          <p:cNvPr id="11732" name="TextBox 15"/>
          <p:cNvSpPr txBox="1"/>
          <p:nvPr/>
        </p:nvSpPr>
        <p:spPr>
          <a:xfrm>
            <a:off x="7673079" y="2449021"/>
            <a:ext cx="3483488"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1733" name="TextBox 15"/>
          <p:cNvSpPr txBox="1"/>
          <p:nvPr/>
        </p:nvSpPr>
        <p:spPr>
          <a:xfrm>
            <a:off x="8560141" y="4567861"/>
            <a:ext cx="3302361"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1734" name="TextBox 15"/>
          <p:cNvSpPr txBox="1"/>
          <p:nvPr/>
        </p:nvSpPr>
        <p:spPr>
          <a:xfrm>
            <a:off x="8534840" y="4152603"/>
            <a:ext cx="3084391"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Raleway Regular"/>
                <a:ea typeface="Raleway Regular"/>
                <a:cs typeface="Raleway Regular"/>
                <a:sym typeface="Raleway Regular"/>
              </a:defRPr>
            </a:lvl1pPr>
          </a:lstStyle>
          <a:p>
            <a:pPr/>
            <a:r>
              <a:t>Title</a:t>
            </a:r>
          </a:p>
        </p:txBody>
      </p:sp>
      <p:sp>
        <p:nvSpPr>
          <p:cNvPr id="11735" name="TextBox 15"/>
          <p:cNvSpPr txBox="1"/>
          <p:nvPr/>
        </p:nvSpPr>
        <p:spPr>
          <a:xfrm>
            <a:off x="557925" y="3111356"/>
            <a:ext cx="3084392"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Raleway Regular"/>
                <a:ea typeface="Raleway Regular"/>
                <a:cs typeface="Raleway Regular"/>
                <a:sym typeface="Raleway Regular"/>
              </a:defRPr>
            </a:lvl1pPr>
          </a:lstStyle>
          <a:p>
            <a:pPr/>
            <a:r>
              <a:t>Title</a:t>
            </a:r>
          </a:p>
        </p:txBody>
      </p:sp>
      <p:sp>
        <p:nvSpPr>
          <p:cNvPr id="11736" name="TextBox 15"/>
          <p:cNvSpPr txBox="1"/>
          <p:nvPr/>
        </p:nvSpPr>
        <p:spPr>
          <a:xfrm>
            <a:off x="558094" y="3553369"/>
            <a:ext cx="3483488"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1737"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738"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1739"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1740" name="Rectangle 54"/>
          <p:cNvSpPr txBox="1"/>
          <p:nvPr/>
        </p:nvSpPr>
        <p:spPr>
          <a:xfrm>
            <a:off x="352329" y="175417"/>
            <a:ext cx="3353005"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42" name="Shape"/>
          <p:cNvSpPr/>
          <p:nvPr/>
        </p:nvSpPr>
        <p:spPr>
          <a:xfrm>
            <a:off x="7853208" y="4112783"/>
            <a:ext cx="2111941" cy="6405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126" y="14474"/>
                  <a:pt x="2126" y="14474"/>
                  <a:pt x="2126" y="14474"/>
                </a:cubicBezTo>
                <a:cubicBezTo>
                  <a:pt x="2160" y="14474"/>
                  <a:pt x="2160" y="14474"/>
                  <a:pt x="2160" y="14474"/>
                </a:cubicBezTo>
                <a:cubicBezTo>
                  <a:pt x="2160" y="14474"/>
                  <a:pt x="2160" y="14474"/>
                  <a:pt x="2160" y="14586"/>
                </a:cubicBezTo>
                <a:cubicBezTo>
                  <a:pt x="2363" y="15922"/>
                  <a:pt x="2363" y="15922"/>
                  <a:pt x="2363" y="15922"/>
                </a:cubicBezTo>
                <a:cubicBezTo>
                  <a:pt x="3139" y="18928"/>
                  <a:pt x="6345" y="21600"/>
                  <a:pt x="10800" y="21600"/>
                </a:cubicBezTo>
                <a:cubicBezTo>
                  <a:pt x="15255" y="21600"/>
                  <a:pt x="18461" y="18928"/>
                  <a:pt x="19271" y="15922"/>
                </a:cubicBezTo>
                <a:cubicBezTo>
                  <a:pt x="19474" y="14586"/>
                  <a:pt x="19474" y="14586"/>
                  <a:pt x="19474" y="14586"/>
                </a:cubicBezTo>
                <a:cubicBezTo>
                  <a:pt x="19474" y="14474"/>
                  <a:pt x="19474" y="14474"/>
                  <a:pt x="19474" y="14474"/>
                </a:cubicBezTo>
                <a:cubicBezTo>
                  <a:pt x="19474" y="14474"/>
                  <a:pt x="19474" y="14474"/>
                  <a:pt x="19474" y="14474"/>
                </a:cubicBezTo>
                <a:cubicBezTo>
                  <a:pt x="21600" y="0"/>
                  <a:pt x="21600" y="0"/>
                  <a:pt x="21600" y="0"/>
                </a:cubicBezTo>
                <a:cubicBezTo>
                  <a:pt x="19811" y="3229"/>
                  <a:pt x="15255" y="5122"/>
                  <a:pt x="10800" y="5122"/>
                </a:cubicBezTo>
                <a:cubicBezTo>
                  <a:pt x="6379" y="5122"/>
                  <a:pt x="1789" y="3229"/>
                  <a:pt x="0" y="0"/>
                </a:cubicBezTo>
                <a:close/>
              </a:path>
            </a:pathLst>
          </a:custGeom>
          <a:solidFill>
            <a:srgbClr val="87393C"/>
          </a:solidFill>
          <a:ln w="12700">
            <a:miter lim="400000"/>
          </a:ln>
        </p:spPr>
        <p:txBody>
          <a:bodyPr lIns="0" tIns="0" rIns="0" bIns="0" anchor="ctr"/>
          <a:lstStyle/>
          <a:p>
            <a:pPr algn="ctr">
              <a:defRPr b="1" sz="1200">
                <a:solidFill>
                  <a:srgbClr val="FFFFFF"/>
                </a:solidFill>
                <a:latin typeface="Raleway Regular"/>
                <a:ea typeface="Raleway Regular"/>
                <a:cs typeface="Raleway Regular"/>
                <a:sym typeface="Raleway Regular"/>
              </a:defRPr>
            </a:pPr>
          </a:p>
        </p:txBody>
      </p:sp>
      <p:sp>
        <p:nvSpPr>
          <p:cNvPr id="11743" name="Shape"/>
          <p:cNvSpPr/>
          <p:nvPr/>
        </p:nvSpPr>
        <p:spPr>
          <a:xfrm>
            <a:off x="8111621" y="4677360"/>
            <a:ext cx="1592485" cy="626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728" y="14211"/>
                  <a:pt x="2728" y="14211"/>
                  <a:pt x="2728" y="14211"/>
                </a:cubicBezTo>
                <a:cubicBezTo>
                  <a:pt x="2773" y="14324"/>
                  <a:pt x="2773" y="14438"/>
                  <a:pt x="2817" y="14552"/>
                </a:cubicBezTo>
                <a:cubicBezTo>
                  <a:pt x="3130" y="16371"/>
                  <a:pt x="3130" y="16371"/>
                  <a:pt x="3130" y="16371"/>
                </a:cubicBezTo>
                <a:cubicBezTo>
                  <a:pt x="4159" y="19326"/>
                  <a:pt x="7245" y="21600"/>
                  <a:pt x="10778" y="21600"/>
                </a:cubicBezTo>
                <a:cubicBezTo>
                  <a:pt x="14311" y="21600"/>
                  <a:pt x="17396" y="19326"/>
                  <a:pt x="18425" y="16371"/>
                </a:cubicBezTo>
                <a:cubicBezTo>
                  <a:pt x="18783" y="14552"/>
                  <a:pt x="18783" y="14552"/>
                  <a:pt x="18783" y="14552"/>
                </a:cubicBezTo>
                <a:cubicBezTo>
                  <a:pt x="18827" y="14438"/>
                  <a:pt x="18827" y="14324"/>
                  <a:pt x="18827" y="14211"/>
                </a:cubicBezTo>
                <a:cubicBezTo>
                  <a:pt x="21600" y="0"/>
                  <a:pt x="21600" y="0"/>
                  <a:pt x="21600" y="0"/>
                </a:cubicBezTo>
                <a:cubicBezTo>
                  <a:pt x="19543" y="2956"/>
                  <a:pt x="15116" y="4661"/>
                  <a:pt x="10778" y="4661"/>
                </a:cubicBezTo>
                <a:cubicBezTo>
                  <a:pt x="6440" y="4661"/>
                  <a:pt x="2012" y="2956"/>
                  <a:pt x="0" y="0"/>
                </a:cubicBezTo>
                <a:close/>
              </a:path>
            </a:pathLst>
          </a:custGeom>
          <a:solidFill>
            <a:srgbClr val="662B2D"/>
          </a:solidFill>
          <a:ln w="12700">
            <a:miter lim="400000"/>
          </a:ln>
        </p:spPr>
        <p:txBody>
          <a:bodyPr lIns="0" tIns="0" rIns="0" bIns="0" anchor="ctr"/>
          <a:lstStyle/>
          <a:p>
            <a:pPr algn="ctr">
              <a:defRPr b="1" sz="1200">
                <a:solidFill>
                  <a:srgbClr val="FFFFFF"/>
                </a:solidFill>
                <a:latin typeface="Raleway Regular"/>
                <a:ea typeface="Raleway Regular"/>
                <a:cs typeface="Raleway Regular"/>
                <a:sym typeface="Raleway Regular"/>
              </a:defRPr>
            </a:pPr>
          </a:p>
        </p:txBody>
      </p:sp>
      <p:sp>
        <p:nvSpPr>
          <p:cNvPr id="11744" name="Shape"/>
          <p:cNvSpPr/>
          <p:nvPr/>
        </p:nvSpPr>
        <p:spPr>
          <a:xfrm>
            <a:off x="6827397" y="1893771"/>
            <a:ext cx="4160934" cy="666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1" y="5667"/>
                </a:moveTo>
                <a:cubicBezTo>
                  <a:pt x="6218" y="5667"/>
                  <a:pt x="1405" y="3636"/>
                  <a:pt x="0" y="0"/>
                </a:cubicBezTo>
                <a:cubicBezTo>
                  <a:pt x="1216" y="15612"/>
                  <a:pt x="1216" y="15612"/>
                  <a:pt x="1216" y="15612"/>
                </a:cubicBezTo>
                <a:cubicBezTo>
                  <a:pt x="1507" y="16788"/>
                  <a:pt x="2295" y="18178"/>
                  <a:pt x="3888" y="19354"/>
                </a:cubicBezTo>
                <a:cubicBezTo>
                  <a:pt x="5721" y="20745"/>
                  <a:pt x="8188" y="21600"/>
                  <a:pt x="10791" y="21600"/>
                </a:cubicBezTo>
                <a:cubicBezTo>
                  <a:pt x="10791" y="21600"/>
                  <a:pt x="10791" y="21600"/>
                  <a:pt x="10791" y="21600"/>
                </a:cubicBezTo>
                <a:cubicBezTo>
                  <a:pt x="15913" y="21600"/>
                  <a:pt x="19647" y="18606"/>
                  <a:pt x="20367" y="15612"/>
                </a:cubicBezTo>
                <a:cubicBezTo>
                  <a:pt x="21600" y="0"/>
                  <a:pt x="21600" y="0"/>
                  <a:pt x="21600" y="0"/>
                </a:cubicBezTo>
                <a:cubicBezTo>
                  <a:pt x="20195" y="3636"/>
                  <a:pt x="15365" y="5667"/>
                  <a:pt x="10791" y="5667"/>
                </a:cubicBezTo>
                <a:close/>
              </a:path>
            </a:pathLst>
          </a:custGeom>
          <a:solidFill>
            <a:srgbClr val="D95046"/>
          </a:solidFill>
          <a:ln w="12700">
            <a:miter lim="400000"/>
          </a:ln>
        </p:spPr>
        <p:txBody>
          <a:bodyPr lIns="0" tIns="0" rIns="0" bIns="0" anchor="ctr"/>
          <a:lstStyle/>
          <a:p>
            <a:pPr algn="ctr">
              <a:defRPr b="1" sz="1200">
                <a:solidFill>
                  <a:srgbClr val="FFFFFF"/>
                </a:solidFill>
                <a:latin typeface="Raleway Regular"/>
                <a:ea typeface="Raleway Regular"/>
                <a:cs typeface="Raleway Regular"/>
                <a:sym typeface="Raleway Regular"/>
              </a:defRPr>
            </a:pPr>
          </a:p>
        </p:txBody>
      </p:sp>
      <p:sp>
        <p:nvSpPr>
          <p:cNvPr id="11745" name="Shape"/>
          <p:cNvSpPr/>
          <p:nvPr/>
        </p:nvSpPr>
        <p:spPr>
          <a:xfrm>
            <a:off x="7338991" y="3001968"/>
            <a:ext cx="3137746" cy="6523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590" y="15709"/>
                  <a:pt x="1590" y="15709"/>
                  <a:pt x="1590" y="15709"/>
                </a:cubicBezTo>
                <a:cubicBezTo>
                  <a:pt x="2294" y="18655"/>
                  <a:pt x="5883" y="21600"/>
                  <a:pt x="10789" y="21600"/>
                </a:cubicBezTo>
                <a:cubicBezTo>
                  <a:pt x="15717" y="21600"/>
                  <a:pt x="19283" y="18655"/>
                  <a:pt x="20010" y="15709"/>
                </a:cubicBezTo>
                <a:cubicBezTo>
                  <a:pt x="21600" y="0"/>
                  <a:pt x="21600" y="0"/>
                  <a:pt x="21600" y="0"/>
                </a:cubicBezTo>
                <a:cubicBezTo>
                  <a:pt x="20010" y="3491"/>
                  <a:pt x="15286" y="5455"/>
                  <a:pt x="10789" y="5455"/>
                </a:cubicBezTo>
                <a:cubicBezTo>
                  <a:pt x="6291" y="5455"/>
                  <a:pt x="1567" y="3491"/>
                  <a:pt x="0" y="0"/>
                </a:cubicBezTo>
                <a:close/>
              </a:path>
            </a:pathLst>
          </a:custGeom>
          <a:solidFill>
            <a:srgbClr val="A93F38"/>
          </a:solidFill>
          <a:ln w="12700">
            <a:miter lim="400000"/>
          </a:ln>
        </p:spPr>
        <p:txBody>
          <a:bodyPr lIns="0" tIns="0" rIns="0" bIns="0" anchor="ctr"/>
          <a:lstStyle/>
          <a:p>
            <a:pPr algn="ctr">
              <a:defRPr b="1" sz="1200">
                <a:solidFill>
                  <a:srgbClr val="FFFFFF"/>
                </a:solidFill>
                <a:latin typeface="Raleway Regular"/>
                <a:ea typeface="Raleway Regular"/>
                <a:cs typeface="Raleway Regular"/>
                <a:sym typeface="Raleway Regular"/>
              </a:defRPr>
            </a:pPr>
          </a:p>
        </p:txBody>
      </p:sp>
      <p:sp>
        <p:nvSpPr>
          <p:cNvPr id="11746" name="Shape"/>
          <p:cNvSpPr/>
          <p:nvPr/>
        </p:nvSpPr>
        <p:spPr>
          <a:xfrm>
            <a:off x="7084520" y="2447867"/>
            <a:ext cx="3645391" cy="660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0" y="5508"/>
                </a:moveTo>
                <a:cubicBezTo>
                  <a:pt x="7799" y="5508"/>
                  <a:pt x="4985" y="4752"/>
                  <a:pt x="2873" y="3348"/>
                </a:cubicBezTo>
                <a:cubicBezTo>
                  <a:pt x="1486" y="2376"/>
                  <a:pt x="508" y="1296"/>
                  <a:pt x="0" y="0"/>
                </a:cubicBezTo>
                <a:cubicBezTo>
                  <a:pt x="1368" y="15660"/>
                  <a:pt x="1368" y="15660"/>
                  <a:pt x="1368" y="15660"/>
                </a:cubicBezTo>
                <a:cubicBezTo>
                  <a:pt x="2111" y="18684"/>
                  <a:pt x="5786" y="21600"/>
                  <a:pt x="10790" y="21600"/>
                </a:cubicBezTo>
                <a:cubicBezTo>
                  <a:pt x="15814" y="21600"/>
                  <a:pt x="19469" y="18684"/>
                  <a:pt x="20212" y="15660"/>
                </a:cubicBezTo>
                <a:cubicBezTo>
                  <a:pt x="21600" y="0"/>
                  <a:pt x="21600" y="0"/>
                  <a:pt x="21600" y="0"/>
                </a:cubicBezTo>
                <a:cubicBezTo>
                  <a:pt x="20134" y="3564"/>
                  <a:pt x="15345" y="5508"/>
                  <a:pt x="10790" y="5508"/>
                </a:cubicBezTo>
                <a:close/>
              </a:path>
            </a:pathLst>
          </a:custGeom>
          <a:solidFill>
            <a:srgbClr val="BB463F"/>
          </a:solidFill>
          <a:ln w="12700">
            <a:miter lim="400000"/>
          </a:ln>
        </p:spPr>
        <p:txBody>
          <a:bodyPr lIns="0" tIns="0" rIns="0" bIns="0" anchor="ctr"/>
          <a:lstStyle/>
          <a:p>
            <a:pPr algn="ctr">
              <a:defRPr b="1" sz="1200">
                <a:solidFill>
                  <a:srgbClr val="FFFFFF"/>
                </a:solidFill>
                <a:latin typeface="Raleway Regular"/>
                <a:ea typeface="Raleway Regular"/>
                <a:cs typeface="Raleway Regular"/>
                <a:sym typeface="Raleway Regular"/>
              </a:defRPr>
            </a:pPr>
          </a:p>
        </p:txBody>
      </p:sp>
      <p:sp>
        <p:nvSpPr>
          <p:cNvPr id="11747" name="Shape"/>
          <p:cNvSpPr/>
          <p:nvPr/>
        </p:nvSpPr>
        <p:spPr>
          <a:xfrm>
            <a:off x="7596102" y="3556064"/>
            <a:ext cx="2626152" cy="649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764" y="14473"/>
                  <a:pt x="1764" y="14473"/>
                  <a:pt x="1764" y="14473"/>
                </a:cubicBezTo>
                <a:cubicBezTo>
                  <a:pt x="1764" y="14473"/>
                  <a:pt x="1764" y="14473"/>
                  <a:pt x="1764" y="14473"/>
                </a:cubicBezTo>
                <a:cubicBezTo>
                  <a:pt x="1764" y="14583"/>
                  <a:pt x="1764" y="14583"/>
                  <a:pt x="1764" y="14583"/>
                </a:cubicBezTo>
                <a:cubicBezTo>
                  <a:pt x="1899" y="15570"/>
                  <a:pt x="1899" y="15570"/>
                  <a:pt x="1899" y="15570"/>
                </a:cubicBezTo>
                <a:cubicBezTo>
                  <a:pt x="2578" y="18640"/>
                  <a:pt x="5997" y="21600"/>
                  <a:pt x="10800" y="21600"/>
                </a:cubicBezTo>
                <a:cubicBezTo>
                  <a:pt x="15630" y="21600"/>
                  <a:pt x="19049" y="18640"/>
                  <a:pt x="19728" y="15570"/>
                </a:cubicBezTo>
                <a:cubicBezTo>
                  <a:pt x="19863" y="14583"/>
                  <a:pt x="19863" y="14583"/>
                  <a:pt x="19863" y="14583"/>
                </a:cubicBezTo>
                <a:cubicBezTo>
                  <a:pt x="19863" y="14473"/>
                  <a:pt x="19863" y="14473"/>
                  <a:pt x="19863" y="14473"/>
                </a:cubicBezTo>
                <a:cubicBezTo>
                  <a:pt x="19863" y="14473"/>
                  <a:pt x="19863" y="14473"/>
                  <a:pt x="19863" y="14473"/>
                </a:cubicBezTo>
                <a:cubicBezTo>
                  <a:pt x="21600" y="0"/>
                  <a:pt x="21600" y="0"/>
                  <a:pt x="21600" y="0"/>
                </a:cubicBezTo>
                <a:cubicBezTo>
                  <a:pt x="19945" y="3399"/>
                  <a:pt x="15250" y="5263"/>
                  <a:pt x="10800" y="5263"/>
                </a:cubicBezTo>
                <a:cubicBezTo>
                  <a:pt x="6350" y="5263"/>
                  <a:pt x="1682" y="3399"/>
                  <a:pt x="0" y="0"/>
                </a:cubicBezTo>
                <a:close/>
              </a:path>
            </a:pathLst>
          </a:custGeom>
          <a:solidFill>
            <a:srgbClr val="953832"/>
          </a:solidFill>
          <a:ln w="12700">
            <a:miter lim="400000"/>
          </a:ln>
        </p:spPr>
        <p:txBody>
          <a:bodyPr lIns="0" tIns="0" rIns="0" bIns="0" anchor="ctr"/>
          <a:lstStyle/>
          <a:p>
            <a:pPr algn="ctr">
              <a:defRPr b="1" sz="1200">
                <a:solidFill>
                  <a:srgbClr val="FFFFFF"/>
                </a:solidFill>
                <a:latin typeface="Raleway Regular"/>
                <a:ea typeface="Raleway Regular"/>
                <a:cs typeface="Raleway Regular"/>
                <a:sym typeface="Raleway Regular"/>
              </a:defRPr>
            </a:pPr>
          </a:p>
        </p:txBody>
      </p:sp>
      <p:sp>
        <p:nvSpPr>
          <p:cNvPr id="11748" name="Google Shape;528;p43"/>
          <p:cNvSpPr/>
          <p:nvPr/>
        </p:nvSpPr>
        <p:spPr>
          <a:xfrm>
            <a:off x="6833535" y="1554497"/>
            <a:ext cx="4163974" cy="458612"/>
          </a:xfrm>
          <a:prstGeom prst="ellipse">
            <a:avLst/>
          </a:prstGeom>
          <a:solidFill>
            <a:srgbClr val="F3F3EE"/>
          </a:solidFill>
          <a:ln w="12700">
            <a:miter lim="400000"/>
          </a:ln>
        </p:spPr>
        <p:txBody>
          <a:bodyPr lIns="0" tIns="0" rIns="0" bIns="0" anchor="ctr"/>
          <a:lstStyle/>
          <a:p>
            <a:pPr algn="ctr">
              <a:defRPr b="1" sz="1200">
                <a:solidFill>
                  <a:srgbClr val="FFFFFF"/>
                </a:solidFill>
                <a:latin typeface="Raleway Regular"/>
                <a:ea typeface="Raleway Regular"/>
                <a:cs typeface="Raleway Regular"/>
                <a:sym typeface="Raleway Regular"/>
              </a:defRPr>
            </a:pPr>
          </a:p>
        </p:txBody>
      </p:sp>
      <p:sp>
        <p:nvSpPr>
          <p:cNvPr id="11749" name="Google Shape;529;p43"/>
          <p:cNvSpPr/>
          <p:nvPr/>
        </p:nvSpPr>
        <p:spPr>
          <a:xfrm>
            <a:off x="5553290" y="2175159"/>
            <a:ext cx="1130555" cy="1"/>
          </a:xfrm>
          <a:prstGeom prst="line">
            <a:avLst/>
          </a:prstGeom>
          <a:ln w="25400">
            <a:solidFill>
              <a:srgbClr val="D95046"/>
            </a:solidFill>
            <a:headEnd type="oval"/>
            <a:tailEnd type="oval"/>
          </a:ln>
        </p:spPr>
        <p:txBody>
          <a:bodyPr lIns="0" tIns="0" rIns="0" bIns="0"/>
          <a:lstStyle/>
          <a:p>
            <a:pPr>
              <a:defRPr sz="1400">
                <a:solidFill>
                  <a:srgbClr val="677480"/>
                </a:solidFill>
              </a:defRPr>
            </a:pPr>
          </a:p>
        </p:txBody>
      </p:sp>
      <p:sp>
        <p:nvSpPr>
          <p:cNvPr id="11750" name="Google Shape;531;p43"/>
          <p:cNvSpPr/>
          <p:nvPr/>
        </p:nvSpPr>
        <p:spPr>
          <a:xfrm>
            <a:off x="5553261" y="2731785"/>
            <a:ext cx="1310501" cy="1"/>
          </a:xfrm>
          <a:prstGeom prst="line">
            <a:avLst/>
          </a:prstGeom>
          <a:ln w="25400">
            <a:solidFill>
              <a:srgbClr val="BB463F"/>
            </a:solidFill>
            <a:headEnd type="oval"/>
            <a:tailEnd type="oval"/>
          </a:ln>
        </p:spPr>
        <p:txBody>
          <a:bodyPr lIns="0" tIns="0" rIns="0" bIns="0"/>
          <a:lstStyle/>
          <a:p>
            <a:pPr>
              <a:defRPr sz="1400">
                <a:solidFill>
                  <a:srgbClr val="677480"/>
                </a:solidFill>
              </a:defRPr>
            </a:pPr>
          </a:p>
        </p:txBody>
      </p:sp>
      <p:sp>
        <p:nvSpPr>
          <p:cNvPr id="11751" name="Google Shape;533;p43"/>
          <p:cNvSpPr/>
          <p:nvPr/>
        </p:nvSpPr>
        <p:spPr>
          <a:xfrm>
            <a:off x="5553405" y="3288412"/>
            <a:ext cx="1566033" cy="1"/>
          </a:xfrm>
          <a:prstGeom prst="line">
            <a:avLst/>
          </a:prstGeom>
          <a:ln w="25400">
            <a:solidFill>
              <a:srgbClr val="A93F38"/>
            </a:solidFill>
            <a:headEnd type="oval"/>
            <a:tailEnd type="oval"/>
          </a:ln>
        </p:spPr>
        <p:txBody>
          <a:bodyPr lIns="0" tIns="0" rIns="0" bIns="0"/>
          <a:lstStyle/>
          <a:p>
            <a:pPr>
              <a:defRPr sz="1400">
                <a:solidFill>
                  <a:srgbClr val="677480"/>
                </a:solidFill>
              </a:defRPr>
            </a:pPr>
          </a:p>
        </p:txBody>
      </p:sp>
      <p:sp>
        <p:nvSpPr>
          <p:cNvPr id="11752" name="Google Shape;535;p43"/>
          <p:cNvSpPr/>
          <p:nvPr/>
        </p:nvSpPr>
        <p:spPr>
          <a:xfrm>
            <a:off x="5553463" y="3845009"/>
            <a:ext cx="1783772" cy="1"/>
          </a:xfrm>
          <a:prstGeom prst="line">
            <a:avLst/>
          </a:prstGeom>
          <a:ln w="25400">
            <a:solidFill>
              <a:srgbClr val="953832"/>
            </a:solidFill>
            <a:headEnd type="oval"/>
            <a:tailEnd type="oval"/>
          </a:ln>
        </p:spPr>
        <p:txBody>
          <a:bodyPr lIns="0" tIns="0" rIns="0" bIns="0"/>
          <a:lstStyle/>
          <a:p>
            <a:pPr>
              <a:defRPr sz="1400">
                <a:solidFill>
                  <a:srgbClr val="677480"/>
                </a:solidFill>
              </a:defRPr>
            </a:pPr>
          </a:p>
        </p:txBody>
      </p:sp>
      <p:sp>
        <p:nvSpPr>
          <p:cNvPr id="11753" name="Google Shape;537;p43"/>
          <p:cNvSpPr/>
          <p:nvPr/>
        </p:nvSpPr>
        <p:spPr>
          <a:xfrm>
            <a:off x="5553406" y="4401636"/>
            <a:ext cx="2020579" cy="1"/>
          </a:xfrm>
          <a:prstGeom prst="line">
            <a:avLst/>
          </a:prstGeom>
          <a:ln w="25400">
            <a:solidFill>
              <a:srgbClr val="83312C"/>
            </a:solidFill>
            <a:headEnd type="oval"/>
            <a:tailEnd type="oval"/>
          </a:ln>
        </p:spPr>
        <p:txBody>
          <a:bodyPr lIns="0" tIns="0" rIns="0" bIns="0"/>
          <a:lstStyle/>
          <a:p>
            <a:pPr>
              <a:defRPr sz="1400">
                <a:solidFill>
                  <a:srgbClr val="677480"/>
                </a:solidFill>
              </a:defRPr>
            </a:pPr>
          </a:p>
        </p:txBody>
      </p:sp>
      <p:sp>
        <p:nvSpPr>
          <p:cNvPr id="11754" name="Google Shape;539;p43"/>
          <p:cNvSpPr/>
          <p:nvPr/>
        </p:nvSpPr>
        <p:spPr>
          <a:xfrm>
            <a:off x="5563142" y="4958233"/>
            <a:ext cx="2257041" cy="1"/>
          </a:xfrm>
          <a:prstGeom prst="line">
            <a:avLst/>
          </a:prstGeom>
          <a:ln w="25400">
            <a:solidFill>
              <a:srgbClr val="702A26"/>
            </a:solidFill>
            <a:headEnd type="oval"/>
            <a:tailEnd type="oval"/>
          </a:ln>
        </p:spPr>
        <p:txBody>
          <a:bodyPr lIns="0" tIns="0" rIns="0" bIns="0"/>
          <a:lstStyle/>
          <a:p>
            <a:pPr>
              <a:defRPr sz="1400">
                <a:solidFill>
                  <a:srgbClr val="677480"/>
                </a:solidFill>
              </a:defRPr>
            </a:pPr>
          </a:p>
        </p:txBody>
      </p:sp>
      <p:sp>
        <p:nvSpPr>
          <p:cNvPr id="11755" name="TextBox 15"/>
          <p:cNvSpPr txBox="1"/>
          <p:nvPr/>
        </p:nvSpPr>
        <p:spPr>
          <a:xfrm>
            <a:off x="347474" y="1938941"/>
            <a:ext cx="4921006" cy="47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30342" indent="-130342">
              <a:buSzPct val="100000"/>
              <a:buChar char="•"/>
              <a:defRPr sz="1300"/>
            </a:lvl1pPr>
          </a:lstStyle>
          <a:p>
            <a:pPr/>
            <a:r>
              <a:t>Lorem ipsum dolor sit amet, consectetur adipiscing elit, sed do eiusmod tempor.</a:t>
            </a:r>
          </a:p>
        </p:txBody>
      </p:sp>
      <p:sp>
        <p:nvSpPr>
          <p:cNvPr id="11756" name="TextBox 15"/>
          <p:cNvSpPr txBox="1"/>
          <p:nvPr/>
        </p:nvSpPr>
        <p:spPr>
          <a:xfrm>
            <a:off x="8498136" y="2131996"/>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FFFFFF"/>
                </a:solidFill>
                <a:latin typeface="Raleway Regular"/>
                <a:ea typeface="Raleway Regular"/>
                <a:cs typeface="Raleway Regular"/>
                <a:sym typeface="Raleway Regular"/>
              </a:defRPr>
            </a:lvl1pPr>
          </a:lstStyle>
          <a:p>
            <a:pPr/>
            <a:r>
              <a:t>Title 1</a:t>
            </a:r>
          </a:p>
        </p:txBody>
      </p:sp>
      <p:sp>
        <p:nvSpPr>
          <p:cNvPr id="11757" name="TextBox 15"/>
          <p:cNvSpPr txBox="1"/>
          <p:nvPr/>
        </p:nvSpPr>
        <p:spPr>
          <a:xfrm>
            <a:off x="347474" y="2495568"/>
            <a:ext cx="4921006" cy="47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30342" indent="-130342">
              <a:buSzPct val="100000"/>
              <a:buChar char="•"/>
              <a:defRPr sz="1300"/>
            </a:lvl1pPr>
          </a:lstStyle>
          <a:p>
            <a:pPr/>
            <a:r>
              <a:t>Lorem ipsum dolor sit amet, consectetur adipiscing elit, sed do eiusmod tempor.</a:t>
            </a:r>
          </a:p>
        </p:txBody>
      </p:sp>
      <p:sp>
        <p:nvSpPr>
          <p:cNvPr id="11758" name="TextBox 15"/>
          <p:cNvSpPr txBox="1"/>
          <p:nvPr/>
        </p:nvSpPr>
        <p:spPr>
          <a:xfrm>
            <a:off x="347474" y="3052194"/>
            <a:ext cx="4921006" cy="47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30342" indent="-130342">
              <a:buSzPct val="100000"/>
              <a:buChar char="•"/>
              <a:defRPr sz="1300"/>
            </a:lvl1pPr>
          </a:lstStyle>
          <a:p>
            <a:pPr/>
            <a:r>
              <a:t>Lorem ipsum dolor sit amet, consectetur adipiscing elit, sed do eiusmod tempor.</a:t>
            </a:r>
          </a:p>
        </p:txBody>
      </p:sp>
      <p:sp>
        <p:nvSpPr>
          <p:cNvPr id="11759" name="TextBox 15"/>
          <p:cNvSpPr txBox="1"/>
          <p:nvPr/>
        </p:nvSpPr>
        <p:spPr>
          <a:xfrm>
            <a:off x="347474" y="3608791"/>
            <a:ext cx="4777783" cy="47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30342" indent="-130342">
              <a:buSzPct val="100000"/>
              <a:buChar char="•"/>
              <a:defRPr sz="1300"/>
            </a:lvl1pPr>
          </a:lstStyle>
          <a:p>
            <a:pPr/>
            <a:r>
              <a:t>Lorem ipsum dolor sit amet, consectetur adipiscing elit, sed do eiusmod tempor.</a:t>
            </a:r>
          </a:p>
        </p:txBody>
      </p:sp>
      <p:sp>
        <p:nvSpPr>
          <p:cNvPr id="11760" name="TextBox 15"/>
          <p:cNvSpPr txBox="1"/>
          <p:nvPr/>
        </p:nvSpPr>
        <p:spPr>
          <a:xfrm>
            <a:off x="347474" y="4165418"/>
            <a:ext cx="4777783" cy="47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30342" indent="-130342">
              <a:buSzPct val="100000"/>
              <a:buChar char="•"/>
              <a:defRPr sz="1300"/>
            </a:lvl1pPr>
          </a:lstStyle>
          <a:p>
            <a:pPr/>
            <a:r>
              <a:t>Lorem ipsum dolor sit amet, consectetur adipiscing elit, sed do eiusmod tempor.</a:t>
            </a:r>
          </a:p>
        </p:txBody>
      </p:sp>
      <p:sp>
        <p:nvSpPr>
          <p:cNvPr id="11761" name="TextBox 15"/>
          <p:cNvSpPr txBox="1"/>
          <p:nvPr/>
        </p:nvSpPr>
        <p:spPr>
          <a:xfrm>
            <a:off x="347474" y="4722015"/>
            <a:ext cx="4777783" cy="47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30342" indent="-130342">
              <a:buSzPct val="100000"/>
              <a:buChar char="•"/>
              <a:defRPr sz="1300"/>
            </a:lvl1pPr>
          </a:lstStyle>
          <a:p>
            <a:pPr/>
            <a:r>
              <a:t>Lorem ipsum dolor sit amet, consectetur adipiscing elit, sed do eiusmod tempor.</a:t>
            </a:r>
          </a:p>
        </p:txBody>
      </p:sp>
      <p:sp>
        <p:nvSpPr>
          <p:cNvPr id="11762" name="TextBox 15"/>
          <p:cNvSpPr txBox="1"/>
          <p:nvPr/>
        </p:nvSpPr>
        <p:spPr>
          <a:xfrm>
            <a:off x="8498136" y="2706005"/>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FFFFFF"/>
                </a:solidFill>
                <a:latin typeface="Raleway Regular"/>
                <a:ea typeface="Raleway Regular"/>
                <a:cs typeface="Raleway Regular"/>
                <a:sym typeface="Raleway Regular"/>
              </a:defRPr>
            </a:lvl1pPr>
          </a:lstStyle>
          <a:p>
            <a:pPr/>
            <a:r>
              <a:t>Title 2</a:t>
            </a:r>
          </a:p>
        </p:txBody>
      </p:sp>
      <p:sp>
        <p:nvSpPr>
          <p:cNvPr id="11763" name="TextBox 15"/>
          <p:cNvSpPr txBox="1"/>
          <p:nvPr/>
        </p:nvSpPr>
        <p:spPr>
          <a:xfrm>
            <a:off x="8498136" y="3244724"/>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FFFFFF"/>
                </a:solidFill>
                <a:latin typeface="Raleway Regular"/>
                <a:ea typeface="Raleway Regular"/>
                <a:cs typeface="Raleway Regular"/>
                <a:sym typeface="Raleway Regular"/>
              </a:defRPr>
            </a:lvl1pPr>
          </a:lstStyle>
          <a:p>
            <a:pPr/>
            <a:r>
              <a:t>Title 3</a:t>
            </a:r>
          </a:p>
        </p:txBody>
      </p:sp>
      <p:sp>
        <p:nvSpPr>
          <p:cNvPr id="11764" name="TextBox 15"/>
          <p:cNvSpPr txBox="1"/>
          <p:nvPr/>
        </p:nvSpPr>
        <p:spPr>
          <a:xfrm>
            <a:off x="8498136" y="3783443"/>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FFFFFF"/>
                </a:solidFill>
                <a:latin typeface="Raleway Regular"/>
                <a:ea typeface="Raleway Regular"/>
                <a:cs typeface="Raleway Regular"/>
                <a:sym typeface="Raleway Regular"/>
              </a:defRPr>
            </a:lvl1pPr>
          </a:lstStyle>
          <a:p>
            <a:pPr/>
            <a:r>
              <a:t>Title 4</a:t>
            </a:r>
          </a:p>
        </p:txBody>
      </p:sp>
      <p:sp>
        <p:nvSpPr>
          <p:cNvPr id="11765" name="TextBox 15"/>
          <p:cNvSpPr txBox="1"/>
          <p:nvPr/>
        </p:nvSpPr>
        <p:spPr>
          <a:xfrm>
            <a:off x="8498136" y="4322162"/>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FFFFFF"/>
                </a:solidFill>
                <a:latin typeface="Raleway Regular"/>
                <a:ea typeface="Raleway Regular"/>
                <a:cs typeface="Raleway Regular"/>
                <a:sym typeface="Raleway Regular"/>
              </a:defRPr>
            </a:lvl1pPr>
          </a:lstStyle>
          <a:p>
            <a:pPr/>
            <a:r>
              <a:t>Title 5</a:t>
            </a:r>
          </a:p>
        </p:txBody>
      </p:sp>
      <p:sp>
        <p:nvSpPr>
          <p:cNvPr id="11766" name="TextBox 15"/>
          <p:cNvSpPr txBox="1"/>
          <p:nvPr/>
        </p:nvSpPr>
        <p:spPr>
          <a:xfrm>
            <a:off x="8498136" y="4860881"/>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600">
                <a:solidFill>
                  <a:srgbClr val="FFFFFF"/>
                </a:solidFill>
                <a:latin typeface="Raleway Regular"/>
                <a:ea typeface="Raleway Regular"/>
                <a:cs typeface="Raleway Regular"/>
                <a:sym typeface="Raleway Regular"/>
              </a:defRPr>
            </a:lvl1pPr>
          </a:lstStyle>
          <a:p>
            <a:pPr/>
            <a:r>
              <a:t>Title 6</a:t>
            </a:r>
          </a:p>
        </p:txBody>
      </p:sp>
      <p:sp>
        <p:nvSpPr>
          <p:cNvPr id="11767"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768"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1769"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1770" name="Rectangle 54"/>
          <p:cNvSpPr txBox="1"/>
          <p:nvPr/>
        </p:nvSpPr>
        <p:spPr>
          <a:xfrm>
            <a:off x="352329" y="175417"/>
            <a:ext cx="3353005"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72" name="Freeform 53"/>
          <p:cNvSpPr/>
          <p:nvPr/>
        </p:nvSpPr>
        <p:spPr>
          <a:xfrm rot="561174">
            <a:off x="5052041" y="2474199"/>
            <a:ext cx="1077214" cy="1556849"/>
          </a:xfrm>
          <a:custGeom>
            <a:avLst/>
            <a:gdLst/>
            <a:ahLst/>
            <a:cxnLst>
              <a:cxn ang="0">
                <a:pos x="wd2" y="hd2"/>
              </a:cxn>
              <a:cxn ang="5400000">
                <a:pos x="wd2" y="hd2"/>
              </a:cxn>
              <a:cxn ang="10800000">
                <a:pos x="wd2" y="hd2"/>
              </a:cxn>
              <a:cxn ang="16200000">
                <a:pos x="wd2" y="hd2"/>
              </a:cxn>
            </a:cxnLst>
            <a:rect l="0" t="0" r="r" b="b"/>
            <a:pathLst>
              <a:path w="20445" h="20115" fill="norm" stroke="1" extrusionOk="0">
                <a:moveTo>
                  <a:pt x="1255" y="7440"/>
                </a:moveTo>
                <a:cubicBezTo>
                  <a:pt x="2550" y="8196"/>
                  <a:pt x="6667" y="2686"/>
                  <a:pt x="8748" y="4606"/>
                </a:cubicBezTo>
                <a:cubicBezTo>
                  <a:pt x="10830" y="6527"/>
                  <a:pt x="11801" y="16792"/>
                  <a:pt x="13744" y="18964"/>
                </a:cubicBezTo>
                <a:cubicBezTo>
                  <a:pt x="15686" y="21137"/>
                  <a:pt x="20959" y="19972"/>
                  <a:pt x="20404" y="17642"/>
                </a:cubicBezTo>
                <a:cubicBezTo>
                  <a:pt x="19849" y="15312"/>
                  <a:pt x="13651" y="7912"/>
                  <a:pt x="10413" y="4984"/>
                </a:cubicBezTo>
                <a:cubicBezTo>
                  <a:pt x="7176" y="2056"/>
                  <a:pt x="2597" y="-463"/>
                  <a:pt x="978" y="72"/>
                </a:cubicBezTo>
                <a:cubicBezTo>
                  <a:pt x="-641" y="608"/>
                  <a:pt x="-40" y="6685"/>
                  <a:pt x="1255" y="7440"/>
                </a:cubicBezTo>
                <a:close/>
              </a:path>
            </a:pathLst>
          </a:custGeom>
          <a:solidFill>
            <a:srgbClr val="F0EBDF"/>
          </a:solidFill>
          <a:ln w="12700">
            <a:miter lim="400000"/>
          </a:ln>
        </p:spPr>
        <p:txBody>
          <a:bodyPr lIns="45719" rIns="45719" anchor="ctr"/>
          <a:lstStyle/>
          <a:p>
            <a:pPr algn="ctr" defTabSz="1218987">
              <a:defRPr sz="2400">
                <a:solidFill>
                  <a:srgbClr val="FFFFFF"/>
                </a:solidFill>
              </a:defRPr>
            </a:pPr>
          </a:p>
        </p:txBody>
      </p:sp>
      <p:sp>
        <p:nvSpPr>
          <p:cNvPr id="11773" name="Freeform 6"/>
          <p:cNvSpPr/>
          <p:nvPr/>
        </p:nvSpPr>
        <p:spPr>
          <a:xfrm rot="2810962">
            <a:off x="3917700" y="2197797"/>
            <a:ext cx="1376951" cy="1256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516" y="21600"/>
                </a:lnTo>
                <a:lnTo>
                  <a:pt x="2117" y="21600"/>
                </a:lnTo>
                <a:lnTo>
                  <a:pt x="0" y="652"/>
                </a:lnTo>
                <a:lnTo>
                  <a:pt x="21600" y="0"/>
                </a:lnTo>
                <a:close/>
              </a:path>
            </a:pathLst>
          </a:custGeom>
          <a:solidFill>
            <a:srgbClr val="662B2D"/>
          </a:solidFill>
          <a:ln w="12700">
            <a:miter lim="400000"/>
          </a:ln>
        </p:spPr>
        <p:txBody>
          <a:bodyPr lIns="45719" rIns="45719"/>
          <a:lstStyle/>
          <a:p>
            <a:pPr defTabSz="1218987">
              <a:defRPr sz="2400"/>
            </a:pPr>
          </a:p>
        </p:txBody>
      </p:sp>
      <p:sp>
        <p:nvSpPr>
          <p:cNvPr id="11774" name="Freeform 7"/>
          <p:cNvSpPr/>
          <p:nvPr/>
        </p:nvSpPr>
        <p:spPr>
          <a:xfrm rot="2810962">
            <a:off x="4039141" y="2266853"/>
            <a:ext cx="1517175" cy="758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 y="0"/>
                </a:lnTo>
                <a:lnTo>
                  <a:pt x="570" y="1322"/>
                </a:lnTo>
                <a:lnTo>
                  <a:pt x="630" y="2644"/>
                </a:lnTo>
                <a:lnTo>
                  <a:pt x="736" y="3966"/>
                </a:lnTo>
                <a:lnTo>
                  <a:pt x="886" y="5227"/>
                </a:lnTo>
                <a:lnTo>
                  <a:pt x="1066" y="6459"/>
                </a:lnTo>
                <a:lnTo>
                  <a:pt x="1291" y="7661"/>
                </a:lnTo>
                <a:lnTo>
                  <a:pt x="1546" y="8862"/>
                </a:lnTo>
                <a:lnTo>
                  <a:pt x="1846" y="9974"/>
                </a:lnTo>
                <a:lnTo>
                  <a:pt x="2177" y="11055"/>
                </a:lnTo>
                <a:lnTo>
                  <a:pt x="2522" y="12107"/>
                </a:lnTo>
                <a:lnTo>
                  <a:pt x="2912" y="13098"/>
                </a:lnTo>
                <a:lnTo>
                  <a:pt x="3332" y="14060"/>
                </a:lnTo>
                <a:lnTo>
                  <a:pt x="3783" y="14961"/>
                </a:lnTo>
                <a:lnTo>
                  <a:pt x="4248" y="15772"/>
                </a:lnTo>
                <a:lnTo>
                  <a:pt x="4758" y="16553"/>
                </a:lnTo>
                <a:lnTo>
                  <a:pt x="5269" y="17274"/>
                </a:lnTo>
                <a:lnTo>
                  <a:pt x="5824" y="17935"/>
                </a:lnTo>
                <a:lnTo>
                  <a:pt x="6379" y="18506"/>
                </a:lnTo>
                <a:lnTo>
                  <a:pt x="6965" y="19046"/>
                </a:lnTo>
                <a:lnTo>
                  <a:pt x="7565" y="19467"/>
                </a:lnTo>
                <a:lnTo>
                  <a:pt x="8181" y="19858"/>
                </a:lnTo>
                <a:lnTo>
                  <a:pt x="8826" y="20158"/>
                </a:lnTo>
                <a:lnTo>
                  <a:pt x="9472" y="20338"/>
                </a:lnTo>
                <a:lnTo>
                  <a:pt x="10132" y="20488"/>
                </a:lnTo>
                <a:lnTo>
                  <a:pt x="10808" y="20518"/>
                </a:lnTo>
                <a:lnTo>
                  <a:pt x="11483" y="20488"/>
                </a:lnTo>
                <a:lnTo>
                  <a:pt x="12143" y="20338"/>
                </a:lnTo>
                <a:lnTo>
                  <a:pt x="12789" y="20158"/>
                </a:lnTo>
                <a:lnTo>
                  <a:pt x="13419" y="19858"/>
                </a:lnTo>
                <a:lnTo>
                  <a:pt x="14050" y="19467"/>
                </a:lnTo>
                <a:lnTo>
                  <a:pt x="14650" y="19046"/>
                </a:lnTo>
                <a:lnTo>
                  <a:pt x="15236" y="18506"/>
                </a:lnTo>
                <a:lnTo>
                  <a:pt x="15806" y="17935"/>
                </a:lnTo>
                <a:lnTo>
                  <a:pt x="16331" y="17274"/>
                </a:lnTo>
                <a:lnTo>
                  <a:pt x="16857" y="16553"/>
                </a:lnTo>
                <a:lnTo>
                  <a:pt x="17352" y="15772"/>
                </a:lnTo>
                <a:lnTo>
                  <a:pt x="17832" y="14961"/>
                </a:lnTo>
                <a:lnTo>
                  <a:pt x="18283" y="14060"/>
                </a:lnTo>
                <a:lnTo>
                  <a:pt x="18688" y="13098"/>
                </a:lnTo>
                <a:lnTo>
                  <a:pt x="19078" y="12107"/>
                </a:lnTo>
                <a:lnTo>
                  <a:pt x="19438" y="11055"/>
                </a:lnTo>
                <a:lnTo>
                  <a:pt x="19769" y="9974"/>
                </a:lnTo>
                <a:lnTo>
                  <a:pt x="20054" y="8862"/>
                </a:lnTo>
                <a:lnTo>
                  <a:pt x="20324" y="7661"/>
                </a:lnTo>
                <a:lnTo>
                  <a:pt x="20534" y="6459"/>
                </a:lnTo>
                <a:lnTo>
                  <a:pt x="20729" y="5227"/>
                </a:lnTo>
                <a:lnTo>
                  <a:pt x="20880" y="3966"/>
                </a:lnTo>
                <a:lnTo>
                  <a:pt x="20970" y="2644"/>
                </a:lnTo>
                <a:lnTo>
                  <a:pt x="21045" y="1322"/>
                </a:lnTo>
                <a:lnTo>
                  <a:pt x="21060" y="0"/>
                </a:lnTo>
                <a:lnTo>
                  <a:pt x="21600" y="0"/>
                </a:lnTo>
                <a:lnTo>
                  <a:pt x="21585" y="1352"/>
                </a:lnTo>
                <a:lnTo>
                  <a:pt x="21510" y="2704"/>
                </a:lnTo>
                <a:lnTo>
                  <a:pt x="21405" y="3996"/>
                </a:lnTo>
                <a:lnTo>
                  <a:pt x="21270" y="5287"/>
                </a:lnTo>
                <a:lnTo>
                  <a:pt x="21090" y="6579"/>
                </a:lnTo>
                <a:lnTo>
                  <a:pt x="20880" y="7781"/>
                </a:lnTo>
                <a:lnTo>
                  <a:pt x="20624" y="8982"/>
                </a:lnTo>
                <a:lnTo>
                  <a:pt x="20339" y="10124"/>
                </a:lnTo>
                <a:lnTo>
                  <a:pt x="20024" y="11266"/>
                </a:lnTo>
                <a:lnTo>
                  <a:pt x="19664" y="12317"/>
                </a:lnTo>
                <a:lnTo>
                  <a:pt x="19288" y="13339"/>
                </a:lnTo>
                <a:lnTo>
                  <a:pt x="18868" y="14330"/>
                </a:lnTo>
                <a:lnTo>
                  <a:pt x="18433" y="15261"/>
                </a:lnTo>
                <a:lnTo>
                  <a:pt x="17967" y="16132"/>
                </a:lnTo>
                <a:lnTo>
                  <a:pt x="17487" y="16974"/>
                </a:lnTo>
                <a:lnTo>
                  <a:pt x="16962" y="17725"/>
                </a:lnTo>
                <a:lnTo>
                  <a:pt x="16436" y="18416"/>
                </a:lnTo>
                <a:lnTo>
                  <a:pt x="15881" y="19076"/>
                </a:lnTo>
                <a:lnTo>
                  <a:pt x="15296" y="19647"/>
                </a:lnTo>
                <a:lnTo>
                  <a:pt x="14710" y="20158"/>
                </a:lnTo>
                <a:lnTo>
                  <a:pt x="14095" y="20579"/>
                </a:lnTo>
                <a:lnTo>
                  <a:pt x="13464" y="20939"/>
                </a:lnTo>
                <a:lnTo>
                  <a:pt x="12819" y="21239"/>
                </a:lnTo>
                <a:lnTo>
                  <a:pt x="12158" y="21420"/>
                </a:lnTo>
                <a:lnTo>
                  <a:pt x="11483" y="21570"/>
                </a:lnTo>
                <a:lnTo>
                  <a:pt x="10808" y="21600"/>
                </a:lnTo>
                <a:lnTo>
                  <a:pt x="10132" y="21570"/>
                </a:lnTo>
                <a:lnTo>
                  <a:pt x="9457" y="21420"/>
                </a:lnTo>
                <a:lnTo>
                  <a:pt x="8796" y="21239"/>
                </a:lnTo>
                <a:lnTo>
                  <a:pt x="8151" y="20939"/>
                </a:lnTo>
                <a:lnTo>
                  <a:pt x="7520" y="20579"/>
                </a:lnTo>
                <a:lnTo>
                  <a:pt x="6905" y="20158"/>
                </a:lnTo>
                <a:lnTo>
                  <a:pt x="6304" y="19647"/>
                </a:lnTo>
                <a:lnTo>
                  <a:pt x="5734" y="19076"/>
                </a:lnTo>
                <a:lnTo>
                  <a:pt x="5179" y="18416"/>
                </a:lnTo>
                <a:lnTo>
                  <a:pt x="4638" y="17725"/>
                </a:lnTo>
                <a:lnTo>
                  <a:pt x="4128" y="16974"/>
                </a:lnTo>
                <a:lnTo>
                  <a:pt x="3633" y="16132"/>
                </a:lnTo>
                <a:lnTo>
                  <a:pt x="3182" y="15261"/>
                </a:lnTo>
                <a:lnTo>
                  <a:pt x="2732" y="14330"/>
                </a:lnTo>
                <a:lnTo>
                  <a:pt x="2327" y="13339"/>
                </a:lnTo>
                <a:lnTo>
                  <a:pt x="1951" y="12317"/>
                </a:lnTo>
                <a:lnTo>
                  <a:pt x="1591" y="11266"/>
                </a:lnTo>
                <a:lnTo>
                  <a:pt x="1276" y="10124"/>
                </a:lnTo>
                <a:lnTo>
                  <a:pt x="991" y="8982"/>
                </a:lnTo>
                <a:lnTo>
                  <a:pt x="736" y="7781"/>
                </a:lnTo>
                <a:lnTo>
                  <a:pt x="525" y="6579"/>
                </a:lnTo>
                <a:lnTo>
                  <a:pt x="345" y="5287"/>
                </a:lnTo>
                <a:lnTo>
                  <a:pt x="195" y="3996"/>
                </a:lnTo>
                <a:lnTo>
                  <a:pt x="90" y="2704"/>
                </a:lnTo>
                <a:lnTo>
                  <a:pt x="30" y="1352"/>
                </a:lnTo>
                <a:lnTo>
                  <a:pt x="0" y="0"/>
                </a:lnTo>
                <a:close/>
              </a:path>
            </a:pathLst>
          </a:custGeom>
          <a:solidFill>
            <a:srgbClr val="CCCCCC"/>
          </a:solidFill>
          <a:ln w="12700">
            <a:miter lim="400000"/>
          </a:ln>
        </p:spPr>
        <p:txBody>
          <a:bodyPr lIns="45719" rIns="45719"/>
          <a:lstStyle/>
          <a:p>
            <a:pPr defTabSz="1218987">
              <a:defRPr sz="2400"/>
            </a:pPr>
          </a:p>
        </p:txBody>
      </p:sp>
      <p:sp>
        <p:nvSpPr>
          <p:cNvPr id="11775" name="Freeform 8"/>
          <p:cNvSpPr/>
          <p:nvPr/>
        </p:nvSpPr>
        <p:spPr>
          <a:xfrm rot="2810962">
            <a:off x="4247798" y="2787702"/>
            <a:ext cx="608347" cy="177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4" y="0"/>
                </a:moveTo>
                <a:lnTo>
                  <a:pt x="2583" y="129"/>
                </a:lnTo>
                <a:lnTo>
                  <a:pt x="3481" y="1157"/>
                </a:lnTo>
                <a:lnTo>
                  <a:pt x="4043" y="1929"/>
                </a:lnTo>
                <a:lnTo>
                  <a:pt x="4717" y="2700"/>
                </a:lnTo>
                <a:lnTo>
                  <a:pt x="5428" y="3343"/>
                </a:lnTo>
                <a:lnTo>
                  <a:pt x="6177" y="4114"/>
                </a:lnTo>
                <a:lnTo>
                  <a:pt x="7000" y="4629"/>
                </a:lnTo>
                <a:lnTo>
                  <a:pt x="7861" y="5271"/>
                </a:lnTo>
                <a:lnTo>
                  <a:pt x="8797" y="5657"/>
                </a:lnTo>
                <a:lnTo>
                  <a:pt x="9771" y="5786"/>
                </a:lnTo>
                <a:lnTo>
                  <a:pt x="10819" y="5914"/>
                </a:lnTo>
                <a:lnTo>
                  <a:pt x="11829" y="5657"/>
                </a:lnTo>
                <a:lnTo>
                  <a:pt x="12803" y="5400"/>
                </a:lnTo>
                <a:lnTo>
                  <a:pt x="13701" y="5143"/>
                </a:lnTo>
                <a:lnTo>
                  <a:pt x="14562" y="4629"/>
                </a:lnTo>
                <a:lnTo>
                  <a:pt x="15348" y="4243"/>
                </a:lnTo>
                <a:lnTo>
                  <a:pt x="16097" y="3857"/>
                </a:lnTo>
                <a:lnTo>
                  <a:pt x="16696" y="3343"/>
                </a:lnTo>
                <a:lnTo>
                  <a:pt x="17258" y="2829"/>
                </a:lnTo>
                <a:lnTo>
                  <a:pt x="17744" y="2443"/>
                </a:lnTo>
                <a:lnTo>
                  <a:pt x="18119" y="2057"/>
                </a:lnTo>
                <a:lnTo>
                  <a:pt x="18455" y="1543"/>
                </a:lnTo>
                <a:lnTo>
                  <a:pt x="18755" y="1157"/>
                </a:lnTo>
                <a:lnTo>
                  <a:pt x="19092" y="771"/>
                </a:lnTo>
                <a:lnTo>
                  <a:pt x="19354" y="514"/>
                </a:lnTo>
                <a:lnTo>
                  <a:pt x="19616" y="386"/>
                </a:lnTo>
                <a:lnTo>
                  <a:pt x="19878" y="386"/>
                </a:lnTo>
                <a:lnTo>
                  <a:pt x="20140" y="643"/>
                </a:lnTo>
                <a:lnTo>
                  <a:pt x="20440" y="1157"/>
                </a:lnTo>
                <a:lnTo>
                  <a:pt x="20664" y="1929"/>
                </a:lnTo>
                <a:lnTo>
                  <a:pt x="20926" y="2957"/>
                </a:lnTo>
                <a:lnTo>
                  <a:pt x="21151" y="4114"/>
                </a:lnTo>
                <a:lnTo>
                  <a:pt x="21301" y="5400"/>
                </a:lnTo>
                <a:lnTo>
                  <a:pt x="21413" y="6686"/>
                </a:lnTo>
                <a:lnTo>
                  <a:pt x="21563" y="9000"/>
                </a:lnTo>
                <a:lnTo>
                  <a:pt x="21600" y="9900"/>
                </a:lnTo>
                <a:lnTo>
                  <a:pt x="21600" y="12729"/>
                </a:lnTo>
                <a:lnTo>
                  <a:pt x="21450" y="14014"/>
                </a:lnTo>
                <a:lnTo>
                  <a:pt x="21301" y="14786"/>
                </a:lnTo>
                <a:lnTo>
                  <a:pt x="21113" y="15300"/>
                </a:lnTo>
                <a:lnTo>
                  <a:pt x="20851" y="15814"/>
                </a:lnTo>
                <a:lnTo>
                  <a:pt x="20140" y="16714"/>
                </a:lnTo>
                <a:lnTo>
                  <a:pt x="19466" y="17614"/>
                </a:lnTo>
                <a:lnTo>
                  <a:pt x="18755" y="18386"/>
                </a:lnTo>
                <a:lnTo>
                  <a:pt x="18044" y="19029"/>
                </a:lnTo>
                <a:lnTo>
                  <a:pt x="16546" y="20314"/>
                </a:lnTo>
                <a:lnTo>
                  <a:pt x="15760" y="20700"/>
                </a:lnTo>
                <a:lnTo>
                  <a:pt x="14899" y="21086"/>
                </a:lnTo>
                <a:lnTo>
                  <a:pt x="13963" y="21343"/>
                </a:lnTo>
                <a:lnTo>
                  <a:pt x="12990" y="21600"/>
                </a:lnTo>
                <a:lnTo>
                  <a:pt x="9434" y="21600"/>
                </a:lnTo>
                <a:lnTo>
                  <a:pt x="8910" y="21471"/>
                </a:lnTo>
                <a:lnTo>
                  <a:pt x="8311" y="21343"/>
                </a:lnTo>
                <a:lnTo>
                  <a:pt x="7637" y="21214"/>
                </a:lnTo>
                <a:lnTo>
                  <a:pt x="6963" y="20957"/>
                </a:lnTo>
                <a:lnTo>
                  <a:pt x="6214" y="20700"/>
                </a:lnTo>
                <a:lnTo>
                  <a:pt x="5466" y="20314"/>
                </a:lnTo>
                <a:lnTo>
                  <a:pt x="4679" y="19929"/>
                </a:lnTo>
                <a:lnTo>
                  <a:pt x="3893" y="19414"/>
                </a:lnTo>
                <a:lnTo>
                  <a:pt x="2396" y="18129"/>
                </a:lnTo>
                <a:lnTo>
                  <a:pt x="1647" y="17357"/>
                </a:lnTo>
                <a:lnTo>
                  <a:pt x="973" y="16457"/>
                </a:lnTo>
                <a:lnTo>
                  <a:pt x="936" y="16457"/>
                </a:lnTo>
                <a:lnTo>
                  <a:pt x="861" y="16200"/>
                </a:lnTo>
                <a:lnTo>
                  <a:pt x="749" y="15943"/>
                </a:lnTo>
                <a:lnTo>
                  <a:pt x="599" y="15557"/>
                </a:lnTo>
                <a:lnTo>
                  <a:pt x="449" y="15043"/>
                </a:lnTo>
                <a:lnTo>
                  <a:pt x="150" y="13757"/>
                </a:lnTo>
                <a:lnTo>
                  <a:pt x="0" y="11957"/>
                </a:lnTo>
                <a:lnTo>
                  <a:pt x="37" y="10929"/>
                </a:lnTo>
                <a:lnTo>
                  <a:pt x="75" y="9771"/>
                </a:lnTo>
                <a:lnTo>
                  <a:pt x="936" y="3086"/>
                </a:lnTo>
                <a:lnTo>
                  <a:pt x="936" y="2957"/>
                </a:lnTo>
                <a:lnTo>
                  <a:pt x="973" y="2700"/>
                </a:lnTo>
                <a:lnTo>
                  <a:pt x="1123" y="1929"/>
                </a:lnTo>
                <a:lnTo>
                  <a:pt x="1235" y="1414"/>
                </a:lnTo>
                <a:lnTo>
                  <a:pt x="1385" y="1029"/>
                </a:lnTo>
                <a:lnTo>
                  <a:pt x="1759" y="257"/>
                </a:lnTo>
                <a:lnTo>
                  <a:pt x="1984" y="0"/>
                </a:lnTo>
                <a:lnTo>
                  <a:pt x="2284" y="0"/>
                </a:lnTo>
                <a:close/>
              </a:path>
            </a:pathLst>
          </a:custGeom>
          <a:solidFill>
            <a:srgbClr val="AB7476"/>
          </a:solidFill>
          <a:ln w="12700">
            <a:miter lim="400000"/>
          </a:ln>
        </p:spPr>
        <p:txBody>
          <a:bodyPr lIns="45719" rIns="45719"/>
          <a:lstStyle/>
          <a:p>
            <a:pPr defTabSz="1218987">
              <a:defRPr sz="2400"/>
            </a:pPr>
          </a:p>
        </p:txBody>
      </p:sp>
      <p:sp>
        <p:nvSpPr>
          <p:cNvPr id="11776" name="Freeform 10"/>
          <p:cNvSpPr/>
          <p:nvPr/>
        </p:nvSpPr>
        <p:spPr>
          <a:xfrm rot="2810962">
            <a:off x="4517863" y="1783691"/>
            <a:ext cx="103325" cy="127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5" y="0"/>
                </a:moveTo>
                <a:lnTo>
                  <a:pt x="13665" y="0"/>
                </a:lnTo>
                <a:lnTo>
                  <a:pt x="15649" y="179"/>
                </a:lnTo>
                <a:lnTo>
                  <a:pt x="17633" y="893"/>
                </a:lnTo>
                <a:lnTo>
                  <a:pt x="19176" y="1785"/>
                </a:lnTo>
                <a:lnTo>
                  <a:pt x="20498" y="3213"/>
                </a:lnTo>
                <a:lnTo>
                  <a:pt x="21159" y="4641"/>
                </a:lnTo>
                <a:lnTo>
                  <a:pt x="21600" y="6426"/>
                </a:lnTo>
                <a:lnTo>
                  <a:pt x="21600" y="15174"/>
                </a:lnTo>
                <a:lnTo>
                  <a:pt x="21159" y="16780"/>
                </a:lnTo>
                <a:lnTo>
                  <a:pt x="20498" y="18387"/>
                </a:lnTo>
                <a:lnTo>
                  <a:pt x="19176" y="19636"/>
                </a:lnTo>
                <a:lnTo>
                  <a:pt x="17633" y="20707"/>
                </a:lnTo>
                <a:lnTo>
                  <a:pt x="15649" y="21243"/>
                </a:lnTo>
                <a:lnTo>
                  <a:pt x="13665" y="21600"/>
                </a:lnTo>
                <a:lnTo>
                  <a:pt x="7935" y="21600"/>
                </a:lnTo>
                <a:lnTo>
                  <a:pt x="5731" y="21243"/>
                </a:lnTo>
                <a:lnTo>
                  <a:pt x="3967" y="20707"/>
                </a:lnTo>
                <a:lnTo>
                  <a:pt x="2204" y="19636"/>
                </a:lnTo>
                <a:lnTo>
                  <a:pt x="1102" y="18387"/>
                </a:lnTo>
                <a:lnTo>
                  <a:pt x="220" y="16780"/>
                </a:lnTo>
                <a:lnTo>
                  <a:pt x="0" y="15174"/>
                </a:lnTo>
                <a:lnTo>
                  <a:pt x="0" y="6426"/>
                </a:lnTo>
                <a:lnTo>
                  <a:pt x="220" y="4641"/>
                </a:lnTo>
                <a:lnTo>
                  <a:pt x="1102" y="3213"/>
                </a:lnTo>
                <a:lnTo>
                  <a:pt x="2204" y="1785"/>
                </a:lnTo>
                <a:lnTo>
                  <a:pt x="3967" y="893"/>
                </a:lnTo>
                <a:lnTo>
                  <a:pt x="5731" y="179"/>
                </a:lnTo>
                <a:lnTo>
                  <a:pt x="7935" y="0"/>
                </a:lnTo>
                <a:close/>
              </a:path>
            </a:pathLst>
          </a:custGeom>
          <a:solidFill>
            <a:srgbClr val="38514F"/>
          </a:solidFill>
          <a:ln w="12700">
            <a:miter lim="400000"/>
          </a:ln>
        </p:spPr>
        <p:txBody>
          <a:bodyPr lIns="45719" rIns="45719"/>
          <a:lstStyle/>
          <a:p>
            <a:pPr defTabSz="1218987">
              <a:defRPr sz="2400"/>
            </a:pPr>
          </a:p>
        </p:txBody>
      </p:sp>
      <p:sp>
        <p:nvSpPr>
          <p:cNvPr id="11777" name="Freeform 11"/>
          <p:cNvSpPr/>
          <p:nvPr/>
        </p:nvSpPr>
        <p:spPr>
          <a:xfrm rot="2810962">
            <a:off x="5528809" y="2862098"/>
            <a:ext cx="103324" cy="127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5" y="0"/>
                </a:moveTo>
                <a:lnTo>
                  <a:pt x="13665" y="0"/>
                </a:lnTo>
                <a:lnTo>
                  <a:pt x="15869" y="179"/>
                </a:lnTo>
                <a:lnTo>
                  <a:pt x="17633" y="893"/>
                </a:lnTo>
                <a:lnTo>
                  <a:pt x="19176" y="1785"/>
                </a:lnTo>
                <a:lnTo>
                  <a:pt x="20498" y="3213"/>
                </a:lnTo>
                <a:lnTo>
                  <a:pt x="21159" y="4641"/>
                </a:lnTo>
                <a:lnTo>
                  <a:pt x="21600" y="6426"/>
                </a:lnTo>
                <a:lnTo>
                  <a:pt x="21600" y="15174"/>
                </a:lnTo>
                <a:lnTo>
                  <a:pt x="21159" y="16780"/>
                </a:lnTo>
                <a:lnTo>
                  <a:pt x="20498" y="18387"/>
                </a:lnTo>
                <a:lnTo>
                  <a:pt x="19176" y="19636"/>
                </a:lnTo>
                <a:lnTo>
                  <a:pt x="17633" y="20707"/>
                </a:lnTo>
                <a:lnTo>
                  <a:pt x="15869" y="21243"/>
                </a:lnTo>
                <a:lnTo>
                  <a:pt x="13665" y="21600"/>
                </a:lnTo>
                <a:lnTo>
                  <a:pt x="7935" y="21600"/>
                </a:lnTo>
                <a:lnTo>
                  <a:pt x="5731" y="21243"/>
                </a:lnTo>
                <a:lnTo>
                  <a:pt x="3967" y="20707"/>
                </a:lnTo>
                <a:lnTo>
                  <a:pt x="2204" y="19636"/>
                </a:lnTo>
                <a:lnTo>
                  <a:pt x="1102" y="18387"/>
                </a:lnTo>
                <a:lnTo>
                  <a:pt x="220" y="16780"/>
                </a:lnTo>
                <a:lnTo>
                  <a:pt x="0" y="15174"/>
                </a:lnTo>
                <a:lnTo>
                  <a:pt x="0" y="6426"/>
                </a:lnTo>
                <a:lnTo>
                  <a:pt x="220" y="4641"/>
                </a:lnTo>
                <a:lnTo>
                  <a:pt x="1102" y="3213"/>
                </a:lnTo>
                <a:lnTo>
                  <a:pt x="2204" y="1785"/>
                </a:lnTo>
                <a:lnTo>
                  <a:pt x="3967" y="893"/>
                </a:lnTo>
                <a:lnTo>
                  <a:pt x="5731" y="179"/>
                </a:lnTo>
                <a:lnTo>
                  <a:pt x="7935" y="0"/>
                </a:lnTo>
                <a:close/>
              </a:path>
            </a:pathLst>
          </a:custGeom>
          <a:solidFill>
            <a:srgbClr val="38514F"/>
          </a:solidFill>
          <a:ln w="12700">
            <a:miter lim="400000"/>
          </a:ln>
        </p:spPr>
        <p:txBody>
          <a:bodyPr lIns="45719" rIns="45719"/>
          <a:lstStyle/>
          <a:p>
            <a:pPr defTabSz="1218987">
              <a:defRPr sz="2400"/>
            </a:pPr>
          </a:p>
        </p:txBody>
      </p:sp>
      <p:sp>
        <p:nvSpPr>
          <p:cNvPr id="11778" name="Freeform 9"/>
          <p:cNvSpPr/>
          <p:nvPr/>
        </p:nvSpPr>
        <p:spPr>
          <a:xfrm rot="2810962">
            <a:off x="4352785" y="2287047"/>
            <a:ext cx="1444427" cy="199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8" y="0"/>
                </a:moveTo>
                <a:lnTo>
                  <a:pt x="21032" y="0"/>
                </a:lnTo>
                <a:lnTo>
                  <a:pt x="21190" y="114"/>
                </a:lnTo>
                <a:lnTo>
                  <a:pt x="21316" y="571"/>
                </a:lnTo>
                <a:lnTo>
                  <a:pt x="21427" y="1143"/>
                </a:lnTo>
                <a:lnTo>
                  <a:pt x="21521" y="2057"/>
                </a:lnTo>
                <a:lnTo>
                  <a:pt x="21584" y="2971"/>
                </a:lnTo>
                <a:lnTo>
                  <a:pt x="21600" y="4114"/>
                </a:lnTo>
                <a:lnTo>
                  <a:pt x="21600" y="17486"/>
                </a:lnTo>
                <a:lnTo>
                  <a:pt x="21584" y="18514"/>
                </a:lnTo>
                <a:lnTo>
                  <a:pt x="21521" y="19543"/>
                </a:lnTo>
                <a:lnTo>
                  <a:pt x="21427" y="20343"/>
                </a:lnTo>
                <a:lnTo>
                  <a:pt x="21316" y="21029"/>
                </a:lnTo>
                <a:lnTo>
                  <a:pt x="21190" y="21371"/>
                </a:lnTo>
                <a:lnTo>
                  <a:pt x="21032" y="21600"/>
                </a:lnTo>
                <a:lnTo>
                  <a:pt x="568" y="21600"/>
                </a:lnTo>
                <a:lnTo>
                  <a:pt x="410" y="21371"/>
                </a:lnTo>
                <a:lnTo>
                  <a:pt x="284" y="21029"/>
                </a:lnTo>
                <a:lnTo>
                  <a:pt x="158" y="20343"/>
                </a:lnTo>
                <a:lnTo>
                  <a:pt x="79" y="19543"/>
                </a:lnTo>
                <a:lnTo>
                  <a:pt x="16" y="18514"/>
                </a:lnTo>
                <a:lnTo>
                  <a:pt x="0" y="17486"/>
                </a:lnTo>
                <a:lnTo>
                  <a:pt x="0" y="4114"/>
                </a:lnTo>
                <a:lnTo>
                  <a:pt x="16" y="2971"/>
                </a:lnTo>
                <a:lnTo>
                  <a:pt x="79" y="2057"/>
                </a:lnTo>
                <a:lnTo>
                  <a:pt x="158" y="1143"/>
                </a:lnTo>
                <a:lnTo>
                  <a:pt x="284" y="571"/>
                </a:lnTo>
                <a:lnTo>
                  <a:pt x="410" y="114"/>
                </a:lnTo>
                <a:lnTo>
                  <a:pt x="568" y="0"/>
                </a:lnTo>
                <a:close/>
              </a:path>
            </a:pathLst>
          </a:custGeom>
          <a:solidFill>
            <a:srgbClr val="AB7476"/>
          </a:solidFill>
          <a:ln w="12700">
            <a:miter lim="400000"/>
          </a:ln>
        </p:spPr>
        <p:txBody>
          <a:bodyPr lIns="45719" rIns="45719"/>
          <a:lstStyle/>
          <a:p>
            <a:pPr defTabSz="1218987">
              <a:defRPr sz="2400"/>
            </a:pPr>
          </a:p>
        </p:txBody>
      </p:sp>
      <p:sp>
        <p:nvSpPr>
          <p:cNvPr id="11779" name="Freeform 72"/>
          <p:cNvSpPr/>
          <p:nvPr/>
        </p:nvSpPr>
        <p:spPr>
          <a:xfrm flipH="1" rot="21038826">
            <a:off x="6031008" y="2474199"/>
            <a:ext cx="1077214" cy="1556849"/>
          </a:xfrm>
          <a:custGeom>
            <a:avLst/>
            <a:gdLst/>
            <a:ahLst/>
            <a:cxnLst>
              <a:cxn ang="0">
                <a:pos x="wd2" y="hd2"/>
              </a:cxn>
              <a:cxn ang="5400000">
                <a:pos x="wd2" y="hd2"/>
              </a:cxn>
              <a:cxn ang="10800000">
                <a:pos x="wd2" y="hd2"/>
              </a:cxn>
              <a:cxn ang="16200000">
                <a:pos x="wd2" y="hd2"/>
              </a:cxn>
            </a:cxnLst>
            <a:rect l="0" t="0" r="r" b="b"/>
            <a:pathLst>
              <a:path w="20445" h="20115" fill="norm" stroke="1" extrusionOk="0">
                <a:moveTo>
                  <a:pt x="1255" y="7440"/>
                </a:moveTo>
                <a:cubicBezTo>
                  <a:pt x="2550" y="8196"/>
                  <a:pt x="6667" y="2686"/>
                  <a:pt x="8748" y="4606"/>
                </a:cubicBezTo>
                <a:cubicBezTo>
                  <a:pt x="10830" y="6527"/>
                  <a:pt x="11801" y="16792"/>
                  <a:pt x="13744" y="18964"/>
                </a:cubicBezTo>
                <a:cubicBezTo>
                  <a:pt x="15686" y="21137"/>
                  <a:pt x="20959" y="19972"/>
                  <a:pt x="20404" y="17642"/>
                </a:cubicBezTo>
                <a:cubicBezTo>
                  <a:pt x="19849" y="15312"/>
                  <a:pt x="13651" y="7912"/>
                  <a:pt x="10413" y="4984"/>
                </a:cubicBezTo>
                <a:cubicBezTo>
                  <a:pt x="7176" y="2056"/>
                  <a:pt x="2597" y="-463"/>
                  <a:pt x="978" y="72"/>
                </a:cubicBezTo>
                <a:cubicBezTo>
                  <a:pt x="-641" y="608"/>
                  <a:pt x="-40" y="6685"/>
                  <a:pt x="1255" y="7440"/>
                </a:cubicBezTo>
                <a:close/>
              </a:path>
            </a:pathLst>
          </a:custGeom>
          <a:solidFill>
            <a:srgbClr val="F0EBDF"/>
          </a:solidFill>
          <a:ln w="12700">
            <a:miter lim="400000"/>
          </a:ln>
        </p:spPr>
        <p:txBody>
          <a:bodyPr lIns="45719" rIns="45719" anchor="ctr"/>
          <a:lstStyle/>
          <a:p>
            <a:pPr algn="ctr" defTabSz="1218987">
              <a:defRPr sz="2400">
                <a:solidFill>
                  <a:srgbClr val="FFFFFF"/>
                </a:solidFill>
              </a:defRPr>
            </a:pPr>
          </a:p>
        </p:txBody>
      </p:sp>
      <p:sp>
        <p:nvSpPr>
          <p:cNvPr id="11780" name="Freeform 6"/>
          <p:cNvSpPr/>
          <p:nvPr/>
        </p:nvSpPr>
        <p:spPr>
          <a:xfrm flipH="1" rot="18789038">
            <a:off x="6865611" y="2197797"/>
            <a:ext cx="1376951" cy="1256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516" y="21600"/>
                </a:lnTo>
                <a:lnTo>
                  <a:pt x="2117" y="21600"/>
                </a:lnTo>
                <a:lnTo>
                  <a:pt x="0" y="652"/>
                </a:lnTo>
                <a:lnTo>
                  <a:pt x="21600" y="0"/>
                </a:lnTo>
                <a:close/>
              </a:path>
            </a:pathLst>
          </a:custGeom>
          <a:solidFill>
            <a:srgbClr val="A97976"/>
          </a:solidFill>
          <a:ln w="12700">
            <a:miter lim="400000"/>
          </a:ln>
        </p:spPr>
        <p:txBody>
          <a:bodyPr lIns="45719" rIns="45719"/>
          <a:lstStyle/>
          <a:p>
            <a:pPr defTabSz="1218987">
              <a:defRPr sz="2400"/>
            </a:pPr>
          </a:p>
        </p:txBody>
      </p:sp>
      <p:sp>
        <p:nvSpPr>
          <p:cNvPr id="11781" name="Freeform 7"/>
          <p:cNvSpPr/>
          <p:nvPr/>
        </p:nvSpPr>
        <p:spPr>
          <a:xfrm flipH="1" rot="18789038">
            <a:off x="6603947" y="2266853"/>
            <a:ext cx="1517176" cy="758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 y="0"/>
                </a:lnTo>
                <a:lnTo>
                  <a:pt x="570" y="1322"/>
                </a:lnTo>
                <a:lnTo>
                  <a:pt x="630" y="2644"/>
                </a:lnTo>
                <a:lnTo>
                  <a:pt x="736" y="3966"/>
                </a:lnTo>
                <a:lnTo>
                  <a:pt x="886" y="5227"/>
                </a:lnTo>
                <a:lnTo>
                  <a:pt x="1066" y="6459"/>
                </a:lnTo>
                <a:lnTo>
                  <a:pt x="1291" y="7661"/>
                </a:lnTo>
                <a:lnTo>
                  <a:pt x="1546" y="8862"/>
                </a:lnTo>
                <a:lnTo>
                  <a:pt x="1846" y="9974"/>
                </a:lnTo>
                <a:lnTo>
                  <a:pt x="2177" y="11055"/>
                </a:lnTo>
                <a:lnTo>
                  <a:pt x="2522" y="12107"/>
                </a:lnTo>
                <a:lnTo>
                  <a:pt x="2912" y="13098"/>
                </a:lnTo>
                <a:lnTo>
                  <a:pt x="3332" y="14060"/>
                </a:lnTo>
                <a:lnTo>
                  <a:pt x="3783" y="14961"/>
                </a:lnTo>
                <a:lnTo>
                  <a:pt x="4248" y="15772"/>
                </a:lnTo>
                <a:lnTo>
                  <a:pt x="4758" y="16553"/>
                </a:lnTo>
                <a:lnTo>
                  <a:pt x="5269" y="17274"/>
                </a:lnTo>
                <a:lnTo>
                  <a:pt x="5824" y="17935"/>
                </a:lnTo>
                <a:lnTo>
                  <a:pt x="6379" y="18506"/>
                </a:lnTo>
                <a:lnTo>
                  <a:pt x="6965" y="19046"/>
                </a:lnTo>
                <a:lnTo>
                  <a:pt x="7565" y="19467"/>
                </a:lnTo>
                <a:lnTo>
                  <a:pt x="8181" y="19858"/>
                </a:lnTo>
                <a:lnTo>
                  <a:pt x="8826" y="20158"/>
                </a:lnTo>
                <a:lnTo>
                  <a:pt x="9472" y="20338"/>
                </a:lnTo>
                <a:lnTo>
                  <a:pt x="10132" y="20488"/>
                </a:lnTo>
                <a:lnTo>
                  <a:pt x="10808" y="20518"/>
                </a:lnTo>
                <a:lnTo>
                  <a:pt x="11483" y="20488"/>
                </a:lnTo>
                <a:lnTo>
                  <a:pt x="12143" y="20338"/>
                </a:lnTo>
                <a:lnTo>
                  <a:pt x="12789" y="20158"/>
                </a:lnTo>
                <a:lnTo>
                  <a:pt x="13419" y="19858"/>
                </a:lnTo>
                <a:lnTo>
                  <a:pt x="14050" y="19467"/>
                </a:lnTo>
                <a:lnTo>
                  <a:pt x="14650" y="19046"/>
                </a:lnTo>
                <a:lnTo>
                  <a:pt x="15236" y="18506"/>
                </a:lnTo>
                <a:lnTo>
                  <a:pt x="15806" y="17935"/>
                </a:lnTo>
                <a:lnTo>
                  <a:pt x="16331" y="17274"/>
                </a:lnTo>
                <a:lnTo>
                  <a:pt x="16857" y="16553"/>
                </a:lnTo>
                <a:lnTo>
                  <a:pt x="17352" y="15772"/>
                </a:lnTo>
                <a:lnTo>
                  <a:pt x="17832" y="14961"/>
                </a:lnTo>
                <a:lnTo>
                  <a:pt x="18283" y="14060"/>
                </a:lnTo>
                <a:lnTo>
                  <a:pt x="18688" y="13098"/>
                </a:lnTo>
                <a:lnTo>
                  <a:pt x="19078" y="12107"/>
                </a:lnTo>
                <a:lnTo>
                  <a:pt x="19438" y="11055"/>
                </a:lnTo>
                <a:lnTo>
                  <a:pt x="19769" y="9974"/>
                </a:lnTo>
                <a:lnTo>
                  <a:pt x="20054" y="8862"/>
                </a:lnTo>
                <a:lnTo>
                  <a:pt x="20324" y="7661"/>
                </a:lnTo>
                <a:lnTo>
                  <a:pt x="20534" y="6459"/>
                </a:lnTo>
                <a:lnTo>
                  <a:pt x="20729" y="5227"/>
                </a:lnTo>
                <a:lnTo>
                  <a:pt x="20880" y="3966"/>
                </a:lnTo>
                <a:lnTo>
                  <a:pt x="20970" y="2644"/>
                </a:lnTo>
                <a:lnTo>
                  <a:pt x="21045" y="1322"/>
                </a:lnTo>
                <a:lnTo>
                  <a:pt x="21060" y="0"/>
                </a:lnTo>
                <a:lnTo>
                  <a:pt x="21600" y="0"/>
                </a:lnTo>
                <a:lnTo>
                  <a:pt x="21585" y="1352"/>
                </a:lnTo>
                <a:lnTo>
                  <a:pt x="21510" y="2704"/>
                </a:lnTo>
                <a:lnTo>
                  <a:pt x="21405" y="3996"/>
                </a:lnTo>
                <a:lnTo>
                  <a:pt x="21270" y="5287"/>
                </a:lnTo>
                <a:lnTo>
                  <a:pt x="21090" y="6579"/>
                </a:lnTo>
                <a:lnTo>
                  <a:pt x="20880" y="7781"/>
                </a:lnTo>
                <a:lnTo>
                  <a:pt x="20624" y="8982"/>
                </a:lnTo>
                <a:lnTo>
                  <a:pt x="20339" y="10124"/>
                </a:lnTo>
                <a:lnTo>
                  <a:pt x="20024" y="11266"/>
                </a:lnTo>
                <a:lnTo>
                  <a:pt x="19664" y="12317"/>
                </a:lnTo>
                <a:lnTo>
                  <a:pt x="19288" y="13339"/>
                </a:lnTo>
                <a:lnTo>
                  <a:pt x="18868" y="14330"/>
                </a:lnTo>
                <a:lnTo>
                  <a:pt x="18433" y="15261"/>
                </a:lnTo>
                <a:lnTo>
                  <a:pt x="17967" y="16132"/>
                </a:lnTo>
                <a:lnTo>
                  <a:pt x="17487" y="16974"/>
                </a:lnTo>
                <a:lnTo>
                  <a:pt x="16962" y="17725"/>
                </a:lnTo>
                <a:lnTo>
                  <a:pt x="16436" y="18416"/>
                </a:lnTo>
                <a:lnTo>
                  <a:pt x="15881" y="19076"/>
                </a:lnTo>
                <a:lnTo>
                  <a:pt x="15296" y="19647"/>
                </a:lnTo>
                <a:lnTo>
                  <a:pt x="14710" y="20158"/>
                </a:lnTo>
                <a:lnTo>
                  <a:pt x="14095" y="20579"/>
                </a:lnTo>
                <a:lnTo>
                  <a:pt x="13464" y="20939"/>
                </a:lnTo>
                <a:lnTo>
                  <a:pt x="12819" y="21239"/>
                </a:lnTo>
                <a:lnTo>
                  <a:pt x="12158" y="21420"/>
                </a:lnTo>
                <a:lnTo>
                  <a:pt x="11483" y="21570"/>
                </a:lnTo>
                <a:lnTo>
                  <a:pt x="10808" y="21600"/>
                </a:lnTo>
                <a:lnTo>
                  <a:pt x="10132" y="21570"/>
                </a:lnTo>
                <a:lnTo>
                  <a:pt x="9457" y="21420"/>
                </a:lnTo>
                <a:lnTo>
                  <a:pt x="8796" y="21239"/>
                </a:lnTo>
                <a:lnTo>
                  <a:pt x="8151" y="20939"/>
                </a:lnTo>
                <a:lnTo>
                  <a:pt x="7520" y="20579"/>
                </a:lnTo>
                <a:lnTo>
                  <a:pt x="6905" y="20158"/>
                </a:lnTo>
                <a:lnTo>
                  <a:pt x="6304" y="19647"/>
                </a:lnTo>
                <a:lnTo>
                  <a:pt x="5734" y="19076"/>
                </a:lnTo>
                <a:lnTo>
                  <a:pt x="5179" y="18416"/>
                </a:lnTo>
                <a:lnTo>
                  <a:pt x="4638" y="17725"/>
                </a:lnTo>
                <a:lnTo>
                  <a:pt x="4128" y="16974"/>
                </a:lnTo>
                <a:lnTo>
                  <a:pt x="3633" y="16132"/>
                </a:lnTo>
                <a:lnTo>
                  <a:pt x="3182" y="15261"/>
                </a:lnTo>
                <a:lnTo>
                  <a:pt x="2732" y="14330"/>
                </a:lnTo>
                <a:lnTo>
                  <a:pt x="2327" y="13339"/>
                </a:lnTo>
                <a:lnTo>
                  <a:pt x="1951" y="12317"/>
                </a:lnTo>
                <a:lnTo>
                  <a:pt x="1591" y="11266"/>
                </a:lnTo>
                <a:lnTo>
                  <a:pt x="1276" y="10124"/>
                </a:lnTo>
                <a:lnTo>
                  <a:pt x="991" y="8982"/>
                </a:lnTo>
                <a:lnTo>
                  <a:pt x="736" y="7781"/>
                </a:lnTo>
                <a:lnTo>
                  <a:pt x="525" y="6579"/>
                </a:lnTo>
                <a:lnTo>
                  <a:pt x="345" y="5287"/>
                </a:lnTo>
                <a:lnTo>
                  <a:pt x="195" y="3996"/>
                </a:lnTo>
                <a:lnTo>
                  <a:pt x="90" y="2704"/>
                </a:lnTo>
                <a:lnTo>
                  <a:pt x="30" y="1352"/>
                </a:lnTo>
                <a:lnTo>
                  <a:pt x="0" y="0"/>
                </a:lnTo>
                <a:close/>
              </a:path>
            </a:pathLst>
          </a:custGeom>
          <a:solidFill>
            <a:srgbClr val="CCCCCC"/>
          </a:solidFill>
          <a:ln w="12700">
            <a:miter lim="400000"/>
          </a:ln>
        </p:spPr>
        <p:txBody>
          <a:bodyPr lIns="45719" rIns="45719"/>
          <a:lstStyle/>
          <a:p>
            <a:pPr defTabSz="1218987">
              <a:defRPr sz="2400"/>
            </a:pPr>
          </a:p>
        </p:txBody>
      </p:sp>
      <p:sp>
        <p:nvSpPr>
          <p:cNvPr id="11782" name="Freeform 8"/>
          <p:cNvSpPr/>
          <p:nvPr/>
        </p:nvSpPr>
        <p:spPr>
          <a:xfrm flipH="1" rot="18789038">
            <a:off x="7304118" y="2787702"/>
            <a:ext cx="608347" cy="177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4" y="0"/>
                </a:moveTo>
                <a:lnTo>
                  <a:pt x="2583" y="129"/>
                </a:lnTo>
                <a:lnTo>
                  <a:pt x="3481" y="1157"/>
                </a:lnTo>
                <a:lnTo>
                  <a:pt x="4043" y="1929"/>
                </a:lnTo>
                <a:lnTo>
                  <a:pt x="4717" y="2700"/>
                </a:lnTo>
                <a:lnTo>
                  <a:pt x="5428" y="3343"/>
                </a:lnTo>
                <a:lnTo>
                  <a:pt x="6177" y="4114"/>
                </a:lnTo>
                <a:lnTo>
                  <a:pt x="7000" y="4629"/>
                </a:lnTo>
                <a:lnTo>
                  <a:pt x="7861" y="5271"/>
                </a:lnTo>
                <a:lnTo>
                  <a:pt x="8797" y="5657"/>
                </a:lnTo>
                <a:lnTo>
                  <a:pt x="9771" y="5786"/>
                </a:lnTo>
                <a:lnTo>
                  <a:pt x="10819" y="5914"/>
                </a:lnTo>
                <a:lnTo>
                  <a:pt x="11829" y="5657"/>
                </a:lnTo>
                <a:lnTo>
                  <a:pt x="12803" y="5400"/>
                </a:lnTo>
                <a:lnTo>
                  <a:pt x="13701" y="5143"/>
                </a:lnTo>
                <a:lnTo>
                  <a:pt x="14562" y="4629"/>
                </a:lnTo>
                <a:lnTo>
                  <a:pt x="15348" y="4243"/>
                </a:lnTo>
                <a:lnTo>
                  <a:pt x="16097" y="3857"/>
                </a:lnTo>
                <a:lnTo>
                  <a:pt x="16696" y="3343"/>
                </a:lnTo>
                <a:lnTo>
                  <a:pt x="17258" y="2829"/>
                </a:lnTo>
                <a:lnTo>
                  <a:pt x="17744" y="2443"/>
                </a:lnTo>
                <a:lnTo>
                  <a:pt x="18119" y="2057"/>
                </a:lnTo>
                <a:lnTo>
                  <a:pt x="18455" y="1543"/>
                </a:lnTo>
                <a:lnTo>
                  <a:pt x="18755" y="1157"/>
                </a:lnTo>
                <a:lnTo>
                  <a:pt x="19092" y="771"/>
                </a:lnTo>
                <a:lnTo>
                  <a:pt x="19354" y="514"/>
                </a:lnTo>
                <a:lnTo>
                  <a:pt x="19616" y="386"/>
                </a:lnTo>
                <a:lnTo>
                  <a:pt x="19878" y="386"/>
                </a:lnTo>
                <a:lnTo>
                  <a:pt x="20140" y="643"/>
                </a:lnTo>
                <a:lnTo>
                  <a:pt x="20440" y="1157"/>
                </a:lnTo>
                <a:lnTo>
                  <a:pt x="20664" y="1929"/>
                </a:lnTo>
                <a:lnTo>
                  <a:pt x="20926" y="2957"/>
                </a:lnTo>
                <a:lnTo>
                  <a:pt x="21151" y="4114"/>
                </a:lnTo>
                <a:lnTo>
                  <a:pt x="21301" y="5400"/>
                </a:lnTo>
                <a:lnTo>
                  <a:pt x="21413" y="6686"/>
                </a:lnTo>
                <a:lnTo>
                  <a:pt x="21563" y="9000"/>
                </a:lnTo>
                <a:lnTo>
                  <a:pt x="21600" y="9900"/>
                </a:lnTo>
                <a:lnTo>
                  <a:pt x="21600" y="12729"/>
                </a:lnTo>
                <a:lnTo>
                  <a:pt x="21450" y="14014"/>
                </a:lnTo>
                <a:lnTo>
                  <a:pt x="21301" y="14786"/>
                </a:lnTo>
                <a:lnTo>
                  <a:pt x="21113" y="15300"/>
                </a:lnTo>
                <a:lnTo>
                  <a:pt x="20851" y="15814"/>
                </a:lnTo>
                <a:lnTo>
                  <a:pt x="20140" y="16714"/>
                </a:lnTo>
                <a:lnTo>
                  <a:pt x="19466" y="17614"/>
                </a:lnTo>
                <a:lnTo>
                  <a:pt x="18755" y="18386"/>
                </a:lnTo>
                <a:lnTo>
                  <a:pt x="18044" y="19029"/>
                </a:lnTo>
                <a:lnTo>
                  <a:pt x="16546" y="20314"/>
                </a:lnTo>
                <a:lnTo>
                  <a:pt x="15760" y="20700"/>
                </a:lnTo>
                <a:lnTo>
                  <a:pt x="14899" y="21086"/>
                </a:lnTo>
                <a:lnTo>
                  <a:pt x="13963" y="21343"/>
                </a:lnTo>
                <a:lnTo>
                  <a:pt x="12990" y="21600"/>
                </a:lnTo>
                <a:lnTo>
                  <a:pt x="9434" y="21600"/>
                </a:lnTo>
                <a:lnTo>
                  <a:pt x="8910" y="21471"/>
                </a:lnTo>
                <a:lnTo>
                  <a:pt x="8311" y="21343"/>
                </a:lnTo>
                <a:lnTo>
                  <a:pt x="7637" y="21214"/>
                </a:lnTo>
                <a:lnTo>
                  <a:pt x="6963" y="20957"/>
                </a:lnTo>
                <a:lnTo>
                  <a:pt x="6214" y="20700"/>
                </a:lnTo>
                <a:lnTo>
                  <a:pt x="5466" y="20314"/>
                </a:lnTo>
                <a:lnTo>
                  <a:pt x="4679" y="19929"/>
                </a:lnTo>
                <a:lnTo>
                  <a:pt x="3893" y="19414"/>
                </a:lnTo>
                <a:lnTo>
                  <a:pt x="2396" y="18129"/>
                </a:lnTo>
                <a:lnTo>
                  <a:pt x="1647" y="17357"/>
                </a:lnTo>
                <a:lnTo>
                  <a:pt x="973" y="16457"/>
                </a:lnTo>
                <a:lnTo>
                  <a:pt x="936" y="16457"/>
                </a:lnTo>
                <a:lnTo>
                  <a:pt x="861" y="16200"/>
                </a:lnTo>
                <a:lnTo>
                  <a:pt x="749" y="15943"/>
                </a:lnTo>
                <a:lnTo>
                  <a:pt x="599" y="15557"/>
                </a:lnTo>
                <a:lnTo>
                  <a:pt x="449" y="15043"/>
                </a:lnTo>
                <a:lnTo>
                  <a:pt x="150" y="13757"/>
                </a:lnTo>
                <a:lnTo>
                  <a:pt x="0" y="11957"/>
                </a:lnTo>
                <a:lnTo>
                  <a:pt x="37" y="10929"/>
                </a:lnTo>
                <a:lnTo>
                  <a:pt x="75" y="9771"/>
                </a:lnTo>
                <a:lnTo>
                  <a:pt x="936" y="3086"/>
                </a:lnTo>
                <a:lnTo>
                  <a:pt x="936" y="2957"/>
                </a:lnTo>
                <a:lnTo>
                  <a:pt x="973" y="2700"/>
                </a:lnTo>
                <a:lnTo>
                  <a:pt x="1123" y="1929"/>
                </a:lnTo>
                <a:lnTo>
                  <a:pt x="1235" y="1414"/>
                </a:lnTo>
                <a:lnTo>
                  <a:pt x="1385" y="1029"/>
                </a:lnTo>
                <a:lnTo>
                  <a:pt x="1759" y="257"/>
                </a:lnTo>
                <a:lnTo>
                  <a:pt x="1984" y="0"/>
                </a:lnTo>
                <a:lnTo>
                  <a:pt x="2284" y="0"/>
                </a:lnTo>
                <a:close/>
              </a:path>
            </a:pathLst>
          </a:custGeom>
          <a:solidFill>
            <a:srgbClr val="DAB1AE"/>
          </a:solidFill>
          <a:ln w="12700">
            <a:miter lim="400000"/>
          </a:ln>
        </p:spPr>
        <p:txBody>
          <a:bodyPr lIns="45719" rIns="45719"/>
          <a:lstStyle/>
          <a:p>
            <a:pPr defTabSz="1218987">
              <a:defRPr sz="2400"/>
            </a:pPr>
          </a:p>
        </p:txBody>
      </p:sp>
      <p:sp>
        <p:nvSpPr>
          <p:cNvPr id="11783" name="Freeform 10"/>
          <p:cNvSpPr/>
          <p:nvPr/>
        </p:nvSpPr>
        <p:spPr>
          <a:xfrm flipH="1" rot="18789038">
            <a:off x="7539075" y="1783691"/>
            <a:ext cx="103325" cy="127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5" y="0"/>
                </a:moveTo>
                <a:lnTo>
                  <a:pt x="13665" y="0"/>
                </a:lnTo>
                <a:lnTo>
                  <a:pt x="15649" y="179"/>
                </a:lnTo>
                <a:lnTo>
                  <a:pt x="17633" y="893"/>
                </a:lnTo>
                <a:lnTo>
                  <a:pt x="19176" y="1785"/>
                </a:lnTo>
                <a:lnTo>
                  <a:pt x="20498" y="3213"/>
                </a:lnTo>
                <a:lnTo>
                  <a:pt x="21159" y="4641"/>
                </a:lnTo>
                <a:lnTo>
                  <a:pt x="21600" y="6426"/>
                </a:lnTo>
                <a:lnTo>
                  <a:pt x="21600" y="15174"/>
                </a:lnTo>
                <a:lnTo>
                  <a:pt x="21159" y="16780"/>
                </a:lnTo>
                <a:lnTo>
                  <a:pt x="20498" y="18387"/>
                </a:lnTo>
                <a:lnTo>
                  <a:pt x="19176" y="19636"/>
                </a:lnTo>
                <a:lnTo>
                  <a:pt x="17633" y="20707"/>
                </a:lnTo>
                <a:lnTo>
                  <a:pt x="15649" y="21243"/>
                </a:lnTo>
                <a:lnTo>
                  <a:pt x="13665" y="21600"/>
                </a:lnTo>
                <a:lnTo>
                  <a:pt x="7935" y="21600"/>
                </a:lnTo>
                <a:lnTo>
                  <a:pt x="5731" y="21243"/>
                </a:lnTo>
                <a:lnTo>
                  <a:pt x="3967" y="20707"/>
                </a:lnTo>
                <a:lnTo>
                  <a:pt x="2204" y="19636"/>
                </a:lnTo>
                <a:lnTo>
                  <a:pt x="1102" y="18387"/>
                </a:lnTo>
                <a:lnTo>
                  <a:pt x="220" y="16780"/>
                </a:lnTo>
                <a:lnTo>
                  <a:pt x="0" y="15174"/>
                </a:lnTo>
                <a:lnTo>
                  <a:pt x="0" y="6426"/>
                </a:lnTo>
                <a:lnTo>
                  <a:pt x="220" y="4641"/>
                </a:lnTo>
                <a:lnTo>
                  <a:pt x="1102" y="3213"/>
                </a:lnTo>
                <a:lnTo>
                  <a:pt x="2204" y="1785"/>
                </a:lnTo>
                <a:lnTo>
                  <a:pt x="3967" y="893"/>
                </a:lnTo>
                <a:lnTo>
                  <a:pt x="5731" y="179"/>
                </a:lnTo>
                <a:lnTo>
                  <a:pt x="7935" y="0"/>
                </a:lnTo>
                <a:close/>
              </a:path>
            </a:pathLst>
          </a:custGeom>
          <a:solidFill>
            <a:srgbClr val="718D7A"/>
          </a:solidFill>
          <a:ln w="12700">
            <a:miter lim="400000"/>
          </a:ln>
        </p:spPr>
        <p:txBody>
          <a:bodyPr lIns="45719" rIns="45719"/>
          <a:lstStyle/>
          <a:p>
            <a:pPr defTabSz="1218987">
              <a:defRPr sz="2400"/>
            </a:pPr>
          </a:p>
        </p:txBody>
      </p:sp>
      <p:sp>
        <p:nvSpPr>
          <p:cNvPr id="11784" name="Freeform 11"/>
          <p:cNvSpPr/>
          <p:nvPr/>
        </p:nvSpPr>
        <p:spPr>
          <a:xfrm flipH="1" rot="18789038">
            <a:off x="6528130" y="2862098"/>
            <a:ext cx="103325" cy="127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5" y="0"/>
                </a:moveTo>
                <a:lnTo>
                  <a:pt x="13665" y="0"/>
                </a:lnTo>
                <a:lnTo>
                  <a:pt x="15869" y="179"/>
                </a:lnTo>
                <a:lnTo>
                  <a:pt x="17633" y="893"/>
                </a:lnTo>
                <a:lnTo>
                  <a:pt x="19176" y="1785"/>
                </a:lnTo>
                <a:lnTo>
                  <a:pt x="20498" y="3213"/>
                </a:lnTo>
                <a:lnTo>
                  <a:pt x="21159" y="4641"/>
                </a:lnTo>
                <a:lnTo>
                  <a:pt x="21600" y="6426"/>
                </a:lnTo>
                <a:lnTo>
                  <a:pt x="21600" y="15174"/>
                </a:lnTo>
                <a:lnTo>
                  <a:pt x="21159" y="16780"/>
                </a:lnTo>
                <a:lnTo>
                  <a:pt x="20498" y="18387"/>
                </a:lnTo>
                <a:lnTo>
                  <a:pt x="19176" y="19636"/>
                </a:lnTo>
                <a:lnTo>
                  <a:pt x="17633" y="20707"/>
                </a:lnTo>
                <a:lnTo>
                  <a:pt x="15869" y="21243"/>
                </a:lnTo>
                <a:lnTo>
                  <a:pt x="13665" y="21600"/>
                </a:lnTo>
                <a:lnTo>
                  <a:pt x="7935" y="21600"/>
                </a:lnTo>
                <a:lnTo>
                  <a:pt x="5731" y="21243"/>
                </a:lnTo>
                <a:lnTo>
                  <a:pt x="3967" y="20707"/>
                </a:lnTo>
                <a:lnTo>
                  <a:pt x="2204" y="19636"/>
                </a:lnTo>
                <a:lnTo>
                  <a:pt x="1102" y="18387"/>
                </a:lnTo>
                <a:lnTo>
                  <a:pt x="220" y="16780"/>
                </a:lnTo>
                <a:lnTo>
                  <a:pt x="0" y="15174"/>
                </a:lnTo>
                <a:lnTo>
                  <a:pt x="0" y="6426"/>
                </a:lnTo>
                <a:lnTo>
                  <a:pt x="220" y="4641"/>
                </a:lnTo>
                <a:lnTo>
                  <a:pt x="1102" y="3213"/>
                </a:lnTo>
                <a:lnTo>
                  <a:pt x="2204" y="1785"/>
                </a:lnTo>
                <a:lnTo>
                  <a:pt x="3967" y="893"/>
                </a:lnTo>
                <a:lnTo>
                  <a:pt x="5731" y="179"/>
                </a:lnTo>
                <a:lnTo>
                  <a:pt x="7935" y="0"/>
                </a:lnTo>
                <a:close/>
              </a:path>
            </a:pathLst>
          </a:custGeom>
          <a:solidFill>
            <a:srgbClr val="718D7A"/>
          </a:solidFill>
          <a:ln w="12700">
            <a:miter lim="400000"/>
          </a:ln>
        </p:spPr>
        <p:txBody>
          <a:bodyPr lIns="45719" rIns="45719"/>
          <a:lstStyle/>
          <a:p>
            <a:pPr defTabSz="1218987">
              <a:defRPr sz="2400"/>
            </a:pPr>
          </a:p>
        </p:txBody>
      </p:sp>
      <p:sp>
        <p:nvSpPr>
          <p:cNvPr id="11785" name="Freeform 9"/>
          <p:cNvSpPr/>
          <p:nvPr/>
        </p:nvSpPr>
        <p:spPr>
          <a:xfrm flipH="1" rot="18789038">
            <a:off x="6363051" y="2287047"/>
            <a:ext cx="1444428" cy="199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8" y="0"/>
                </a:moveTo>
                <a:lnTo>
                  <a:pt x="21032" y="0"/>
                </a:lnTo>
                <a:lnTo>
                  <a:pt x="21190" y="114"/>
                </a:lnTo>
                <a:lnTo>
                  <a:pt x="21316" y="571"/>
                </a:lnTo>
                <a:lnTo>
                  <a:pt x="21427" y="1143"/>
                </a:lnTo>
                <a:lnTo>
                  <a:pt x="21521" y="2057"/>
                </a:lnTo>
                <a:lnTo>
                  <a:pt x="21584" y="2971"/>
                </a:lnTo>
                <a:lnTo>
                  <a:pt x="21600" y="4114"/>
                </a:lnTo>
                <a:lnTo>
                  <a:pt x="21600" y="17486"/>
                </a:lnTo>
                <a:lnTo>
                  <a:pt x="21584" y="18514"/>
                </a:lnTo>
                <a:lnTo>
                  <a:pt x="21521" y="19543"/>
                </a:lnTo>
                <a:lnTo>
                  <a:pt x="21427" y="20343"/>
                </a:lnTo>
                <a:lnTo>
                  <a:pt x="21316" y="21029"/>
                </a:lnTo>
                <a:lnTo>
                  <a:pt x="21190" y="21371"/>
                </a:lnTo>
                <a:lnTo>
                  <a:pt x="21032" y="21600"/>
                </a:lnTo>
                <a:lnTo>
                  <a:pt x="568" y="21600"/>
                </a:lnTo>
                <a:lnTo>
                  <a:pt x="410" y="21371"/>
                </a:lnTo>
                <a:lnTo>
                  <a:pt x="284" y="21029"/>
                </a:lnTo>
                <a:lnTo>
                  <a:pt x="158" y="20343"/>
                </a:lnTo>
                <a:lnTo>
                  <a:pt x="79" y="19543"/>
                </a:lnTo>
                <a:lnTo>
                  <a:pt x="16" y="18514"/>
                </a:lnTo>
                <a:lnTo>
                  <a:pt x="0" y="17486"/>
                </a:lnTo>
                <a:lnTo>
                  <a:pt x="0" y="4114"/>
                </a:lnTo>
                <a:lnTo>
                  <a:pt x="16" y="2971"/>
                </a:lnTo>
                <a:lnTo>
                  <a:pt x="79" y="2057"/>
                </a:lnTo>
                <a:lnTo>
                  <a:pt x="158" y="1143"/>
                </a:lnTo>
                <a:lnTo>
                  <a:pt x="284" y="571"/>
                </a:lnTo>
                <a:lnTo>
                  <a:pt x="410" y="114"/>
                </a:lnTo>
                <a:lnTo>
                  <a:pt x="568" y="0"/>
                </a:lnTo>
                <a:close/>
              </a:path>
            </a:pathLst>
          </a:custGeom>
          <a:solidFill>
            <a:srgbClr val="DAB1AE"/>
          </a:solidFill>
          <a:ln w="12700">
            <a:miter lim="400000"/>
          </a:ln>
        </p:spPr>
        <p:txBody>
          <a:bodyPr lIns="45719" rIns="45719"/>
          <a:lstStyle/>
          <a:p>
            <a:pPr defTabSz="1218987">
              <a:defRPr sz="2400"/>
            </a:pPr>
          </a:p>
        </p:txBody>
      </p:sp>
      <p:sp>
        <p:nvSpPr>
          <p:cNvPr id="11786" name="Freeform 6"/>
          <p:cNvSpPr/>
          <p:nvPr/>
        </p:nvSpPr>
        <p:spPr>
          <a:xfrm>
            <a:off x="5406633" y="3603218"/>
            <a:ext cx="1376951" cy="1256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516" y="21600"/>
                </a:lnTo>
                <a:lnTo>
                  <a:pt x="2117" y="21600"/>
                </a:lnTo>
                <a:lnTo>
                  <a:pt x="0" y="652"/>
                </a:lnTo>
                <a:lnTo>
                  <a:pt x="21600" y="0"/>
                </a:lnTo>
                <a:close/>
              </a:path>
            </a:pathLst>
          </a:custGeom>
          <a:solidFill>
            <a:srgbClr val="212121"/>
          </a:solidFill>
          <a:ln w="12700">
            <a:miter lim="400000"/>
          </a:ln>
        </p:spPr>
        <p:txBody>
          <a:bodyPr lIns="45719" rIns="45719"/>
          <a:lstStyle/>
          <a:p>
            <a:pPr defTabSz="1218987">
              <a:defRPr sz="2400"/>
            </a:pPr>
          </a:p>
        </p:txBody>
      </p:sp>
      <p:sp>
        <p:nvSpPr>
          <p:cNvPr id="11787" name="Freeform 7"/>
          <p:cNvSpPr/>
          <p:nvPr/>
        </p:nvSpPr>
        <p:spPr>
          <a:xfrm>
            <a:off x="5335993" y="3589512"/>
            <a:ext cx="1517176" cy="758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40" y="0"/>
                </a:lnTo>
                <a:lnTo>
                  <a:pt x="570" y="1322"/>
                </a:lnTo>
                <a:lnTo>
                  <a:pt x="630" y="2644"/>
                </a:lnTo>
                <a:lnTo>
                  <a:pt x="736" y="3966"/>
                </a:lnTo>
                <a:lnTo>
                  <a:pt x="886" y="5227"/>
                </a:lnTo>
                <a:lnTo>
                  <a:pt x="1066" y="6459"/>
                </a:lnTo>
                <a:lnTo>
                  <a:pt x="1291" y="7661"/>
                </a:lnTo>
                <a:lnTo>
                  <a:pt x="1546" y="8862"/>
                </a:lnTo>
                <a:lnTo>
                  <a:pt x="1846" y="9974"/>
                </a:lnTo>
                <a:lnTo>
                  <a:pt x="2177" y="11055"/>
                </a:lnTo>
                <a:lnTo>
                  <a:pt x="2522" y="12107"/>
                </a:lnTo>
                <a:lnTo>
                  <a:pt x="2912" y="13098"/>
                </a:lnTo>
                <a:lnTo>
                  <a:pt x="3332" y="14060"/>
                </a:lnTo>
                <a:lnTo>
                  <a:pt x="3783" y="14961"/>
                </a:lnTo>
                <a:lnTo>
                  <a:pt x="4248" y="15772"/>
                </a:lnTo>
                <a:lnTo>
                  <a:pt x="4758" y="16553"/>
                </a:lnTo>
                <a:lnTo>
                  <a:pt x="5269" y="17274"/>
                </a:lnTo>
                <a:lnTo>
                  <a:pt x="5824" y="17935"/>
                </a:lnTo>
                <a:lnTo>
                  <a:pt x="6379" y="18506"/>
                </a:lnTo>
                <a:lnTo>
                  <a:pt x="6965" y="19046"/>
                </a:lnTo>
                <a:lnTo>
                  <a:pt x="7565" y="19467"/>
                </a:lnTo>
                <a:lnTo>
                  <a:pt x="8181" y="19858"/>
                </a:lnTo>
                <a:lnTo>
                  <a:pt x="8826" y="20158"/>
                </a:lnTo>
                <a:lnTo>
                  <a:pt x="9472" y="20338"/>
                </a:lnTo>
                <a:lnTo>
                  <a:pt x="10132" y="20488"/>
                </a:lnTo>
                <a:lnTo>
                  <a:pt x="10808" y="20518"/>
                </a:lnTo>
                <a:lnTo>
                  <a:pt x="11483" y="20488"/>
                </a:lnTo>
                <a:lnTo>
                  <a:pt x="12143" y="20338"/>
                </a:lnTo>
                <a:lnTo>
                  <a:pt x="12789" y="20158"/>
                </a:lnTo>
                <a:lnTo>
                  <a:pt x="13419" y="19858"/>
                </a:lnTo>
                <a:lnTo>
                  <a:pt x="14050" y="19467"/>
                </a:lnTo>
                <a:lnTo>
                  <a:pt x="14650" y="19046"/>
                </a:lnTo>
                <a:lnTo>
                  <a:pt x="15236" y="18506"/>
                </a:lnTo>
                <a:lnTo>
                  <a:pt x="15806" y="17935"/>
                </a:lnTo>
                <a:lnTo>
                  <a:pt x="16331" y="17274"/>
                </a:lnTo>
                <a:lnTo>
                  <a:pt x="16857" y="16553"/>
                </a:lnTo>
                <a:lnTo>
                  <a:pt x="17352" y="15772"/>
                </a:lnTo>
                <a:lnTo>
                  <a:pt x="17832" y="14961"/>
                </a:lnTo>
                <a:lnTo>
                  <a:pt x="18283" y="14060"/>
                </a:lnTo>
                <a:lnTo>
                  <a:pt x="18688" y="13098"/>
                </a:lnTo>
                <a:lnTo>
                  <a:pt x="19078" y="12107"/>
                </a:lnTo>
                <a:lnTo>
                  <a:pt x="19438" y="11055"/>
                </a:lnTo>
                <a:lnTo>
                  <a:pt x="19769" y="9974"/>
                </a:lnTo>
                <a:lnTo>
                  <a:pt x="20054" y="8862"/>
                </a:lnTo>
                <a:lnTo>
                  <a:pt x="20324" y="7661"/>
                </a:lnTo>
                <a:lnTo>
                  <a:pt x="20534" y="6459"/>
                </a:lnTo>
                <a:lnTo>
                  <a:pt x="20729" y="5227"/>
                </a:lnTo>
                <a:lnTo>
                  <a:pt x="20880" y="3966"/>
                </a:lnTo>
                <a:lnTo>
                  <a:pt x="20970" y="2644"/>
                </a:lnTo>
                <a:lnTo>
                  <a:pt x="21045" y="1322"/>
                </a:lnTo>
                <a:lnTo>
                  <a:pt x="21060" y="0"/>
                </a:lnTo>
                <a:lnTo>
                  <a:pt x="21600" y="0"/>
                </a:lnTo>
                <a:lnTo>
                  <a:pt x="21585" y="1352"/>
                </a:lnTo>
                <a:lnTo>
                  <a:pt x="21510" y="2704"/>
                </a:lnTo>
                <a:lnTo>
                  <a:pt x="21405" y="3996"/>
                </a:lnTo>
                <a:lnTo>
                  <a:pt x="21270" y="5287"/>
                </a:lnTo>
                <a:lnTo>
                  <a:pt x="21090" y="6579"/>
                </a:lnTo>
                <a:lnTo>
                  <a:pt x="20880" y="7781"/>
                </a:lnTo>
                <a:lnTo>
                  <a:pt x="20624" y="8982"/>
                </a:lnTo>
                <a:lnTo>
                  <a:pt x="20339" y="10124"/>
                </a:lnTo>
                <a:lnTo>
                  <a:pt x="20024" y="11266"/>
                </a:lnTo>
                <a:lnTo>
                  <a:pt x="19664" y="12317"/>
                </a:lnTo>
                <a:lnTo>
                  <a:pt x="19288" y="13339"/>
                </a:lnTo>
                <a:lnTo>
                  <a:pt x="18868" y="14330"/>
                </a:lnTo>
                <a:lnTo>
                  <a:pt x="18433" y="15261"/>
                </a:lnTo>
                <a:lnTo>
                  <a:pt x="17967" y="16132"/>
                </a:lnTo>
                <a:lnTo>
                  <a:pt x="17487" y="16974"/>
                </a:lnTo>
                <a:lnTo>
                  <a:pt x="16962" y="17725"/>
                </a:lnTo>
                <a:lnTo>
                  <a:pt x="16436" y="18416"/>
                </a:lnTo>
                <a:lnTo>
                  <a:pt x="15881" y="19076"/>
                </a:lnTo>
                <a:lnTo>
                  <a:pt x="15296" y="19647"/>
                </a:lnTo>
                <a:lnTo>
                  <a:pt x="14710" y="20158"/>
                </a:lnTo>
                <a:lnTo>
                  <a:pt x="14095" y="20579"/>
                </a:lnTo>
                <a:lnTo>
                  <a:pt x="13464" y="20939"/>
                </a:lnTo>
                <a:lnTo>
                  <a:pt x="12819" y="21239"/>
                </a:lnTo>
                <a:lnTo>
                  <a:pt x="12158" y="21420"/>
                </a:lnTo>
                <a:lnTo>
                  <a:pt x="11483" y="21570"/>
                </a:lnTo>
                <a:lnTo>
                  <a:pt x="10808" y="21600"/>
                </a:lnTo>
                <a:lnTo>
                  <a:pt x="10132" y="21570"/>
                </a:lnTo>
                <a:lnTo>
                  <a:pt x="9457" y="21420"/>
                </a:lnTo>
                <a:lnTo>
                  <a:pt x="8796" y="21239"/>
                </a:lnTo>
                <a:lnTo>
                  <a:pt x="8151" y="20939"/>
                </a:lnTo>
                <a:lnTo>
                  <a:pt x="7520" y="20579"/>
                </a:lnTo>
                <a:lnTo>
                  <a:pt x="6905" y="20158"/>
                </a:lnTo>
                <a:lnTo>
                  <a:pt x="6304" y="19647"/>
                </a:lnTo>
                <a:lnTo>
                  <a:pt x="5734" y="19076"/>
                </a:lnTo>
                <a:lnTo>
                  <a:pt x="5179" y="18416"/>
                </a:lnTo>
                <a:lnTo>
                  <a:pt x="4638" y="17725"/>
                </a:lnTo>
                <a:lnTo>
                  <a:pt x="4128" y="16974"/>
                </a:lnTo>
                <a:lnTo>
                  <a:pt x="3633" y="16132"/>
                </a:lnTo>
                <a:lnTo>
                  <a:pt x="3182" y="15261"/>
                </a:lnTo>
                <a:lnTo>
                  <a:pt x="2732" y="14330"/>
                </a:lnTo>
                <a:lnTo>
                  <a:pt x="2327" y="13339"/>
                </a:lnTo>
                <a:lnTo>
                  <a:pt x="1951" y="12317"/>
                </a:lnTo>
                <a:lnTo>
                  <a:pt x="1591" y="11266"/>
                </a:lnTo>
                <a:lnTo>
                  <a:pt x="1276" y="10124"/>
                </a:lnTo>
                <a:lnTo>
                  <a:pt x="991" y="8982"/>
                </a:lnTo>
                <a:lnTo>
                  <a:pt x="736" y="7781"/>
                </a:lnTo>
                <a:lnTo>
                  <a:pt x="525" y="6579"/>
                </a:lnTo>
                <a:lnTo>
                  <a:pt x="345" y="5287"/>
                </a:lnTo>
                <a:lnTo>
                  <a:pt x="195" y="3996"/>
                </a:lnTo>
                <a:lnTo>
                  <a:pt x="90" y="2704"/>
                </a:lnTo>
                <a:lnTo>
                  <a:pt x="30" y="1352"/>
                </a:lnTo>
                <a:lnTo>
                  <a:pt x="0" y="0"/>
                </a:lnTo>
                <a:close/>
              </a:path>
            </a:pathLst>
          </a:custGeom>
          <a:solidFill>
            <a:srgbClr val="CCCCCC"/>
          </a:solidFill>
          <a:ln w="12700">
            <a:miter lim="400000"/>
          </a:ln>
        </p:spPr>
        <p:txBody>
          <a:bodyPr lIns="45719" rIns="45719"/>
          <a:lstStyle/>
          <a:p>
            <a:pPr defTabSz="1218987">
              <a:defRPr sz="2400"/>
            </a:pPr>
          </a:p>
        </p:txBody>
      </p:sp>
      <p:sp>
        <p:nvSpPr>
          <p:cNvPr id="11788" name="Freeform 8"/>
          <p:cNvSpPr/>
          <p:nvPr/>
        </p:nvSpPr>
        <p:spPr>
          <a:xfrm>
            <a:off x="5790407" y="4216836"/>
            <a:ext cx="608347" cy="177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4" y="0"/>
                </a:moveTo>
                <a:lnTo>
                  <a:pt x="2583" y="129"/>
                </a:lnTo>
                <a:lnTo>
                  <a:pt x="3481" y="1157"/>
                </a:lnTo>
                <a:lnTo>
                  <a:pt x="4043" y="1929"/>
                </a:lnTo>
                <a:lnTo>
                  <a:pt x="4717" y="2700"/>
                </a:lnTo>
                <a:lnTo>
                  <a:pt x="5428" y="3343"/>
                </a:lnTo>
                <a:lnTo>
                  <a:pt x="6177" y="4114"/>
                </a:lnTo>
                <a:lnTo>
                  <a:pt x="7000" y="4629"/>
                </a:lnTo>
                <a:lnTo>
                  <a:pt x="7861" y="5271"/>
                </a:lnTo>
                <a:lnTo>
                  <a:pt x="8797" y="5657"/>
                </a:lnTo>
                <a:lnTo>
                  <a:pt x="9771" y="5786"/>
                </a:lnTo>
                <a:lnTo>
                  <a:pt x="10819" y="5914"/>
                </a:lnTo>
                <a:lnTo>
                  <a:pt x="11829" y="5657"/>
                </a:lnTo>
                <a:lnTo>
                  <a:pt x="12803" y="5400"/>
                </a:lnTo>
                <a:lnTo>
                  <a:pt x="13701" y="5143"/>
                </a:lnTo>
                <a:lnTo>
                  <a:pt x="14562" y="4629"/>
                </a:lnTo>
                <a:lnTo>
                  <a:pt x="15348" y="4243"/>
                </a:lnTo>
                <a:lnTo>
                  <a:pt x="16097" y="3857"/>
                </a:lnTo>
                <a:lnTo>
                  <a:pt x="16696" y="3343"/>
                </a:lnTo>
                <a:lnTo>
                  <a:pt x="17258" y="2829"/>
                </a:lnTo>
                <a:lnTo>
                  <a:pt x="17744" y="2443"/>
                </a:lnTo>
                <a:lnTo>
                  <a:pt x="18119" y="2057"/>
                </a:lnTo>
                <a:lnTo>
                  <a:pt x="18455" y="1543"/>
                </a:lnTo>
                <a:lnTo>
                  <a:pt x="18755" y="1157"/>
                </a:lnTo>
                <a:lnTo>
                  <a:pt x="19092" y="771"/>
                </a:lnTo>
                <a:lnTo>
                  <a:pt x="19354" y="514"/>
                </a:lnTo>
                <a:lnTo>
                  <a:pt x="19616" y="386"/>
                </a:lnTo>
                <a:lnTo>
                  <a:pt x="19878" y="386"/>
                </a:lnTo>
                <a:lnTo>
                  <a:pt x="20140" y="643"/>
                </a:lnTo>
                <a:lnTo>
                  <a:pt x="20440" y="1157"/>
                </a:lnTo>
                <a:lnTo>
                  <a:pt x="20664" y="1929"/>
                </a:lnTo>
                <a:lnTo>
                  <a:pt x="20926" y="2957"/>
                </a:lnTo>
                <a:lnTo>
                  <a:pt x="21151" y="4114"/>
                </a:lnTo>
                <a:lnTo>
                  <a:pt x="21301" y="5400"/>
                </a:lnTo>
                <a:lnTo>
                  <a:pt x="21413" y="6686"/>
                </a:lnTo>
                <a:lnTo>
                  <a:pt x="21563" y="9000"/>
                </a:lnTo>
                <a:lnTo>
                  <a:pt x="21600" y="9900"/>
                </a:lnTo>
                <a:lnTo>
                  <a:pt x="21600" y="12729"/>
                </a:lnTo>
                <a:lnTo>
                  <a:pt x="21450" y="14014"/>
                </a:lnTo>
                <a:lnTo>
                  <a:pt x="21301" y="14786"/>
                </a:lnTo>
                <a:lnTo>
                  <a:pt x="21113" y="15300"/>
                </a:lnTo>
                <a:lnTo>
                  <a:pt x="20851" y="15814"/>
                </a:lnTo>
                <a:lnTo>
                  <a:pt x="20140" y="16714"/>
                </a:lnTo>
                <a:lnTo>
                  <a:pt x="19466" y="17614"/>
                </a:lnTo>
                <a:lnTo>
                  <a:pt x="18755" y="18386"/>
                </a:lnTo>
                <a:lnTo>
                  <a:pt x="18044" y="19029"/>
                </a:lnTo>
                <a:lnTo>
                  <a:pt x="16546" y="20314"/>
                </a:lnTo>
                <a:lnTo>
                  <a:pt x="15760" y="20700"/>
                </a:lnTo>
                <a:lnTo>
                  <a:pt x="14899" y="21086"/>
                </a:lnTo>
                <a:lnTo>
                  <a:pt x="13963" y="21343"/>
                </a:lnTo>
                <a:lnTo>
                  <a:pt x="12990" y="21600"/>
                </a:lnTo>
                <a:lnTo>
                  <a:pt x="9434" y="21600"/>
                </a:lnTo>
                <a:lnTo>
                  <a:pt x="8910" y="21471"/>
                </a:lnTo>
                <a:lnTo>
                  <a:pt x="8311" y="21343"/>
                </a:lnTo>
                <a:lnTo>
                  <a:pt x="7637" y="21214"/>
                </a:lnTo>
                <a:lnTo>
                  <a:pt x="6963" y="20957"/>
                </a:lnTo>
                <a:lnTo>
                  <a:pt x="6214" y="20700"/>
                </a:lnTo>
                <a:lnTo>
                  <a:pt x="5466" y="20314"/>
                </a:lnTo>
                <a:lnTo>
                  <a:pt x="4679" y="19929"/>
                </a:lnTo>
                <a:lnTo>
                  <a:pt x="3893" y="19414"/>
                </a:lnTo>
                <a:lnTo>
                  <a:pt x="2396" y="18129"/>
                </a:lnTo>
                <a:lnTo>
                  <a:pt x="1647" y="17357"/>
                </a:lnTo>
                <a:lnTo>
                  <a:pt x="973" y="16457"/>
                </a:lnTo>
                <a:lnTo>
                  <a:pt x="936" y="16457"/>
                </a:lnTo>
                <a:lnTo>
                  <a:pt x="861" y="16200"/>
                </a:lnTo>
                <a:lnTo>
                  <a:pt x="749" y="15943"/>
                </a:lnTo>
                <a:lnTo>
                  <a:pt x="599" y="15557"/>
                </a:lnTo>
                <a:lnTo>
                  <a:pt x="449" y="15043"/>
                </a:lnTo>
                <a:lnTo>
                  <a:pt x="150" y="13757"/>
                </a:lnTo>
                <a:lnTo>
                  <a:pt x="0" y="11957"/>
                </a:lnTo>
                <a:lnTo>
                  <a:pt x="37" y="10929"/>
                </a:lnTo>
                <a:lnTo>
                  <a:pt x="75" y="9771"/>
                </a:lnTo>
                <a:lnTo>
                  <a:pt x="936" y="3086"/>
                </a:lnTo>
                <a:lnTo>
                  <a:pt x="936" y="2957"/>
                </a:lnTo>
                <a:lnTo>
                  <a:pt x="973" y="2700"/>
                </a:lnTo>
                <a:lnTo>
                  <a:pt x="1123" y="1929"/>
                </a:lnTo>
                <a:lnTo>
                  <a:pt x="1235" y="1414"/>
                </a:lnTo>
                <a:lnTo>
                  <a:pt x="1385" y="1029"/>
                </a:lnTo>
                <a:lnTo>
                  <a:pt x="1759" y="257"/>
                </a:lnTo>
                <a:lnTo>
                  <a:pt x="1984" y="0"/>
                </a:lnTo>
                <a:lnTo>
                  <a:pt x="2284" y="0"/>
                </a:lnTo>
                <a:close/>
              </a:path>
            </a:pathLst>
          </a:custGeom>
          <a:solidFill>
            <a:srgbClr val="919191"/>
          </a:solidFill>
          <a:ln w="12700">
            <a:miter lim="400000"/>
          </a:ln>
        </p:spPr>
        <p:txBody>
          <a:bodyPr lIns="45719" rIns="45719"/>
          <a:lstStyle/>
          <a:p>
            <a:pPr defTabSz="1218987">
              <a:defRPr sz="2400"/>
            </a:pPr>
          </a:p>
        </p:txBody>
      </p:sp>
      <p:sp>
        <p:nvSpPr>
          <p:cNvPr id="11789" name="Freeform 10"/>
          <p:cNvSpPr/>
          <p:nvPr/>
        </p:nvSpPr>
        <p:spPr>
          <a:xfrm>
            <a:off x="5304363" y="3525198"/>
            <a:ext cx="103325" cy="127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5" y="0"/>
                </a:moveTo>
                <a:lnTo>
                  <a:pt x="13665" y="0"/>
                </a:lnTo>
                <a:lnTo>
                  <a:pt x="15649" y="179"/>
                </a:lnTo>
                <a:lnTo>
                  <a:pt x="17633" y="893"/>
                </a:lnTo>
                <a:lnTo>
                  <a:pt x="19176" y="1785"/>
                </a:lnTo>
                <a:lnTo>
                  <a:pt x="20498" y="3213"/>
                </a:lnTo>
                <a:lnTo>
                  <a:pt x="21159" y="4641"/>
                </a:lnTo>
                <a:lnTo>
                  <a:pt x="21600" y="6426"/>
                </a:lnTo>
                <a:lnTo>
                  <a:pt x="21600" y="15174"/>
                </a:lnTo>
                <a:lnTo>
                  <a:pt x="21159" y="16780"/>
                </a:lnTo>
                <a:lnTo>
                  <a:pt x="20498" y="18387"/>
                </a:lnTo>
                <a:lnTo>
                  <a:pt x="19176" y="19636"/>
                </a:lnTo>
                <a:lnTo>
                  <a:pt x="17633" y="20707"/>
                </a:lnTo>
                <a:lnTo>
                  <a:pt x="15649" y="21243"/>
                </a:lnTo>
                <a:lnTo>
                  <a:pt x="13665" y="21600"/>
                </a:lnTo>
                <a:lnTo>
                  <a:pt x="7935" y="21600"/>
                </a:lnTo>
                <a:lnTo>
                  <a:pt x="5731" y="21243"/>
                </a:lnTo>
                <a:lnTo>
                  <a:pt x="3967" y="20707"/>
                </a:lnTo>
                <a:lnTo>
                  <a:pt x="2204" y="19636"/>
                </a:lnTo>
                <a:lnTo>
                  <a:pt x="1102" y="18387"/>
                </a:lnTo>
                <a:lnTo>
                  <a:pt x="220" y="16780"/>
                </a:lnTo>
                <a:lnTo>
                  <a:pt x="0" y="15174"/>
                </a:lnTo>
                <a:lnTo>
                  <a:pt x="0" y="6426"/>
                </a:lnTo>
                <a:lnTo>
                  <a:pt x="220" y="4641"/>
                </a:lnTo>
                <a:lnTo>
                  <a:pt x="1102" y="3213"/>
                </a:lnTo>
                <a:lnTo>
                  <a:pt x="2204" y="1785"/>
                </a:lnTo>
                <a:lnTo>
                  <a:pt x="3967" y="893"/>
                </a:lnTo>
                <a:lnTo>
                  <a:pt x="5731" y="179"/>
                </a:lnTo>
                <a:lnTo>
                  <a:pt x="7935" y="0"/>
                </a:lnTo>
                <a:close/>
              </a:path>
            </a:pathLst>
          </a:custGeom>
          <a:solidFill>
            <a:srgbClr val="718C5D"/>
          </a:solidFill>
          <a:ln w="12700">
            <a:miter lim="400000"/>
          </a:ln>
        </p:spPr>
        <p:txBody>
          <a:bodyPr lIns="45719" rIns="45719"/>
          <a:lstStyle/>
          <a:p>
            <a:pPr defTabSz="1218987">
              <a:defRPr sz="2400"/>
            </a:pPr>
          </a:p>
        </p:txBody>
      </p:sp>
      <p:sp>
        <p:nvSpPr>
          <p:cNvPr id="11790" name="Freeform 11"/>
          <p:cNvSpPr/>
          <p:nvPr/>
        </p:nvSpPr>
        <p:spPr>
          <a:xfrm>
            <a:off x="6782528" y="3525198"/>
            <a:ext cx="103325" cy="127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35" y="0"/>
                </a:moveTo>
                <a:lnTo>
                  <a:pt x="13665" y="0"/>
                </a:lnTo>
                <a:lnTo>
                  <a:pt x="15869" y="179"/>
                </a:lnTo>
                <a:lnTo>
                  <a:pt x="17633" y="893"/>
                </a:lnTo>
                <a:lnTo>
                  <a:pt x="19176" y="1785"/>
                </a:lnTo>
                <a:lnTo>
                  <a:pt x="20498" y="3213"/>
                </a:lnTo>
                <a:lnTo>
                  <a:pt x="21159" y="4641"/>
                </a:lnTo>
                <a:lnTo>
                  <a:pt x="21600" y="6426"/>
                </a:lnTo>
                <a:lnTo>
                  <a:pt x="21600" y="15174"/>
                </a:lnTo>
                <a:lnTo>
                  <a:pt x="21159" y="16780"/>
                </a:lnTo>
                <a:lnTo>
                  <a:pt x="20498" y="18387"/>
                </a:lnTo>
                <a:lnTo>
                  <a:pt x="19176" y="19636"/>
                </a:lnTo>
                <a:lnTo>
                  <a:pt x="17633" y="20707"/>
                </a:lnTo>
                <a:lnTo>
                  <a:pt x="15869" y="21243"/>
                </a:lnTo>
                <a:lnTo>
                  <a:pt x="13665" y="21600"/>
                </a:lnTo>
                <a:lnTo>
                  <a:pt x="7935" y="21600"/>
                </a:lnTo>
                <a:lnTo>
                  <a:pt x="5731" y="21243"/>
                </a:lnTo>
                <a:lnTo>
                  <a:pt x="3967" y="20707"/>
                </a:lnTo>
                <a:lnTo>
                  <a:pt x="2204" y="19636"/>
                </a:lnTo>
                <a:lnTo>
                  <a:pt x="1102" y="18387"/>
                </a:lnTo>
                <a:lnTo>
                  <a:pt x="220" y="16780"/>
                </a:lnTo>
                <a:lnTo>
                  <a:pt x="0" y="15174"/>
                </a:lnTo>
                <a:lnTo>
                  <a:pt x="0" y="6426"/>
                </a:lnTo>
                <a:lnTo>
                  <a:pt x="220" y="4641"/>
                </a:lnTo>
                <a:lnTo>
                  <a:pt x="1102" y="3213"/>
                </a:lnTo>
                <a:lnTo>
                  <a:pt x="2204" y="1785"/>
                </a:lnTo>
                <a:lnTo>
                  <a:pt x="3967" y="893"/>
                </a:lnTo>
                <a:lnTo>
                  <a:pt x="5731" y="179"/>
                </a:lnTo>
                <a:lnTo>
                  <a:pt x="7935" y="0"/>
                </a:lnTo>
                <a:close/>
              </a:path>
            </a:pathLst>
          </a:custGeom>
          <a:solidFill>
            <a:srgbClr val="718C5D"/>
          </a:solidFill>
          <a:ln w="12700">
            <a:miter lim="400000"/>
          </a:ln>
        </p:spPr>
        <p:txBody>
          <a:bodyPr lIns="45719" rIns="45719"/>
          <a:lstStyle/>
          <a:p>
            <a:pPr defTabSz="1218987">
              <a:defRPr sz="2400"/>
            </a:pPr>
          </a:p>
        </p:txBody>
      </p:sp>
      <p:sp>
        <p:nvSpPr>
          <p:cNvPr id="11791" name="Freeform 9"/>
          <p:cNvSpPr/>
          <p:nvPr/>
        </p:nvSpPr>
        <p:spPr>
          <a:xfrm>
            <a:off x="5372894" y="3489350"/>
            <a:ext cx="1444428" cy="199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8" y="0"/>
                </a:moveTo>
                <a:lnTo>
                  <a:pt x="21032" y="0"/>
                </a:lnTo>
                <a:lnTo>
                  <a:pt x="21190" y="114"/>
                </a:lnTo>
                <a:lnTo>
                  <a:pt x="21316" y="571"/>
                </a:lnTo>
                <a:lnTo>
                  <a:pt x="21427" y="1143"/>
                </a:lnTo>
                <a:lnTo>
                  <a:pt x="21521" y="2057"/>
                </a:lnTo>
                <a:lnTo>
                  <a:pt x="21584" y="2971"/>
                </a:lnTo>
                <a:lnTo>
                  <a:pt x="21600" y="4114"/>
                </a:lnTo>
                <a:lnTo>
                  <a:pt x="21600" y="17486"/>
                </a:lnTo>
                <a:lnTo>
                  <a:pt x="21584" y="18514"/>
                </a:lnTo>
                <a:lnTo>
                  <a:pt x="21521" y="19543"/>
                </a:lnTo>
                <a:lnTo>
                  <a:pt x="21427" y="20343"/>
                </a:lnTo>
                <a:lnTo>
                  <a:pt x="21316" y="21029"/>
                </a:lnTo>
                <a:lnTo>
                  <a:pt x="21190" y="21371"/>
                </a:lnTo>
                <a:lnTo>
                  <a:pt x="21032" y="21600"/>
                </a:lnTo>
                <a:lnTo>
                  <a:pt x="568" y="21600"/>
                </a:lnTo>
                <a:lnTo>
                  <a:pt x="410" y="21371"/>
                </a:lnTo>
                <a:lnTo>
                  <a:pt x="284" y="21029"/>
                </a:lnTo>
                <a:lnTo>
                  <a:pt x="158" y="20343"/>
                </a:lnTo>
                <a:lnTo>
                  <a:pt x="79" y="19543"/>
                </a:lnTo>
                <a:lnTo>
                  <a:pt x="16" y="18514"/>
                </a:lnTo>
                <a:lnTo>
                  <a:pt x="0" y="17486"/>
                </a:lnTo>
                <a:lnTo>
                  <a:pt x="0" y="4114"/>
                </a:lnTo>
                <a:lnTo>
                  <a:pt x="16" y="2971"/>
                </a:lnTo>
                <a:lnTo>
                  <a:pt x="79" y="2057"/>
                </a:lnTo>
                <a:lnTo>
                  <a:pt x="158" y="1143"/>
                </a:lnTo>
                <a:lnTo>
                  <a:pt x="284" y="571"/>
                </a:lnTo>
                <a:lnTo>
                  <a:pt x="410" y="114"/>
                </a:lnTo>
                <a:lnTo>
                  <a:pt x="568" y="0"/>
                </a:lnTo>
                <a:close/>
              </a:path>
            </a:pathLst>
          </a:custGeom>
          <a:solidFill>
            <a:srgbClr val="919191"/>
          </a:solidFill>
          <a:ln w="12700">
            <a:miter lim="400000"/>
          </a:ln>
        </p:spPr>
        <p:txBody>
          <a:bodyPr lIns="45719" rIns="45719"/>
          <a:lstStyle/>
          <a:p>
            <a:pPr defTabSz="1218987">
              <a:defRPr sz="2400"/>
            </a:pPr>
          </a:p>
        </p:txBody>
      </p:sp>
      <p:sp>
        <p:nvSpPr>
          <p:cNvPr id="11792"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793"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1794"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1795"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1796" name="Title 1"/>
          <p:cNvSpPr txBox="1"/>
          <p:nvPr/>
        </p:nvSpPr>
        <p:spPr>
          <a:xfrm>
            <a:off x="1810126" y="1871774"/>
            <a:ext cx="162437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b="1">
                <a:solidFill>
                  <a:srgbClr val="662B2D"/>
                </a:solidFill>
                <a:latin typeface="Raleway Regular"/>
                <a:ea typeface="Raleway Regular"/>
                <a:cs typeface="Raleway Regular"/>
                <a:sym typeface="Raleway Regular"/>
              </a:defRPr>
            </a:lvl1pPr>
          </a:lstStyle>
          <a:p>
            <a:pPr/>
            <a:r>
              <a:t>Title 1</a:t>
            </a:r>
          </a:p>
        </p:txBody>
      </p:sp>
      <p:sp>
        <p:nvSpPr>
          <p:cNvPr id="11797" name="Lorem ipsum dolor sit amet, consectetur adipiscing elit, sed do eiusmod tempor Lorem ipsum dolor sit amet, consectetur"/>
          <p:cNvSpPr txBox="1"/>
          <p:nvPr/>
        </p:nvSpPr>
        <p:spPr>
          <a:xfrm>
            <a:off x="252803" y="2295816"/>
            <a:ext cx="3181700" cy="533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798" name="Title 2"/>
          <p:cNvSpPr txBox="1"/>
          <p:nvPr/>
        </p:nvSpPr>
        <p:spPr>
          <a:xfrm>
            <a:off x="8991293" y="1871774"/>
            <a:ext cx="1624376"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solidFill>
                  <a:srgbClr val="A97976"/>
                </a:solidFill>
                <a:latin typeface="Raleway Regular"/>
                <a:ea typeface="Raleway Regular"/>
                <a:cs typeface="Raleway Regular"/>
                <a:sym typeface="Raleway Regular"/>
              </a:defRPr>
            </a:lvl1pPr>
          </a:lstStyle>
          <a:p>
            <a:pPr/>
            <a:r>
              <a:t>Title 2</a:t>
            </a:r>
          </a:p>
        </p:txBody>
      </p:sp>
      <p:sp>
        <p:nvSpPr>
          <p:cNvPr id="11799" name="Lorem ipsum dolor sit amet, consectetur adipiscing elit, sed do eiusmod tempor Lorem ipsum dolor sit amet, consectetur"/>
          <p:cNvSpPr txBox="1"/>
          <p:nvPr/>
        </p:nvSpPr>
        <p:spPr>
          <a:xfrm>
            <a:off x="8991293" y="2295816"/>
            <a:ext cx="3181699" cy="533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800" name="Title 3"/>
          <p:cNvSpPr txBox="1"/>
          <p:nvPr/>
        </p:nvSpPr>
        <p:spPr>
          <a:xfrm>
            <a:off x="5283811" y="5129002"/>
            <a:ext cx="162437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solidFill>
                  <a:srgbClr val="212121"/>
                </a:solidFill>
                <a:latin typeface="Raleway Regular"/>
                <a:ea typeface="Raleway Regular"/>
                <a:cs typeface="Raleway Regular"/>
                <a:sym typeface="Raleway Regular"/>
              </a:defRPr>
            </a:lvl1pPr>
          </a:lstStyle>
          <a:p>
            <a:pPr/>
            <a:r>
              <a:t>Title 3</a:t>
            </a:r>
          </a:p>
        </p:txBody>
      </p:sp>
      <p:sp>
        <p:nvSpPr>
          <p:cNvPr id="11801" name="Lorem ipsum dolor sit amet, consectetur adipiscing elit, sed do eiusmod tempor Lorem ipsum dolor sit amet, consectetur"/>
          <p:cNvSpPr txBox="1"/>
          <p:nvPr/>
        </p:nvSpPr>
        <p:spPr>
          <a:xfrm>
            <a:off x="4505150" y="5553045"/>
            <a:ext cx="3181700" cy="533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03" name="Google Shape;3499;p61"/>
          <p:cNvSpPr/>
          <p:nvPr/>
        </p:nvSpPr>
        <p:spPr>
          <a:xfrm>
            <a:off x="9085432" y="1889731"/>
            <a:ext cx="2676001" cy="3222301"/>
          </a:xfrm>
          <a:prstGeom prst="roundRect">
            <a:avLst>
              <a:gd name="adj" fmla="val 15661"/>
            </a:avLst>
          </a:prstGeom>
          <a:solidFill>
            <a:srgbClr val="919191"/>
          </a:solidFill>
          <a:ln w="12700">
            <a:miter lim="400000"/>
          </a:ln>
        </p:spPr>
        <p:txBody>
          <a:bodyPr lIns="0" tIns="0" rIns="0" bIns="0" anchor="ctr"/>
          <a:lstStyle/>
          <a:p>
            <a:pPr>
              <a:defRPr sz="1400"/>
            </a:pPr>
          </a:p>
        </p:txBody>
      </p:sp>
      <p:sp>
        <p:nvSpPr>
          <p:cNvPr id="11804" name="Google Shape;3500;p61"/>
          <p:cNvSpPr/>
          <p:nvPr/>
        </p:nvSpPr>
        <p:spPr>
          <a:xfrm>
            <a:off x="9270532" y="2083381"/>
            <a:ext cx="2305801" cy="2835001"/>
          </a:xfrm>
          <a:prstGeom prst="roundRect">
            <a:avLst>
              <a:gd name="adj" fmla="val 15422"/>
            </a:avLst>
          </a:prstGeom>
          <a:solidFill>
            <a:srgbClr val="FFFFFF"/>
          </a:solidFill>
          <a:ln w="12700">
            <a:solidFill>
              <a:srgbClr val="424242"/>
            </a:solidFill>
            <a:miter/>
          </a:ln>
        </p:spPr>
        <p:txBody>
          <a:bodyPr lIns="0" tIns="0" rIns="0" bIns="0" anchor="ctr"/>
          <a:lstStyle/>
          <a:p>
            <a:pPr>
              <a:defRPr sz="1400"/>
            </a:pPr>
          </a:p>
        </p:txBody>
      </p:sp>
      <p:sp>
        <p:nvSpPr>
          <p:cNvPr id="11805" name="Google Shape;3501;p61"/>
          <p:cNvSpPr/>
          <p:nvPr/>
        </p:nvSpPr>
        <p:spPr>
          <a:xfrm>
            <a:off x="6221857" y="1889731"/>
            <a:ext cx="2676001" cy="3222301"/>
          </a:xfrm>
          <a:prstGeom prst="roundRect">
            <a:avLst>
              <a:gd name="adj" fmla="val 15661"/>
            </a:avLst>
          </a:prstGeom>
          <a:solidFill>
            <a:srgbClr val="DAB1AE"/>
          </a:solidFill>
          <a:ln w="12700">
            <a:miter lim="400000"/>
          </a:ln>
        </p:spPr>
        <p:txBody>
          <a:bodyPr lIns="0" tIns="0" rIns="0" bIns="0" anchor="ctr"/>
          <a:lstStyle/>
          <a:p>
            <a:pPr>
              <a:defRPr sz="1400"/>
            </a:pPr>
          </a:p>
        </p:txBody>
      </p:sp>
      <p:sp>
        <p:nvSpPr>
          <p:cNvPr id="11806" name="Google Shape;3502;p61"/>
          <p:cNvSpPr/>
          <p:nvPr/>
        </p:nvSpPr>
        <p:spPr>
          <a:xfrm>
            <a:off x="6406957" y="2083381"/>
            <a:ext cx="2305801" cy="2835001"/>
          </a:xfrm>
          <a:prstGeom prst="roundRect">
            <a:avLst>
              <a:gd name="adj" fmla="val 15422"/>
            </a:avLst>
          </a:prstGeom>
          <a:solidFill>
            <a:srgbClr val="FFFFFF"/>
          </a:solidFill>
          <a:ln w="12700">
            <a:solidFill>
              <a:srgbClr val="CA8F8B"/>
            </a:solidFill>
            <a:miter/>
          </a:ln>
        </p:spPr>
        <p:txBody>
          <a:bodyPr lIns="0" tIns="0" rIns="0" bIns="0" anchor="ctr"/>
          <a:lstStyle/>
          <a:p>
            <a:pPr>
              <a:defRPr sz="1400"/>
            </a:pPr>
          </a:p>
        </p:txBody>
      </p:sp>
      <p:sp>
        <p:nvSpPr>
          <p:cNvPr id="11807" name="Google Shape;3499;p61"/>
          <p:cNvSpPr/>
          <p:nvPr/>
        </p:nvSpPr>
        <p:spPr>
          <a:xfrm>
            <a:off x="3332242" y="1889731"/>
            <a:ext cx="2676001" cy="3222301"/>
          </a:xfrm>
          <a:prstGeom prst="roundRect">
            <a:avLst>
              <a:gd name="adj" fmla="val 15661"/>
            </a:avLst>
          </a:prstGeom>
          <a:solidFill>
            <a:srgbClr val="AB7476"/>
          </a:solidFill>
          <a:ln w="12700">
            <a:miter lim="400000"/>
          </a:ln>
        </p:spPr>
        <p:txBody>
          <a:bodyPr lIns="0" tIns="0" rIns="0" bIns="0" anchor="ctr"/>
          <a:lstStyle/>
          <a:p>
            <a:pPr>
              <a:defRPr sz="1400"/>
            </a:pPr>
          </a:p>
        </p:txBody>
      </p:sp>
      <p:sp>
        <p:nvSpPr>
          <p:cNvPr id="11808" name="Google Shape;3500;p61"/>
          <p:cNvSpPr/>
          <p:nvPr/>
        </p:nvSpPr>
        <p:spPr>
          <a:xfrm>
            <a:off x="3517342" y="2083381"/>
            <a:ext cx="2305801" cy="2835001"/>
          </a:xfrm>
          <a:prstGeom prst="roundRect">
            <a:avLst>
              <a:gd name="adj" fmla="val 15422"/>
            </a:avLst>
          </a:prstGeom>
          <a:solidFill>
            <a:srgbClr val="FFFFFF"/>
          </a:solidFill>
          <a:ln w="12700">
            <a:solidFill>
              <a:srgbClr val="87393C"/>
            </a:solidFill>
            <a:miter/>
          </a:ln>
        </p:spPr>
        <p:txBody>
          <a:bodyPr lIns="0" tIns="0" rIns="0" bIns="0" anchor="ctr"/>
          <a:lstStyle/>
          <a:p>
            <a:pPr>
              <a:defRPr sz="1400"/>
            </a:pPr>
          </a:p>
        </p:txBody>
      </p:sp>
      <p:sp>
        <p:nvSpPr>
          <p:cNvPr id="11809" name="Google Shape;3501;p61"/>
          <p:cNvSpPr/>
          <p:nvPr/>
        </p:nvSpPr>
        <p:spPr>
          <a:xfrm>
            <a:off x="468667" y="1889731"/>
            <a:ext cx="2676001" cy="3222301"/>
          </a:xfrm>
          <a:prstGeom prst="roundRect">
            <a:avLst>
              <a:gd name="adj" fmla="val 15661"/>
            </a:avLst>
          </a:prstGeom>
          <a:solidFill>
            <a:srgbClr val="CCBFA2"/>
          </a:solidFill>
          <a:ln w="12700">
            <a:miter lim="400000"/>
          </a:ln>
        </p:spPr>
        <p:txBody>
          <a:bodyPr lIns="0" tIns="0" rIns="0" bIns="0" anchor="ctr"/>
          <a:lstStyle/>
          <a:p>
            <a:pPr>
              <a:defRPr sz="1400"/>
            </a:pPr>
          </a:p>
        </p:txBody>
      </p:sp>
      <p:sp>
        <p:nvSpPr>
          <p:cNvPr id="11810" name="Google Shape;3502;p61"/>
          <p:cNvSpPr/>
          <p:nvPr/>
        </p:nvSpPr>
        <p:spPr>
          <a:xfrm>
            <a:off x="653767" y="2083381"/>
            <a:ext cx="2305801" cy="2835001"/>
          </a:xfrm>
          <a:prstGeom prst="roundRect">
            <a:avLst>
              <a:gd name="adj" fmla="val 15422"/>
            </a:avLst>
          </a:prstGeom>
          <a:solidFill>
            <a:srgbClr val="FFFFFF"/>
          </a:solidFill>
          <a:ln w="12700">
            <a:solidFill>
              <a:srgbClr val="B69B6A"/>
            </a:solidFill>
            <a:miter/>
          </a:ln>
        </p:spPr>
        <p:txBody>
          <a:bodyPr lIns="0" tIns="0" rIns="0" bIns="0" anchor="ctr"/>
          <a:lstStyle/>
          <a:p>
            <a:pPr>
              <a:defRPr sz="1400"/>
            </a:pPr>
          </a:p>
        </p:txBody>
      </p:sp>
      <p:grpSp>
        <p:nvGrpSpPr>
          <p:cNvPr id="11837" name="Group"/>
          <p:cNvGrpSpPr/>
          <p:nvPr/>
        </p:nvGrpSpPr>
        <p:grpSpPr>
          <a:xfrm>
            <a:off x="875845" y="2266380"/>
            <a:ext cx="469774" cy="522135"/>
            <a:chOff x="0" y="0"/>
            <a:chExt cx="469772" cy="522133"/>
          </a:xfrm>
        </p:grpSpPr>
        <p:sp>
          <p:nvSpPr>
            <p:cNvPr id="11811" name="Google Shape;2608;p30"/>
            <p:cNvSpPr/>
            <p:nvPr/>
          </p:nvSpPr>
          <p:spPr>
            <a:xfrm>
              <a:off x="189331" y="20812"/>
              <a:ext cx="91813" cy="91089"/>
            </a:xfrm>
            <a:prstGeom prst="rect">
              <a:avLst/>
            </a:prstGeom>
            <a:solidFill>
              <a:srgbClr val="30475E"/>
            </a:solidFill>
            <a:ln w="12700" cap="flat">
              <a:noFill/>
              <a:miter lim="400000"/>
            </a:ln>
            <a:effectLst/>
          </p:spPr>
          <p:txBody>
            <a:bodyPr wrap="square" lIns="0" tIns="0" rIns="0" bIns="0" numCol="1" anchor="ctr">
              <a:noAutofit/>
            </a:bodyPr>
            <a:lstStyle/>
            <a:p>
              <a:pPr>
                <a:defRPr sz="1400"/>
              </a:pPr>
            </a:p>
          </p:txBody>
        </p:sp>
        <p:sp>
          <p:nvSpPr>
            <p:cNvPr id="11812" name="Google Shape;2609;p30"/>
            <p:cNvSpPr/>
            <p:nvPr/>
          </p:nvSpPr>
          <p:spPr>
            <a:xfrm>
              <a:off x="0" y="53085"/>
              <a:ext cx="469773" cy="4690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1420"/>
                  </a:moveTo>
                  <a:cubicBezTo>
                    <a:pt x="15961" y="1420"/>
                    <a:pt x="20182" y="5615"/>
                    <a:pt x="20182" y="10801"/>
                  </a:cubicBezTo>
                  <a:cubicBezTo>
                    <a:pt x="20182" y="15986"/>
                    <a:pt x="15961" y="20181"/>
                    <a:pt x="10816" y="20181"/>
                  </a:cubicBezTo>
                  <a:cubicBezTo>
                    <a:pt x="5639" y="20181"/>
                    <a:pt x="1418" y="15986"/>
                    <a:pt x="1418" y="10801"/>
                  </a:cubicBezTo>
                  <a:cubicBezTo>
                    <a:pt x="1418" y="5615"/>
                    <a:pt x="5639" y="1420"/>
                    <a:pt x="10816" y="1420"/>
                  </a:cubicBezTo>
                  <a:close/>
                  <a:moveTo>
                    <a:pt x="10816" y="0"/>
                  </a:moveTo>
                  <a:cubicBezTo>
                    <a:pt x="4847" y="0"/>
                    <a:pt x="0" y="4822"/>
                    <a:pt x="0" y="10801"/>
                  </a:cubicBezTo>
                  <a:cubicBezTo>
                    <a:pt x="0" y="16779"/>
                    <a:pt x="4847" y="21600"/>
                    <a:pt x="10816" y="21600"/>
                  </a:cubicBezTo>
                  <a:cubicBezTo>
                    <a:pt x="16753" y="21600"/>
                    <a:pt x="21600" y="16779"/>
                    <a:pt x="21600" y="10801"/>
                  </a:cubicBezTo>
                  <a:cubicBezTo>
                    <a:pt x="21600" y="4822"/>
                    <a:pt x="16753" y="0"/>
                    <a:pt x="10816" y="0"/>
                  </a:cubicBezTo>
                  <a:close/>
                </a:path>
              </a:pathLst>
            </a:custGeom>
            <a:solidFill>
              <a:srgbClr val="263C4C"/>
            </a:solidFill>
            <a:ln w="12700" cap="flat">
              <a:noFill/>
              <a:miter lim="400000"/>
            </a:ln>
            <a:effectLst/>
          </p:spPr>
          <p:txBody>
            <a:bodyPr wrap="square" lIns="0" tIns="0" rIns="0" bIns="0" numCol="1" anchor="ctr">
              <a:noAutofit/>
            </a:bodyPr>
            <a:lstStyle/>
            <a:p>
              <a:pPr>
                <a:defRPr sz="1400"/>
              </a:pPr>
            </a:p>
          </p:txBody>
        </p:sp>
        <p:sp>
          <p:nvSpPr>
            <p:cNvPr id="11813" name="Google Shape;2610;p30"/>
            <p:cNvSpPr/>
            <p:nvPr/>
          </p:nvSpPr>
          <p:spPr>
            <a:xfrm>
              <a:off x="15514" y="67914"/>
              <a:ext cx="438706" cy="438708"/>
            </a:xfrm>
            <a:custGeom>
              <a:avLst/>
              <a:gdLst/>
              <a:ahLst/>
              <a:cxnLst>
                <a:cxn ang="0">
                  <a:pos x="wd2" y="hd2"/>
                </a:cxn>
                <a:cxn ang="5400000">
                  <a:pos x="wd2" y="hd2"/>
                </a:cxn>
                <a:cxn ang="10800000">
                  <a:pos x="wd2" y="hd2"/>
                </a:cxn>
                <a:cxn ang="16200000">
                  <a:pos x="wd2" y="hd2"/>
                </a:cxn>
              </a:cxnLst>
              <a:rect l="0" t="0" r="r" b="b"/>
              <a:pathLst>
                <a:path w="19632" h="19632" fill="norm" stroke="1" extrusionOk="0">
                  <a:moveTo>
                    <a:pt x="12080" y="267"/>
                  </a:moveTo>
                  <a:cubicBezTo>
                    <a:pt x="17344" y="1518"/>
                    <a:pt x="20617" y="6815"/>
                    <a:pt x="19365" y="12110"/>
                  </a:cubicBezTo>
                  <a:cubicBezTo>
                    <a:pt x="18114" y="17374"/>
                    <a:pt x="12817" y="20615"/>
                    <a:pt x="7554" y="19363"/>
                  </a:cubicBezTo>
                  <a:cubicBezTo>
                    <a:pt x="2258" y="18112"/>
                    <a:pt x="-983" y="12816"/>
                    <a:pt x="269" y="7552"/>
                  </a:cubicBezTo>
                  <a:cubicBezTo>
                    <a:pt x="1520" y="2288"/>
                    <a:pt x="6816" y="-985"/>
                    <a:pt x="12080" y="267"/>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14" name="Google Shape;2611;p30"/>
            <p:cNvSpPr/>
            <p:nvPr/>
          </p:nvSpPr>
          <p:spPr>
            <a:xfrm>
              <a:off x="30845" y="83206"/>
              <a:ext cx="408807" cy="408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13" y="0"/>
                    <a:pt x="0" y="4851"/>
                    <a:pt x="0" y="10801"/>
                  </a:cubicBezTo>
                  <a:cubicBezTo>
                    <a:pt x="0" y="16750"/>
                    <a:pt x="4813" y="21600"/>
                    <a:pt x="10799" y="21600"/>
                  </a:cubicBezTo>
                  <a:cubicBezTo>
                    <a:pt x="16749" y="21600"/>
                    <a:pt x="21600" y="16750"/>
                    <a:pt x="21600" y="10801"/>
                  </a:cubicBezTo>
                  <a:cubicBezTo>
                    <a:pt x="21600" y="4851"/>
                    <a:pt x="16749" y="0"/>
                    <a:pt x="10799" y="0"/>
                  </a:cubicBezTo>
                  <a:close/>
                </a:path>
              </a:pathLst>
            </a:custGeom>
            <a:solidFill>
              <a:srgbClr val="FFFFFF"/>
            </a:solidFill>
            <a:ln w="12700" cap="flat">
              <a:noFill/>
              <a:miter lim="400000"/>
            </a:ln>
            <a:effectLst/>
          </p:spPr>
          <p:txBody>
            <a:bodyPr wrap="square" lIns="0" tIns="0" rIns="0" bIns="0" numCol="1" anchor="ctr">
              <a:noAutofit/>
            </a:bodyPr>
            <a:lstStyle/>
            <a:p>
              <a:pPr>
                <a:defRPr sz="1400"/>
              </a:pPr>
            </a:p>
          </p:txBody>
        </p:sp>
        <p:sp>
          <p:nvSpPr>
            <p:cNvPr id="11815" name="Google Shape;2612;p30"/>
            <p:cNvSpPr/>
            <p:nvPr/>
          </p:nvSpPr>
          <p:spPr>
            <a:xfrm>
              <a:off x="30845" y="83206"/>
              <a:ext cx="408807" cy="408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061"/>
                  </a:moveTo>
                  <a:cubicBezTo>
                    <a:pt x="16143" y="1061"/>
                    <a:pt x="20539" y="5419"/>
                    <a:pt x="20539" y="10801"/>
                  </a:cubicBezTo>
                  <a:cubicBezTo>
                    <a:pt x="20539" y="16182"/>
                    <a:pt x="16143" y="20539"/>
                    <a:pt x="10799" y="20539"/>
                  </a:cubicBezTo>
                  <a:cubicBezTo>
                    <a:pt x="5418" y="20539"/>
                    <a:pt x="1023" y="16182"/>
                    <a:pt x="1023" y="10801"/>
                  </a:cubicBezTo>
                  <a:cubicBezTo>
                    <a:pt x="1023" y="5419"/>
                    <a:pt x="5418" y="1061"/>
                    <a:pt x="10799" y="1061"/>
                  </a:cubicBezTo>
                  <a:close/>
                  <a:moveTo>
                    <a:pt x="10799" y="0"/>
                  </a:moveTo>
                  <a:cubicBezTo>
                    <a:pt x="4813" y="0"/>
                    <a:pt x="0" y="4851"/>
                    <a:pt x="0" y="10801"/>
                  </a:cubicBezTo>
                  <a:cubicBezTo>
                    <a:pt x="0" y="16750"/>
                    <a:pt x="4813" y="21600"/>
                    <a:pt x="10799" y="21600"/>
                  </a:cubicBezTo>
                  <a:cubicBezTo>
                    <a:pt x="16749" y="21600"/>
                    <a:pt x="21600" y="16750"/>
                    <a:pt x="21600" y="10801"/>
                  </a:cubicBezTo>
                  <a:cubicBezTo>
                    <a:pt x="21562" y="4851"/>
                    <a:pt x="16749" y="0"/>
                    <a:pt x="10799"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1816" name="Google Shape;2613;p30"/>
            <p:cNvSpPr/>
            <p:nvPr/>
          </p:nvSpPr>
          <p:spPr>
            <a:xfrm>
              <a:off x="230179" y="109024"/>
              <a:ext cx="9415" cy="27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15" y="0"/>
                  </a:moveTo>
                  <a:cubicBezTo>
                    <a:pt x="6157" y="0"/>
                    <a:pt x="0" y="575"/>
                    <a:pt x="0" y="1706"/>
                  </a:cubicBezTo>
                  <a:lnTo>
                    <a:pt x="0" y="19894"/>
                  </a:lnTo>
                  <a:cubicBezTo>
                    <a:pt x="0" y="21043"/>
                    <a:pt x="6157" y="21600"/>
                    <a:pt x="12315" y="21600"/>
                  </a:cubicBezTo>
                  <a:cubicBezTo>
                    <a:pt x="15443" y="21600"/>
                    <a:pt x="21600" y="21043"/>
                    <a:pt x="21600" y="19894"/>
                  </a:cubicBezTo>
                  <a:lnTo>
                    <a:pt x="21600" y="1706"/>
                  </a:lnTo>
                  <a:cubicBezTo>
                    <a:pt x="21600" y="575"/>
                    <a:pt x="15443" y="0"/>
                    <a:pt x="12315"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17" name="Google Shape;2614;p30"/>
            <p:cNvSpPr/>
            <p:nvPr/>
          </p:nvSpPr>
          <p:spPr>
            <a:xfrm>
              <a:off x="230179" y="438949"/>
              <a:ext cx="9415" cy="27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15" y="0"/>
                  </a:moveTo>
                  <a:cubicBezTo>
                    <a:pt x="6157" y="0"/>
                    <a:pt x="0" y="542"/>
                    <a:pt x="0" y="1662"/>
                  </a:cubicBezTo>
                  <a:lnTo>
                    <a:pt x="0" y="19379"/>
                  </a:lnTo>
                  <a:cubicBezTo>
                    <a:pt x="0" y="20481"/>
                    <a:pt x="6157" y="21600"/>
                    <a:pt x="12315" y="21600"/>
                  </a:cubicBezTo>
                  <a:cubicBezTo>
                    <a:pt x="15443" y="21600"/>
                    <a:pt x="21600" y="20481"/>
                    <a:pt x="21600" y="19379"/>
                  </a:cubicBezTo>
                  <a:lnTo>
                    <a:pt x="21600" y="1662"/>
                  </a:lnTo>
                  <a:cubicBezTo>
                    <a:pt x="21600" y="542"/>
                    <a:pt x="15443" y="0"/>
                    <a:pt x="12315"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18" name="Google Shape;2615;p30"/>
            <p:cNvSpPr/>
            <p:nvPr/>
          </p:nvSpPr>
          <p:spPr>
            <a:xfrm>
              <a:off x="385864" y="283264"/>
              <a:ext cx="27971" cy="9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04" y="0"/>
                  </a:moveTo>
                  <a:cubicBezTo>
                    <a:pt x="1102" y="0"/>
                    <a:pt x="0" y="3030"/>
                    <a:pt x="0" y="9285"/>
                  </a:cubicBezTo>
                  <a:cubicBezTo>
                    <a:pt x="0" y="15443"/>
                    <a:pt x="1102" y="21600"/>
                    <a:pt x="2204" y="21600"/>
                  </a:cubicBezTo>
                  <a:lnTo>
                    <a:pt x="19938" y="21600"/>
                  </a:lnTo>
                  <a:cubicBezTo>
                    <a:pt x="20498" y="21600"/>
                    <a:pt x="21600" y="15443"/>
                    <a:pt x="21600" y="9285"/>
                  </a:cubicBezTo>
                  <a:cubicBezTo>
                    <a:pt x="21600" y="3030"/>
                    <a:pt x="20498" y="0"/>
                    <a:pt x="1993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19" name="Google Shape;2616;p30"/>
            <p:cNvSpPr/>
            <p:nvPr/>
          </p:nvSpPr>
          <p:spPr>
            <a:xfrm>
              <a:off x="55938" y="283264"/>
              <a:ext cx="27971" cy="9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1" y="0"/>
                  </a:moveTo>
                  <a:cubicBezTo>
                    <a:pt x="1102" y="0"/>
                    <a:pt x="0" y="3030"/>
                    <a:pt x="0" y="9285"/>
                  </a:cubicBezTo>
                  <a:cubicBezTo>
                    <a:pt x="0" y="15443"/>
                    <a:pt x="1102" y="21600"/>
                    <a:pt x="2221" y="21600"/>
                  </a:cubicBezTo>
                  <a:lnTo>
                    <a:pt x="19379" y="21600"/>
                  </a:lnTo>
                  <a:cubicBezTo>
                    <a:pt x="20498" y="21600"/>
                    <a:pt x="21600" y="15443"/>
                    <a:pt x="21600" y="9285"/>
                  </a:cubicBezTo>
                  <a:cubicBezTo>
                    <a:pt x="21600" y="3030"/>
                    <a:pt x="20498" y="0"/>
                    <a:pt x="19379"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0" name="Google Shape;2617;p30"/>
            <p:cNvSpPr/>
            <p:nvPr/>
          </p:nvSpPr>
          <p:spPr>
            <a:xfrm>
              <a:off x="342716" y="162267"/>
              <a:ext cx="21272" cy="20995"/>
            </a:xfrm>
            <a:custGeom>
              <a:avLst/>
              <a:gdLst/>
              <a:ahLst/>
              <a:cxnLst>
                <a:cxn ang="0">
                  <a:pos x="wd2" y="hd2"/>
                </a:cxn>
                <a:cxn ang="5400000">
                  <a:pos x="wd2" y="hd2"/>
                </a:cxn>
                <a:cxn ang="10800000">
                  <a:pos x="wd2" y="hd2"/>
                </a:cxn>
                <a:cxn ang="16200000">
                  <a:pos x="wd2" y="hd2"/>
                </a:cxn>
              </a:cxnLst>
              <a:rect l="0" t="0" r="r" b="b"/>
              <a:pathLst>
                <a:path w="20659" h="21600" fill="norm" stroke="1" extrusionOk="0">
                  <a:moveTo>
                    <a:pt x="18218" y="0"/>
                  </a:moveTo>
                  <a:cubicBezTo>
                    <a:pt x="17690" y="0"/>
                    <a:pt x="17162" y="186"/>
                    <a:pt x="16832" y="559"/>
                  </a:cubicBezTo>
                  <a:lnTo>
                    <a:pt x="797" y="16800"/>
                  </a:lnTo>
                  <a:cubicBezTo>
                    <a:pt x="115" y="18268"/>
                    <a:pt x="-589" y="19759"/>
                    <a:pt x="797" y="20482"/>
                  </a:cubicBezTo>
                  <a:cubicBezTo>
                    <a:pt x="1149" y="21227"/>
                    <a:pt x="1677" y="21600"/>
                    <a:pt x="2292" y="21600"/>
                  </a:cubicBezTo>
                  <a:cubicBezTo>
                    <a:pt x="2886" y="21600"/>
                    <a:pt x="3590" y="21227"/>
                    <a:pt x="4294" y="20482"/>
                  </a:cubicBezTo>
                  <a:lnTo>
                    <a:pt x="19603" y="4264"/>
                  </a:lnTo>
                  <a:cubicBezTo>
                    <a:pt x="21011" y="3518"/>
                    <a:pt x="21011" y="2050"/>
                    <a:pt x="19603" y="559"/>
                  </a:cubicBezTo>
                  <a:cubicBezTo>
                    <a:pt x="19273" y="186"/>
                    <a:pt x="18745" y="0"/>
                    <a:pt x="1821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1" name="Google Shape;2618;p30"/>
            <p:cNvSpPr/>
            <p:nvPr/>
          </p:nvSpPr>
          <p:spPr>
            <a:xfrm>
              <a:off x="105670" y="392205"/>
              <a:ext cx="21387" cy="20746"/>
            </a:xfrm>
            <a:custGeom>
              <a:avLst/>
              <a:gdLst/>
              <a:ahLst/>
              <a:cxnLst>
                <a:cxn ang="0">
                  <a:pos x="wd2" y="hd2"/>
                </a:cxn>
                <a:cxn ang="5400000">
                  <a:pos x="wd2" y="hd2"/>
                </a:cxn>
                <a:cxn ang="10800000">
                  <a:pos x="wd2" y="hd2"/>
                </a:cxn>
                <a:cxn ang="16200000">
                  <a:pos x="wd2" y="hd2"/>
                </a:cxn>
              </a:cxnLst>
              <a:rect l="0" t="0" r="r" b="b"/>
              <a:pathLst>
                <a:path w="20771" h="21600" fill="norm" stroke="1" extrusionOk="0">
                  <a:moveTo>
                    <a:pt x="18193" y="0"/>
                  </a:moveTo>
                  <a:cubicBezTo>
                    <a:pt x="17665" y="0"/>
                    <a:pt x="17071" y="236"/>
                    <a:pt x="16477" y="872"/>
                  </a:cubicBezTo>
                  <a:lnTo>
                    <a:pt x="1146" y="17308"/>
                  </a:lnTo>
                  <a:cubicBezTo>
                    <a:pt x="-240" y="18039"/>
                    <a:pt x="-240" y="19548"/>
                    <a:pt x="464" y="21034"/>
                  </a:cubicBezTo>
                  <a:cubicBezTo>
                    <a:pt x="1146" y="21411"/>
                    <a:pt x="1850" y="21600"/>
                    <a:pt x="2465" y="21600"/>
                  </a:cubicBezTo>
                  <a:cubicBezTo>
                    <a:pt x="3081" y="21600"/>
                    <a:pt x="3587" y="21411"/>
                    <a:pt x="3939" y="21034"/>
                  </a:cubicBezTo>
                  <a:lnTo>
                    <a:pt x="19974" y="4598"/>
                  </a:lnTo>
                  <a:cubicBezTo>
                    <a:pt x="20656" y="3113"/>
                    <a:pt x="21360" y="1627"/>
                    <a:pt x="19974" y="872"/>
                  </a:cubicBezTo>
                  <a:cubicBezTo>
                    <a:pt x="19556" y="448"/>
                    <a:pt x="18918" y="0"/>
                    <a:pt x="1819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2" name="Google Shape;2619;p30"/>
            <p:cNvSpPr/>
            <p:nvPr/>
          </p:nvSpPr>
          <p:spPr>
            <a:xfrm>
              <a:off x="339415" y="395376"/>
              <a:ext cx="20735" cy="21154"/>
            </a:xfrm>
            <a:custGeom>
              <a:avLst/>
              <a:gdLst/>
              <a:ahLst/>
              <a:cxnLst>
                <a:cxn ang="0">
                  <a:pos x="wd2" y="hd2"/>
                </a:cxn>
                <a:cxn ang="5400000">
                  <a:pos x="wd2" y="hd2"/>
                </a:cxn>
                <a:cxn ang="10800000">
                  <a:pos x="wd2" y="hd2"/>
                </a:cxn>
                <a:cxn ang="16200000">
                  <a:pos x="wd2" y="hd2"/>
                </a:cxn>
              </a:cxnLst>
              <a:rect l="0" t="0" r="r" b="b"/>
              <a:pathLst>
                <a:path w="20816" h="21600" fill="norm" stroke="1" extrusionOk="0">
                  <a:moveTo>
                    <a:pt x="2615" y="0"/>
                  </a:moveTo>
                  <a:cubicBezTo>
                    <a:pt x="1978" y="0"/>
                    <a:pt x="1273" y="185"/>
                    <a:pt x="546" y="555"/>
                  </a:cubicBezTo>
                  <a:cubicBezTo>
                    <a:pt x="-182" y="2012"/>
                    <a:pt x="-182" y="3469"/>
                    <a:pt x="546" y="4209"/>
                  </a:cubicBezTo>
                  <a:lnTo>
                    <a:pt x="16393" y="21045"/>
                  </a:lnTo>
                  <a:cubicBezTo>
                    <a:pt x="17098" y="21415"/>
                    <a:pt x="17826" y="21600"/>
                    <a:pt x="18462" y="21600"/>
                  </a:cubicBezTo>
                  <a:cubicBezTo>
                    <a:pt x="19076" y="21600"/>
                    <a:pt x="19622" y="21415"/>
                    <a:pt x="19986" y="21045"/>
                  </a:cubicBezTo>
                  <a:cubicBezTo>
                    <a:pt x="20713" y="20328"/>
                    <a:pt x="21418" y="18848"/>
                    <a:pt x="19986" y="17391"/>
                  </a:cubicBezTo>
                  <a:lnTo>
                    <a:pt x="4138" y="555"/>
                  </a:lnTo>
                  <a:cubicBezTo>
                    <a:pt x="3774" y="185"/>
                    <a:pt x="3251" y="0"/>
                    <a:pt x="2615"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3" name="Google Shape;2620;p30"/>
            <p:cNvSpPr/>
            <p:nvPr/>
          </p:nvSpPr>
          <p:spPr>
            <a:xfrm>
              <a:off x="109363" y="158689"/>
              <a:ext cx="20995" cy="21154"/>
            </a:xfrm>
            <a:custGeom>
              <a:avLst/>
              <a:gdLst/>
              <a:ahLst/>
              <a:cxnLst>
                <a:cxn ang="0">
                  <a:pos x="wd2" y="hd2"/>
                </a:cxn>
                <a:cxn ang="5400000">
                  <a:pos x="wd2" y="hd2"/>
                </a:cxn>
                <a:cxn ang="10800000">
                  <a:pos x="wd2" y="hd2"/>
                </a:cxn>
                <a:cxn ang="16200000">
                  <a:pos x="wd2" y="hd2"/>
                </a:cxn>
              </a:cxnLst>
              <a:rect l="0" t="0" r="r" b="b"/>
              <a:pathLst>
                <a:path w="21055" h="21600" fill="norm" stroke="1" extrusionOk="0">
                  <a:moveTo>
                    <a:pt x="2612" y="0"/>
                  </a:moveTo>
                  <a:cubicBezTo>
                    <a:pt x="1976" y="0"/>
                    <a:pt x="1454" y="185"/>
                    <a:pt x="1091" y="555"/>
                  </a:cubicBezTo>
                  <a:cubicBezTo>
                    <a:pt x="-363" y="1295"/>
                    <a:pt x="-363" y="3492"/>
                    <a:pt x="1091" y="4209"/>
                  </a:cubicBezTo>
                  <a:lnTo>
                    <a:pt x="16922" y="21068"/>
                  </a:lnTo>
                  <a:cubicBezTo>
                    <a:pt x="17262" y="21415"/>
                    <a:pt x="17807" y="21600"/>
                    <a:pt x="18443" y="21600"/>
                  </a:cubicBezTo>
                  <a:cubicBezTo>
                    <a:pt x="19079" y="21600"/>
                    <a:pt x="19783" y="21415"/>
                    <a:pt x="20510" y="21068"/>
                  </a:cubicBezTo>
                  <a:cubicBezTo>
                    <a:pt x="21237" y="19588"/>
                    <a:pt x="21237" y="18131"/>
                    <a:pt x="20510" y="17391"/>
                  </a:cubicBezTo>
                  <a:lnTo>
                    <a:pt x="4679" y="555"/>
                  </a:lnTo>
                  <a:cubicBezTo>
                    <a:pt x="3975" y="185"/>
                    <a:pt x="3248" y="0"/>
                    <a:pt x="2612"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4" name="Google Shape;2621;p30"/>
            <p:cNvSpPr/>
            <p:nvPr/>
          </p:nvSpPr>
          <p:spPr>
            <a:xfrm>
              <a:off x="374097" y="217051"/>
              <a:ext cx="25680" cy="13454"/>
            </a:xfrm>
            <a:custGeom>
              <a:avLst/>
              <a:gdLst/>
              <a:ahLst/>
              <a:cxnLst>
                <a:cxn ang="0">
                  <a:pos x="wd2" y="hd2"/>
                </a:cxn>
                <a:cxn ang="5400000">
                  <a:pos x="wd2" y="hd2"/>
                </a:cxn>
                <a:cxn ang="10800000">
                  <a:pos x="wd2" y="hd2"/>
                </a:cxn>
                <a:cxn ang="16200000">
                  <a:pos x="wd2" y="hd2"/>
                </a:cxn>
              </a:cxnLst>
              <a:rect l="0" t="0" r="r" b="b"/>
              <a:pathLst>
                <a:path w="20897" h="21600" fill="norm" stroke="1" extrusionOk="0">
                  <a:moveTo>
                    <a:pt x="19233" y="0"/>
                  </a:moveTo>
                  <a:cubicBezTo>
                    <a:pt x="18957" y="0"/>
                    <a:pt x="18643" y="145"/>
                    <a:pt x="18330" y="436"/>
                  </a:cubicBezTo>
                  <a:lnTo>
                    <a:pt x="1393" y="14255"/>
                  </a:lnTo>
                  <a:cubicBezTo>
                    <a:pt x="232" y="15418"/>
                    <a:pt x="-358" y="17709"/>
                    <a:pt x="232" y="18873"/>
                  </a:cubicBezTo>
                  <a:cubicBezTo>
                    <a:pt x="656" y="20545"/>
                    <a:pt x="1393" y="21600"/>
                    <a:pt x="2001" y="21600"/>
                  </a:cubicBezTo>
                  <a:cubicBezTo>
                    <a:pt x="2204" y="21600"/>
                    <a:pt x="2407" y="21491"/>
                    <a:pt x="2572" y="21164"/>
                  </a:cubicBezTo>
                  <a:lnTo>
                    <a:pt x="20081" y="7345"/>
                  </a:lnTo>
                  <a:cubicBezTo>
                    <a:pt x="20652" y="6182"/>
                    <a:pt x="21242" y="3891"/>
                    <a:pt x="20652" y="2727"/>
                  </a:cubicBezTo>
                  <a:cubicBezTo>
                    <a:pt x="20652" y="1055"/>
                    <a:pt x="20044" y="0"/>
                    <a:pt x="1923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5" name="Google Shape;2622;p30"/>
            <p:cNvSpPr/>
            <p:nvPr/>
          </p:nvSpPr>
          <p:spPr>
            <a:xfrm>
              <a:off x="69984" y="344714"/>
              <a:ext cx="25681" cy="13906"/>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18922" y="0"/>
                  </a:moveTo>
                  <a:cubicBezTo>
                    <a:pt x="18701" y="0"/>
                    <a:pt x="18517" y="141"/>
                    <a:pt x="18351" y="422"/>
                  </a:cubicBezTo>
                  <a:lnTo>
                    <a:pt x="827" y="13790"/>
                  </a:lnTo>
                  <a:cubicBezTo>
                    <a:pt x="237" y="14916"/>
                    <a:pt x="-335" y="17132"/>
                    <a:pt x="237" y="19349"/>
                  </a:cubicBezTo>
                  <a:cubicBezTo>
                    <a:pt x="237" y="20474"/>
                    <a:pt x="1417" y="21600"/>
                    <a:pt x="2579" y="21600"/>
                  </a:cubicBezTo>
                  <a:lnTo>
                    <a:pt x="19513" y="7106"/>
                  </a:lnTo>
                  <a:cubicBezTo>
                    <a:pt x="20693" y="7106"/>
                    <a:pt x="21265" y="3764"/>
                    <a:pt x="20693" y="2638"/>
                  </a:cubicBezTo>
                  <a:cubicBezTo>
                    <a:pt x="20269" y="1020"/>
                    <a:pt x="19513" y="0"/>
                    <a:pt x="18922"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6" name="Google Shape;2623;p30"/>
            <p:cNvSpPr/>
            <p:nvPr/>
          </p:nvSpPr>
          <p:spPr>
            <a:xfrm>
              <a:off x="291901" y="426742"/>
              <a:ext cx="13909" cy="26114"/>
            </a:xfrm>
            <a:custGeom>
              <a:avLst/>
              <a:gdLst/>
              <a:ahLst/>
              <a:cxnLst>
                <a:cxn ang="0">
                  <a:pos x="wd2" y="hd2"/>
                </a:cxn>
                <a:cxn ang="5400000">
                  <a:pos x="wd2" y="hd2"/>
                </a:cxn>
                <a:cxn ang="10800000">
                  <a:pos x="wd2" y="hd2"/>
                </a:cxn>
                <a:cxn ang="16200000">
                  <a:pos x="wd2" y="hd2"/>
                </a:cxn>
              </a:cxnLst>
              <a:rect l="0" t="0" r="r" b="b"/>
              <a:pathLst>
                <a:path w="20956" h="21600" fill="norm" stroke="1" extrusionOk="0">
                  <a:moveTo>
                    <a:pt x="2150" y="0"/>
                  </a:moveTo>
                  <a:cubicBezTo>
                    <a:pt x="0" y="599"/>
                    <a:pt x="0" y="1780"/>
                    <a:pt x="0" y="2979"/>
                  </a:cubicBezTo>
                  <a:lnTo>
                    <a:pt x="14059" y="20176"/>
                  </a:lnTo>
                  <a:cubicBezTo>
                    <a:pt x="14059" y="21038"/>
                    <a:pt x="15219" y="21600"/>
                    <a:pt x="16686" y="21600"/>
                  </a:cubicBezTo>
                  <a:cubicBezTo>
                    <a:pt x="17232" y="21600"/>
                    <a:pt x="17812" y="21525"/>
                    <a:pt x="18358" y="21356"/>
                  </a:cubicBezTo>
                  <a:cubicBezTo>
                    <a:pt x="20542" y="20776"/>
                    <a:pt x="21600" y="19577"/>
                    <a:pt x="20542" y="18996"/>
                  </a:cubicBezTo>
                  <a:lnTo>
                    <a:pt x="7575" y="1199"/>
                  </a:lnTo>
                  <a:cubicBezTo>
                    <a:pt x="6483" y="599"/>
                    <a:pt x="4334" y="0"/>
                    <a:pt x="2150"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7" name="Google Shape;2624;p30"/>
            <p:cNvSpPr/>
            <p:nvPr/>
          </p:nvSpPr>
          <p:spPr>
            <a:xfrm>
              <a:off x="163953" y="122363"/>
              <a:ext cx="13919" cy="26113"/>
            </a:xfrm>
            <a:custGeom>
              <a:avLst/>
              <a:gdLst/>
              <a:ahLst/>
              <a:cxnLst>
                <a:cxn ang="0">
                  <a:pos x="wd2" y="hd2"/>
                </a:cxn>
                <a:cxn ang="5400000">
                  <a:pos x="wd2" y="hd2"/>
                </a:cxn>
                <a:cxn ang="10800000">
                  <a:pos x="wd2" y="hd2"/>
                </a:cxn>
                <a:cxn ang="16200000">
                  <a:pos x="wd2" y="hd2"/>
                </a:cxn>
              </a:cxnLst>
              <a:rect l="0" t="0" r="r" b="b"/>
              <a:pathLst>
                <a:path w="20938" h="21600" fill="norm" stroke="1" extrusionOk="0">
                  <a:moveTo>
                    <a:pt x="4278" y="0"/>
                  </a:moveTo>
                  <a:cubicBezTo>
                    <a:pt x="3733" y="0"/>
                    <a:pt x="3154" y="75"/>
                    <a:pt x="2575" y="244"/>
                  </a:cubicBezTo>
                  <a:cubicBezTo>
                    <a:pt x="428" y="824"/>
                    <a:pt x="-662" y="2023"/>
                    <a:pt x="428" y="3203"/>
                  </a:cubicBezTo>
                  <a:lnTo>
                    <a:pt x="13375" y="20401"/>
                  </a:lnTo>
                  <a:cubicBezTo>
                    <a:pt x="14465" y="21600"/>
                    <a:pt x="16611" y="21600"/>
                    <a:pt x="18758" y="21600"/>
                  </a:cubicBezTo>
                  <a:cubicBezTo>
                    <a:pt x="20938" y="21001"/>
                    <a:pt x="20938" y="19820"/>
                    <a:pt x="20938" y="18621"/>
                  </a:cubicBezTo>
                  <a:lnTo>
                    <a:pt x="6901" y="1424"/>
                  </a:lnTo>
                  <a:cubicBezTo>
                    <a:pt x="6901" y="562"/>
                    <a:pt x="5743" y="0"/>
                    <a:pt x="427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8" name="Google Shape;2625;p30"/>
            <p:cNvSpPr/>
            <p:nvPr/>
          </p:nvSpPr>
          <p:spPr>
            <a:xfrm>
              <a:off x="373383" y="346141"/>
              <a:ext cx="25681" cy="14201"/>
            </a:xfrm>
            <a:custGeom>
              <a:avLst/>
              <a:gdLst/>
              <a:ahLst/>
              <a:cxnLst>
                <a:cxn ang="0">
                  <a:pos x="wd2" y="hd2"/>
                </a:cxn>
                <a:cxn ang="5400000">
                  <a:pos x="wd2" y="hd2"/>
                </a:cxn>
                <a:cxn ang="10800000">
                  <a:pos x="wd2" y="hd2"/>
                </a:cxn>
                <a:cxn ang="16200000">
                  <a:pos x="wd2" y="hd2"/>
                </a:cxn>
              </a:cxnLst>
              <a:rect l="0" t="0" r="r" b="b"/>
              <a:pathLst>
                <a:path w="20916" h="21600" fill="norm" stroke="1" extrusionOk="0">
                  <a:moveTo>
                    <a:pt x="2216" y="0"/>
                  </a:moveTo>
                  <a:cubicBezTo>
                    <a:pt x="1404" y="0"/>
                    <a:pt x="667" y="999"/>
                    <a:pt x="224" y="2618"/>
                  </a:cubicBezTo>
                  <a:cubicBezTo>
                    <a:pt x="-348" y="4789"/>
                    <a:pt x="224" y="6959"/>
                    <a:pt x="1404" y="8061"/>
                  </a:cubicBezTo>
                  <a:lnTo>
                    <a:pt x="18338" y="21152"/>
                  </a:lnTo>
                  <a:cubicBezTo>
                    <a:pt x="18651" y="21462"/>
                    <a:pt x="18965" y="21600"/>
                    <a:pt x="19260" y="21600"/>
                  </a:cubicBezTo>
                  <a:cubicBezTo>
                    <a:pt x="20053" y="21600"/>
                    <a:pt x="20680" y="20567"/>
                    <a:pt x="20680" y="18982"/>
                  </a:cubicBezTo>
                  <a:cubicBezTo>
                    <a:pt x="21252" y="17879"/>
                    <a:pt x="20680" y="15709"/>
                    <a:pt x="20090" y="14607"/>
                  </a:cubicBezTo>
                  <a:lnTo>
                    <a:pt x="3157" y="413"/>
                  </a:lnTo>
                  <a:cubicBezTo>
                    <a:pt x="2843" y="138"/>
                    <a:pt x="2530" y="0"/>
                    <a:pt x="2216"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29" name="Google Shape;2626;p30"/>
            <p:cNvSpPr/>
            <p:nvPr/>
          </p:nvSpPr>
          <p:spPr>
            <a:xfrm>
              <a:off x="70699" y="214900"/>
              <a:ext cx="25679" cy="14178"/>
            </a:xfrm>
            <a:custGeom>
              <a:avLst/>
              <a:gdLst/>
              <a:ahLst/>
              <a:cxnLst>
                <a:cxn ang="0">
                  <a:pos x="wd2" y="hd2"/>
                </a:cxn>
                <a:cxn ang="5400000">
                  <a:pos x="wd2" y="hd2"/>
                </a:cxn>
                <a:cxn ang="10800000">
                  <a:pos x="wd2" y="hd2"/>
                </a:cxn>
                <a:cxn ang="16200000">
                  <a:pos x="wd2" y="hd2"/>
                </a:cxn>
              </a:cxnLst>
              <a:rect l="0" t="0" r="r" b="b"/>
              <a:pathLst>
                <a:path w="20896" h="21600" fill="norm" stroke="1" extrusionOk="0">
                  <a:moveTo>
                    <a:pt x="1922" y="0"/>
                  </a:moveTo>
                  <a:cubicBezTo>
                    <a:pt x="1185" y="0"/>
                    <a:pt x="245" y="1001"/>
                    <a:pt x="245" y="2588"/>
                  </a:cubicBezTo>
                  <a:cubicBezTo>
                    <a:pt x="-345" y="4796"/>
                    <a:pt x="245" y="6970"/>
                    <a:pt x="835" y="6970"/>
                  </a:cubicBezTo>
                  <a:lnTo>
                    <a:pt x="18343" y="21186"/>
                  </a:lnTo>
                  <a:cubicBezTo>
                    <a:pt x="18490" y="21462"/>
                    <a:pt x="18693" y="21600"/>
                    <a:pt x="18914" y="21600"/>
                  </a:cubicBezTo>
                  <a:cubicBezTo>
                    <a:pt x="19504" y="21600"/>
                    <a:pt x="20241" y="20599"/>
                    <a:pt x="20665" y="18978"/>
                  </a:cubicBezTo>
                  <a:cubicBezTo>
                    <a:pt x="21255" y="17908"/>
                    <a:pt x="20665" y="14630"/>
                    <a:pt x="19504" y="14630"/>
                  </a:cubicBezTo>
                  <a:lnTo>
                    <a:pt x="2585" y="414"/>
                  </a:lnTo>
                  <a:cubicBezTo>
                    <a:pt x="2420" y="138"/>
                    <a:pt x="2180" y="0"/>
                    <a:pt x="1922"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30" name="Google Shape;2627;p30"/>
            <p:cNvSpPr/>
            <p:nvPr/>
          </p:nvSpPr>
          <p:spPr>
            <a:xfrm>
              <a:off x="161802" y="426040"/>
              <a:ext cx="14209" cy="26091"/>
            </a:xfrm>
            <a:custGeom>
              <a:avLst/>
              <a:gdLst/>
              <a:ahLst/>
              <a:cxnLst>
                <a:cxn ang="0">
                  <a:pos x="wd2" y="hd2"/>
                </a:cxn>
                <a:cxn ang="5400000">
                  <a:pos x="wd2" y="hd2"/>
                </a:cxn>
                <a:cxn ang="10800000">
                  <a:pos x="wd2" y="hd2"/>
                </a:cxn>
                <a:cxn ang="16200000">
                  <a:pos x="wd2" y="hd2"/>
                </a:cxn>
              </a:cxnLst>
              <a:rect l="0" t="0" r="r" b="b"/>
              <a:pathLst>
                <a:path w="20378" h="21600" fill="norm" stroke="1" extrusionOk="0">
                  <a:moveTo>
                    <a:pt x="18923" y="0"/>
                  </a:moveTo>
                  <a:cubicBezTo>
                    <a:pt x="16876" y="0"/>
                    <a:pt x="14798" y="0"/>
                    <a:pt x="13791" y="1181"/>
                  </a:cubicBezTo>
                  <a:lnTo>
                    <a:pt x="408" y="18394"/>
                  </a:lnTo>
                  <a:cubicBezTo>
                    <a:pt x="-631" y="19594"/>
                    <a:pt x="408" y="20775"/>
                    <a:pt x="2455" y="21375"/>
                  </a:cubicBezTo>
                  <a:cubicBezTo>
                    <a:pt x="3007" y="21525"/>
                    <a:pt x="3559" y="21600"/>
                    <a:pt x="4111" y="21600"/>
                  </a:cubicBezTo>
                  <a:cubicBezTo>
                    <a:pt x="5540" y="21600"/>
                    <a:pt x="6840" y="21056"/>
                    <a:pt x="7619" y="20175"/>
                  </a:cubicBezTo>
                  <a:lnTo>
                    <a:pt x="19962" y="2962"/>
                  </a:lnTo>
                  <a:cubicBezTo>
                    <a:pt x="20969" y="1781"/>
                    <a:pt x="19962" y="581"/>
                    <a:pt x="1892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31" name="Google Shape;2628;p30"/>
            <p:cNvSpPr/>
            <p:nvPr/>
          </p:nvSpPr>
          <p:spPr>
            <a:xfrm>
              <a:off x="293327" y="123088"/>
              <a:ext cx="14360" cy="2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16" y="0"/>
                  </a:moveTo>
                  <a:cubicBezTo>
                    <a:pt x="16183" y="0"/>
                    <a:pt x="14820" y="538"/>
                    <a:pt x="14037" y="1409"/>
                  </a:cubicBezTo>
                  <a:lnTo>
                    <a:pt x="0" y="18430"/>
                  </a:lnTo>
                  <a:cubicBezTo>
                    <a:pt x="0" y="19598"/>
                    <a:pt x="0" y="20784"/>
                    <a:pt x="2180" y="21359"/>
                  </a:cubicBezTo>
                  <a:cubicBezTo>
                    <a:pt x="2760" y="21526"/>
                    <a:pt x="3339" y="21600"/>
                    <a:pt x="3884" y="21600"/>
                  </a:cubicBezTo>
                  <a:cubicBezTo>
                    <a:pt x="5417" y="21600"/>
                    <a:pt x="6780" y="21062"/>
                    <a:pt x="7563" y="20191"/>
                  </a:cubicBezTo>
                  <a:lnTo>
                    <a:pt x="21600" y="3170"/>
                  </a:lnTo>
                  <a:cubicBezTo>
                    <a:pt x="21600" y="1984"/>
                    <a:pt x="21600" y="816"/>
                    <a:pt x="19420" y="222"/>
                  </a:cubicBezTo>
                  <a:cubicBezTo>
                    <a:pt x="18874" y="74"/>
                    <a:pt x="18295" y="0"/>
                    <a:pt x="17716"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32" name="Google Shape;2629;p30"/>
            <p:cNvSpPr/>
            <p:nvPr/>
          </p:nvSpPr>
          <p:spPr>
            <a:xfrm>
              <a:off x="215171" y="185051"/>
              <a:ext cx="39430" cy="173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92" y="0"/>
                  </a:moveTo>
                  <a:lnTo>
                    <a:pt x="0" y="21600"/>
                  </a:lnTo>
                  <a:lnTo>
                    <a:pt x="21600" y="21600"/>
                  </a:lnTo>
                  <a:lnTo>
                    <a:pt x="10992" y="0"/>
                  </a:ln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33" name="Google Shape;2630;p30"/>
            <p:cNvSpPr/>
            <p:nvPr/>
          </p:nvSpPr>
          <p:spPr>
            <a:xfrm>
              <a:off x="217323" y="270408"/>
              <a:ext cx="35127" cy="34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16" y="0"/>
                  </a:moveTo>
                  <a:cubicBezTo>
                    <a:pt x="4846" y="0"/>
                    <a:pt x="0" y="4945"/>
                    <a:pt x="0" y="10800"/>
                  </a:cubicBezTo>
                  <a:cubicBezTo>
                    <a:pt x="0" y="16641"/>
                    <a:pt x="4846" y="21600"/>
                    <a:pt x="11016" y="21600"/>
                  </a:cubicBezTo>
                  <a:cubicBezTo>
                    <a:pt x="16754" y="21600"/>
                    <a:pt x="21600" y="16641"/>
                    <a:pt x="21600" y="10800"/>
                  </a:cubicBezTo>
                  <a:cubicBezTo>
                    <a:pt x="21600" y="4945"/>
                    <a:pt x="16754" y="0"/>
                    <a:pt x="11016" y="0"/>
                  </a:cubicBezTo>
                  <a:close/>
                </a:path>
              </a:pathLst>
            </a:custGeom>
            <a:solidFill>
              <a:srgbClr val="DD915E"/>
            </a:solidFill>
            <a:ln w="12700" cap="flat">
              <a:noFill/>
              <a:miter lim="400000"/>
            </a:ln>
            <a:effectLst/>
          </p:spPr>
          <p:txBody>
            <a:bodyPr wrap="square" lIns="0" tIns="0" rIns="0" bIns="0" numCol="1" anchor="ctr">
              <a:noAutofit/>
            </a:bodyPr>
            <a:lstStyle/>
            <a:p>
              <a:pPr>
                <a:defRPr sz="1400"/>
              </a:pPr>
            </a:p>
          </p:txBody>
        </p:sp>
        <p:sp>
          <p:nvSpPr>
            <p:cNvPr id="11834" name="Google Shape;2631;p30"/>
            <p:cNvSpPr/>
            <p:nvPr/>
          </p:nvSpPr>
          <p:spPr>
            <a:xfrm>
              <a:off x="225204" y="278289"/>
              <a:ext cx="19365" cy="18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92" y="0"/>
                  </a:moveTo>
                  <a:cubicBezTo>
                    <a:pt x="4800" y="0"/>
                    <a:pt x="0" y="4987"/>
                    <a:pt x="0" y="10813"/>
                  </a:cubicBezTo>
                  <a:cubicBezTo>
                    <a:pt x="0" y="16613"/>
                    <a:pt x="4800" y="21600"/>
                    <a:pt x="11192" y="21600"/>
                  </a:cubicBezTo>
                  <a:cubicBezTo>
                    <a:pt x="16800" y="21600"/>
                    <a:pt x="21600" y="16613"/>
                    <a:pt x="21600" y="10813"/>
                  </a:cubicBezTo>
                  <a:cubicBezTo>
                    <a:pt x="21600" y="4987"/>
                    <a:pt x="16800" y="0"/>
                    <a:pt x="11192" y="0"/>
                  </a:cubicBezTo>
                  <a:close/>
                </a:path>
              </a:pathLst>
            </a:custGeom>
            <a:solidFill>
              <a:srgbClr val="F2A365"/>
            </a:solidFill>
            <a:ln w="12700" cap="flat">
              <a:noFill/>
              <a:miter lim="400000"/>
            </a:ln>
            <a:effectLst/>
          </p:spPr>
          <p:txBody>
            <a:bodyPr wrap="square" lIns="0" tIns="0" rIns="0" bIns="0" numCol="1" anchor="ctr">
              <a:noAutofit/>
            </a:bodyPr>
            <a:lstStyle/>
            <a:p>
              <a:pPr>
                <a:defRPr sz="1400"/>
              </a:pPr>
            </a:p>
          </p:txBody>
        </p:sp>
        <p:sp>
          <p:nvSpPr>
            <p:cNvPr id="11835" name="Google Shape;2632;p30"/>
            <p:cNvSpPr/>
            <p:nvPr/>
          </p:nvSpPr>
          <p:spPr>
            <a:xfrm>
              <a:off x="165664" y="0"/>
              <a:ext cx="137720" cy="26543"/>
            </a:xfrm>
            <a:prstGeom prst="rect">
              <a:avLst/>
            </a:prstGeom>
            <a:solidFill>
              <a:srgbClr val="30475E"/>
            </a:solidFill>
            <a:ln w="12700" cap="flat">
              <a:noFill/>
              <a:miter lim="400000"/>
            </a:ln>
            <a:effectLst/>
          </p:spPr>
          <p:txBody>
            <a:bodyPr wrap="square" lIns="0" tIns="0" rIns="0" bIns="0" numCol="1" anchor="ctr">
              <a:noAutofit/>
            </a:bodyPr>
            <a:lstStyle/>
            <a:p>
              <a:pPr>
                <a:defRPr sz="1400"/>
              </a:pPr>
            </a:p>
          </p:txBody>
        </p:sp>
        <p:sp>
          <p:nvSpPr>
            <p:cNvPr id="11836" name="Google Shape;2633;p30"/>
            <p:cNvSpPr/>
            <p:nvPr/>
          </p:nvSpPr>
          <p:spPr>
            <a:xfrm>
              <a:off x="189331" y="26542"/>
              <a:ext cx="91813" cy="10759"/>
            </a:xfrm>
            <a:prstGeom prst="rect">
              <a:avLst/>
            </a:prstGeom>
            <a:solidFill>
              <a:srgbClr val="263C4C"/>
            </a:solidFill>
            <a:ln w="12700" cap="flat">
              <a:noFill/>
              <a:miter lim="400000"/>
            </a:ln>
            <a:effectLst/>
          </p:spPr>
          <p:txBody>
            <a:bodyPr wrap="square" lIns="0" tIns="0" rIns="0" bIns="0" numCol="1" anchor="ctr">
              <a:noAutofit/>
            </a:bodyPr>
            <a:lstStyle/>
            <a:p>
              <a:pPr>
                <a:defRPr sz="1400"/>
              </a:pPr>
            </a:p>
          </p:txBody>
        </p:sp>
      </p:grpSp>
      <p:grpSp>
        <p:nvGrpSpPr>
          <p:cNvPr id="11879" name="Group"/>
          <p:cNvGrpSpPr/>
          <p:nvPr/>
        </p:nvGrpSpPr>
        <p:grpSpPr>
          <a:xfrm>
            <a:off x="9497701" y="2335228"/>
            <a:ext cx="433924" cy="384439"/>
            <a:chOff x="0" y="0"/>
            <a:chExt cx="433922" cy="384438"/>
          </a:xfrm>
        </p:grpSpPr>
        <p:sp>
          <p:nvSpPr>
            <p:cNvPr id="11838" name="Google Shape;2655;p30"/>
            <p:cNvSpPr/>
            <p:nvPr/>
          </p:nvSpPr>
          <p:spPr>
            <a:xfrm>
              <a:off x="0" y="0"/>
              <a:ext cx="433923" cy="384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47" y="0"/>
                  </a:moveTo>
                  <a:cubicBezTo>
                    <a:pt x="7070" y="0"/>
                    <a:pt x="6462" y="444"/>
                    <a:pt x="6213" y="1129"/>
                  </a:cubicBezTo>
                  <a:cubicBezTo>
                    <a:pt x="5926" y="846"/>
                    <a:pt x="5569" y="686"/>
                    <a:pt x="5177" y="686"/>
                  </a:cubicBezTo>
                  <a:cubicBezTo>
                    <a:pt x="4356" y="686"/>
                    <a:pt x="3713" y="1331"/>
                    <a:pt x="3534" y="2177"/>
                  </a:cubicBezTo>
                  <a:cubicBezTo>
                    <a:pt x="3463" y="2177"/>
                    <a:pt x="3356" y="2136"/>
                    <a:pt x="3285" y="2136"/>
                  </a:cubicBezTo>
                  <a:cubicBezTo>
                    <a:pt x="2356" y="2136"/>
                    <a:pt x="1606" y="2983"/>
                    <a:pt x="1606" y="4030"/>
                  </a:cubicBezTo>
                  <a:cubicBezTo>
                    <a:pt x="1606" y="4111"/>
                    <a:pt x="1606" y="4151"/>
                    <a:pt x="1643" y="4232"/>
                  </a:cubicBezTo>
                  <a:cubicBezTo>
                    <a:pt x="679" y="4716"/>
                    <a:pt x="0" y="5804"/>
                    <a:pt x="0" y="7052"/>
                  </a:cubicBezTo>
                  <a:cubicBezTo>
                    <a:pt x="0" y="7818"/>
                    <a:pt x="250" y="8504"/>
                    <a:pt x="643" y="9068"/>
                  </a:cubicBezTo>
                  <a:cubicBezTo>
                    <a:pt x="643" y="9188"/>
                    <a:pt x="607" y="9309"/>
                    <a:pt x="607" y="9430"/>
                  </a:cubicBezTo>
                  <a:cubicBezTo>
                    <a:pt x="607" y="11123"/>
                    <a:pt x="1821" y="12493"/>
                    <a:pt x="3320" y="12493"/>
                  </a:cubicBezTo>
                  <a:cubicBezTo>
                    <a:pt x="3677" y="12493"/>
                    <a:pt x="3999" y="12412"/>
                    <a:pt x="4284" y="12291"/>
                  </a:cubicBezTo>
                  <a:cubicBezTo>
                    <a:pt x="4391" y="13702"/>
                    <a:pt x="5427" y="14831"/>
                    <a:pt x="6712" y="14831"/>
                  </a:cubicBezTo>
                  <a:lnTo>
                    <a:pt x="6819" y="14831"/>
                  </a:lnTo>
                  <a:cubicBezTo>
                    <a:pt x="7284" y="15556"/>
                    <a:pt x="7997" y="15999"/>
                    <a:pt x="8818" y="15999"/>
                  </a:cubicBezTo>
                  <a:cubicBezTo>
                    <a:pt x="9283" y="15999"/>
                    <a:pt x="9747" y="15878"/>
                    <a:pt x="10103" y="15595"/>
                  </a:cubicBezTo>
                  <a:cubicBezTo>
                    <a:pt x="10246" y="15999"/>
                    <a:pt x="10425" y="16402"/>
                    <a:pt x="10711" y="16683"/>
                  </a:cubicBezTo>
                  <a:cubicBezTo>
                    <a:pt x="11103" y="17087"/>
                    <a:pt x="11604" y="17328"/>
                    <a:pt x="12174" y="17328"/>
                  </a:cubicBezTo>
                  <a:cubicBezTo>
                    <a:pt x="12568" y="17892"/>
                    <a:pt x="13174" y="18215"/>
                    <a:pt x="13888" y="18215"/>
                  </a:cubicBezTo>
                  <a:cubicBezTo>
                    <a:pt x="14209" y="18215"/>
                    <a:pt x="14495" y="18134"/>
                    <a:pt x="14781" y="18013"/>
                  </a:cubicBezTo>
                  <a:cubicBezTo>
                    <a:pt x="15066" y="18699"/>
                    <a:pt x="15352" y="19827"/>
                    <a:pt x="15173" y="21438"/>
                  </a:cubicBezTo>
                  <a:lnTo>
                    <a:pt x="16673" y="21600"/>
                  </a:lnTo>
                  <a:cubicBezTo>
                    <a:pt x="16673" y="21600"/>
                    <a:pt x="16745" y="19344"/>
                    <a:pt x="16494" y="17812"/>
                  </a:cubicBezTo>
                  <a:cubicBezTo>
                    <a:pt x="16673" y="17853"/>
                    <a:pt x="16852" y="17892"/>
                    <a:pt x="17030" y="17892"/>
                  </a:cubicBezTo>
                  <a:cubicBezTo>
                    <a:pt x="18244" y="17892"/>
                    <a:pt x="19244" y="16765"/>
                    <a:pt x="19244" y="15394"/>
                  </a:cubicBezTo>
                  <a:cubicBezTo>
                    <a:pt x="19244" y="15193"/>
                    <a:pt x="19208" y="15032"/>
                    <a:pt x="19172" y="14831"/>
                  </a:cubicBezTo>
                  <a:lnTo>
                    <a:pt x="19386" y="14831"/>
                  </a:lnTo>
                  <a:cubicBezTo>
                    <a:pt x="20600" y="14831"/>
                    <a:pt x="21600" y="13743"/>
                    <a:pt x="21600" y="12372"/>
                  </a:cubicBezTo>
                  <a:cubicBezTo>
                    <a:pt x="21600" y="11889"/>
                    <a:pt x="21493" y="11485"/>
                    <a:pt x="21279" y="11123"/>
                  </a:cubicBezTo>
                  <a:cubicBezTo>
                    <a:pt x="21493" y="10719"/>
                    <a:pt x="21600" y="10317"/>
                    <a:pt x="21600" y="9873"/>
                  </a:cubicBezTo>
                  <a:cubicBezTo>
                    <a:pt x="21600" y="8987"/>
                    <a:pt x="21208" y="8262"/>
                    <a:pt x="20636" y="7818"/>
                  </a:cubicBezTo>
                  <a:cubicBezTo>
                    <a:pt x="20493" y="6851"/>
                    <a:pt x="19850" y="6085"/>
                    <a:pt x="19030" y="5843"/>
                  </a:cubicBezTo>
                  <a:cubicBezTo>
                    <a:pt x="19065" y="5722"/>
                    <a:pt x="19065" y="5601"/>
                    <a:pt x="19065" y="5441"/>
                  </a:cubicBezTo>
                  <a:cubicBezTo>
                    <a:pt x="19065" y="4393"/>
                    <a:pt x="18494" y="3507"/>
                    <a:pt x="17672" y="3144"/>
                  </a:cubicBezTo>
                  <a:cubicBezTo>
                    <a:pt x="17458" y="3063"/>
                    <a:pt x="17280" y="3023"/>
                    <a:pt x="17066" y="2983"/>
                  </a:cubicBezTo>
                  <a:cubicBezTo>
                    <a:pt x="16745" y="1411"/>
                    <a:pt x="15494" y="242"/>
                    <a:pt x="13995" y="242"/>
                  </a:cubicBezTo>
                  <a:cubicBezTo>
                    <a:pt x="13174" y="242"/>
                    <a:pt x="12425" y="604"/>
                    <a:pt x="11889" y="1169"/>
                  </a:cubicBezTo>
                  <a:cubicBezTo>
                    <a:pt x="11604" y="524"/>
                    <a:pt x="11032" y="81"/>
                    <a:pt x="10354" y="81"/>
                  </a:cubicBezTo>
                  <a:cubicBezTo>
                    <a:pt x="9854" y="81"/>
                    <a:pt x="9390" y="363"/>
                    <a:pt x="9068" y="807"/>
                  </a:cubicBezTo>
                  <a:cubicBezTo>
                    <a:pt x="8783" y="323"/>
                    <a:pt x="8283" y="0"/>
                    <a:pt x="7747"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1839" name="Google Shape;2656;p30"/>
            <p:cNvSpPr/>
            <p:nvPr/>
          </p:nvSpPr>
          <p:spPr>
            <a:xfrm>
              <a:off x="140572" y="60264"/>
              <a:ext cx="83932" cy="83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07" y="6145"/>
                  </a:moveTo>
                  <a:cubicBezTo>
                    <a:pt x="13289" y="6145"/>
                    <a:pt x="15504" y="8192"/>
                    <a:pt x="15504" y="10797"/>
                  </a:cubicBezTo>
                  <a:cubicBezTo>
                    <a:pt x="15504" y="13408"/>
                    <a:pt x="13289" y="15643"/>
                    <a:pt x="10707" y="15643"/>
                  </a:cubicBezTo>
                  <a:cubicBezTo>
                    <a:pt x="8125" y="15643"/>
                    <a:pt x="6091" y="13408"/>
                    <a:pt x="6091" y="10797"/>
                  </a:cubicBezTo>
                  <a:cubicBezTo>
                    <a:pt x="6091" y="8192"/>
                    <a:pt x="8125" y="6145"/>
                    <a:pt x="10707" y="6145"/>
                  </a:cubicBezTo>
                  <a:close/>
                  <a:moveTo>
                    <a:pt x="10707" y="0"/>
                  </a:moveTo>
                  <a:cubicBezTo>
                    <a:pt x="4803" y="0"/>
                    <a:pt x="0" y="4840"/>
                    <a:pt x="0" y="10797"/>
                  </a:cubicBezTo>
                  <a:cubicBezTo>
                    <a:pt x="0" y="16760"/>
                    <a:pt x="4803" y="21600"/>
                    <a:pt x="10707" y="21600"/>
                  </a:cubicBezTo>
                  <a:cubicBezTo>
                    <a:pt x="16797" y="21600"/>
                    <a:pt x="21600" y="16760"/>
                    <a:pt x="21600" y="10797"/>
                  </a:cubicBezTo>
                  <a:cubicBezTo>
                    <a:pt x="21600" y="4840"/>
                    <a:pt x="16611" y="0"/>
                    <a:pt x="10707"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40" name="Google Shape;2657;p30"/>
            <p:cNvSpPr/>
            <p:nvPr/>
          </p:nvSpPr>
          <p:spPr>
            <a:xfrm>
              <a:off x="175720" y="48782"/>
              <a:ext cx="12910" cy="25094"/>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41" name="Google Shape;2658;p30"/>
            <p:cNvSpPr/>
            <p:nvPr/>
          </p:nvSpPr>
          <p:spPr>
            <a:xfrm>
              <a:off x="149902" y="52360"/>
              <a:ext cx="23668" cy="28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80" y="0"/>
                  </a:moveTo>
                  <a:lnTo>
                    <a:pt x="0" y="5404"/>
                  </a:lnTo>
                  <a:lnTo>
                    <a:pt x="11120" y="21600"/>
                  </a:lnTo>
                  <a:lnTo>
                    <a:pt x="21600" y="16196"/>
                  </a:lnTo>
                  <a:lnTo>
                    <a:pt x="1048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42" name="Google Shape;2659;p30"/>
            <p:cNvSpPr/>
            <p:nvPr/>
          </p:nvSpPr>
          <p:spPr>
            <a:xfrm>
              <a:off x="132690" y="69572"/>
              <a:ext cx="28695" cy="24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4" y="0"/>
                  </a:moveTo>
                  <a:lnTo>
                    <a:pt x="0" y="10810"/>
                  </a:lnTo>
                  <a:lnTo>
                    <a:pt x="16196" y="21600"/>
                  </a:lnTo>
                  <a:lnTo>
                    <a:pt x="21600" y="11432"/>
                  </a:lnTo>
                  <a:lnTo>
                    <a:pt x="5404"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43" name="Google Shape;2660;p30"/>
            <p:cNvSpPr/>
            <p:nvPr/>
          </p:nvSpPr>
          <p:spPr>
            <a:xfrm>
              <a:off x="129112" y="95390"/>
              <a:ext cx="25094" cy="13635"/>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44" name="Google Shape;2661;p30"/>
            <p:cNvSpPr/>
            <p:nvPr/>
          </p:nvSpPr>
          <p:spPr>
            <a:xfrm>
              <a:off x="132690" y="110451"/>
              <a:ext cx="28695" cy="24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96" y="0"/>
                  </a:moveTo>
                  <a:lnTo>
                    <a:pt x="0" y="10810"/>
                  </a:lnTo>
                  <a:lnTo>
                    <a:pt x="5404" y="21600"/>
                  </a:lnTo>
                  <a:lnTo>
                    <a:pt x="21600" y="10168"/>
                  </a:lnTo>
                  <a:lnTo>
                    <a:pt x="16196"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45" name="Google Shape;2662;p30"/>
            <p:cNvSpPr/>
            <p:nvPr/>
          </p:nvSpPr>
          <p:spPr>
            <a:xfrm>
              <a:off x="149902" y="122657"/>
              <a:ext cx="24393" cy="28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32" y="0"/>
                  </a:moveTo>
                  <a:lnTo>
                    <a:pt x="0" y="16741"/>
                  </a:lnTo>
                  <a:lnTo>
                    <a:pt x="10790" y="21600"/>
                  </a:lnTo>
                  <a:lnTo>
                    <a:pt x="21600" y="5404"/>
                  </a:lnTo>
                  <a:lnTo>
                    <a:pt x="11432"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46" name="Google Shape;2663;p30"/>
            <p:cNvSpPr/>
            <p:nvPr/>
          </p:nvSpPr>
          <p:spPr>
            <a:xfrm>
              <a:off x="175720" y="129837"/>
              <a:ext cx="13635" cy="25094"/>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47" name="Google Shape;2664;p30"/>
            <p:cNvSpPr/>
            <p:nvPr/>
          </p:nvSpPr>
          <p:spPr>
            <a:xfrm>
              <a:off x="190781" y="123360"/>
              <a:ext cx="24392" cy="27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68" y="0"/>
                  </a:moveTo>
                  <a:lnTo>
                    <a:pt x="0" y="4998"/>
                  </a:lnTo>
                  <a:lnTo>
                    <a:pt x="11432" y="21600"/>
                  </a:lnTo>
                  <a:lnTo>
                    <a:pt x="21600" y="16619"/>
                  </a:lnTo>
                  <a:lnTo>
                    <a:pt x="10168"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48" name="Google Shape;2665;p30"/>
            <p:cNvSpPr/>
            <p:nvPr/>
          </p:nvSpPr>
          <p:spPr>
            <a:xfrm>
              <a:off x="202965" y="109748"/>
              <a:ext cx="28695" cy="24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4" y="0"/>
                  </a:moveTo>
                  <a:lnTo>
                    <a:pt x="0" y="10148"/>
                  </a:lnTo>
                  <a:lnTo>
                    <a:pt x="16741" y="21600"/>
                  </a:lnTo>
                  <a:lnTo>
                    <a:pt x="21600" y="11432"/>
                  </a:lnTo>
                  <a:lnTo>
                    <a:pt x="5404"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49" name="Google Shape;2666;p30"/>
            <p:cNvSpPr/>
            <p:nvPr/>
          </p:nvSpPr>
          <p:spPr>
            <a:xfrm>
              <a:off x="210144" y="95390"/>
              <a:ext cx="25117" cy="12910"/>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50" name="Google Shape;2667;p30"/>
            <p:cNvSpPr/>
            <p:nvPr/>
          </p:nvSpPr>
          <p:spPr>
            <a:xfrm>
              <a:off x="202965" y="68870"/>
              <a:ext cx="28695" cy="24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741" y="0"/>
                  </a:moveTo>
                  <a:lnTo>
                    <a:pt x="0" y="11442"/>
                  </a:lnTo>
                  <a:lnTo>
                    <a:pt x="5404" y="21600"/>
                  </a:lnTo>
                  <a:lnTo>
                    <a:pt x="21600" y="10800"/>
                  </a:lnTo>
                  <a:lnTo>
                    <a:pt x="16741"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51" name="Google Shape;2668;p30"/>
            <p:cNvSpPr/>
            <p:nvPr/>
          </p:nvSpPr>
          <p:spPr>
            <a:xfrm>
              <a:off x="190056" y="52360"/>
              <a:ext cx="24392" cy="28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32" y="0"/>
                  </a:moveTo>
                  <a:lnTo>
                    <a:pt x="0" y="16196"/>
                  </a:lnTo>
                  <a:lnTo>
                    <a:pt x="10810" y="21600"/>
                  </a:lnTo>
                  <a:lnTo>
                    <a:pt x="21600" y="5404"/>
                  </a:lnTo>
                  <a:lnTo>
                    <a:pt x="11432"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52" name="Google Shape;2669;p30"/>
            <p:cNvSpPr/>
            <p:nvPr/>
          </p:nvSpPr>
          <p:spPr>
            <a:xfrm>
              <a:off x="278992" y="129837"/>
              <a:ext cx="56664" cy="56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8" y="6011"/>
                  </a:moveTo>
                  <a:cubicBezTo>
                    <a:pt x="13399" y="6011"/>
                    <a:pt x="15583" y="8205"/>
                    <a:pt x="15583" y="10666"/>
                  </a:cubicBezTo>
                  <a:cubicBezTo>
                    <a:pt x="15583" y="13395"/>
                    <a:pt x="13399" y="15589"/>
                    <a:pt x="10938" y="15589"/>
                  </a:cubicBezTo>
                  <a:cubicBezTo>
                    <a:pt x="8201" y="15589"/>
                    <a:pt x="6017" y="13395"/>
                    <a:pt x="6017" y="10666"/>
                  </a:cubicBezTo>
                  <a:cubicBezTo>
                    <a:pt x="6017" y="8205"/>
                    <a:pt x="8201" y="6011"/>
                    <a:pt x="10938" y="6011"/>
                  </a:cubicBezTo>
                  <a:close/>
                  <a:moveTo>
                    <a:pt x="10938" y="0"/>
                  </a:moveTo>
                  <a:cubicBezTo>
                    <a:pt x="4921" y="0"/>
                    <a:pt x="0" y="4923"/>
                    <a:pt x="0" y="10666"/>
                  </a:cubicBezTo>
                  <a:cubicBezTo>
                    <a:pt x="0" y="16677"/>
                    <a:pt x="4921" y="21600"/>
                    <a:pt x="10938" y="21600"/>
                  </a:cubicBezTo>
                  <a:cubicBezTo>
                    <a:pt x="16955" y="21600"/>
                    <a:pt x="21600" y="16677"/>
                    <a:pt x="21600" y="10666"/>
                  </a:cubicBezTo>
                  <a:cubicBezTo>
                    <a:pt x="21600" y="4923"/>
                    <a:pt x="16955" y="0"/>
                    <a:pt x="10938"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53" name="Google Shape;2670;p30"/>
            <p:cNvSpPr/>
            <p:nvPr/>
          </p:nvSpPr>
          <p:spPr>
            <a:xfrm>
              <a:off x="302616" y="121933"/>
              <a:ext cx="9416" cy="17213"/>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54" name="Google Shape;2671;p30"/>
            <p:cNvSpPr/>
            <p:nvPr/>
          </p:nvSpPr>
          <p:spPr>
            <a:xfrm>
              <a:off x="285446" y="124809"/>
              <a:ext cx="16511" cy="18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1" y="0"/>
                  </a:moveTo>
                  <a:lnTo>
                    <a:pt x="0" y="4987"/>
                  </a:lnTo>
                  <a:lnTo>
                    <a:pt x="11259" y="21600"/>
                  </a:lnTo>
                  <a:lnTo>
                    <a:pt x="21600" y="16613"/>
                  </a:lnTo>
                  <a:lnTo>
                    <a:pt x="10341"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55" name="Google Shape;2672;p30"/>
            <p:cNvSpPr/>
            <p:nvPr/>
          </p:nvSpPr>
          <p:spPr>
            <a:xfrm>
              <a:off x="273987" y="136291"/>
              <a:ext cx="19364" cy="16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0"/>
                  </a:moveTo>
                  <a:lnTo>
                    <a:pt x="0" y="10325"/>
                  </a:lnTo>
                  <a:lnTo>
                    <a:pt x="15992" y="21600"/>
                  </a:lnTo>
                  <a:lnTo>
                    <a:pt x="21600" y="11275"/>
                  </a:lnTo>
                  <a:lnTo>
                    <a:pt x="4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56" name="Google Shape;2673;p30"/>
            <p:cNvSpPr/>
            <p:nvPr/>
          </p:nvSpPr>
          <p:spPr>
            <a:xfrm>
              <a:off x="271110" y="153450"/>
              <a:ext cx="17213" cy="9415"/>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57" name="Google Shape;2674;p30"/>
            <p:cNvSpPr/>
            <p:nvPr/>
          </p:nvSpPr>
          <p:spPr>
            <a:xfrm>
              <a:off x="273987" y="163536"/>
              <a:ext cx="19364" cy="16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0"/>
                  </a:moveTo>
                  <a:lnTo>
                    <a:pt x="0" y="11275"/>
                  </a:lnTo>
                  <a:lnTo>
                    <a:pt x="5583" y="21600"/>
                  </a:lnTo>
                  <a:lnTo>
                    <a:pt x="21600" y="11275"/>
                  </a:lnTo>
                  <a:lnTo>
                    <a:pt x="16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58" name="Google Shape;2675;p30"/>
            <p:cNvSpPr/>
            <p:nvPr/>
          </p:nvSpPr>
          <p:spPr>
            <a:xfrm>
              <a:off x="285446" y="172142"/>
              <a:ext cx="16511" cy="19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59" y="0"/>
                  </a:moveTo>
                  <a:lnTo>
                    <a:pt x="0" y="16800"/>
                  </a:lnTo>
                  <a:lnTo>
                    <a:pt x="10341" y="21600"/>
                  </a:lnTo>
                  <a:lnTo>
                    <a:pt x="21600" y="5608"/>
                  </a:lnTo>
                  <a:lnTo>
                    <a:pt x="11259"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59" name="Google Shape;2676;p30"/>
            <p:cNvSpPr/>
            <p:nvPr/>
          </p:nvSpPr>
          <p:spPr>
            <a:xfrm>
              <a:off x="302978" y="177170"/>
              <a:ext cx="9416" cy="17212"/>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60" name="Google Shape;2677;p30"/>
            <p:cNvSpPr/>
            <p:nvPr/>
          </p:nvSpPr>
          <p:spPr>
            <a:xfrm>
              <a:off x="312714" y="172142"/>
              <a:ext cx="16488" cy="19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25" y="0"/>
                  </a:moveTo>
                  <a:lnTo>
                    <a:pt x="0" y="5608"/>
                  </a:lnTo>
                  <a:lnTo>
                    <a:pt x="11275" y="21600"/>
                  </a:lnTo>
                  <a:lnTo>
                    <a:pt x="21600" y="16800"/>
                  </a:lnTo>
                  <a:lnTo>
                    <a:pt x="10325"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61" name="Google Shape;2678;p30"/>
            <p:cNvSpPr/>
            <p:nvPr/>
          </p:nvSpPr>
          <p:spPr>
            <a:xfrm>
              <a:off x="322045" y="163536"/>
              <a:ext cx="19364" cy="16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0"/>
                  </a:moveTo>
                  <a:lnTo>
                    <a:pt x="0" y="10325"/>
                  </a:lnTo>
                  <a:lnTo>
                    <a:pt x="15992" y="21600"/>
                  </a:lnTo>
                  <a:lnTo>
                    <a:pt x="21600" y="11275"/>
                  </a:lnTo>
                  <a:lnTo>
                    <a:pt x="4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62" name="Google Shape;2679;p30"/>
            <p:cNvSpPr/>
            <p:nvPr/>
          </p:nvSpPr>
          <p:spPr>
            <a:xfrm>
              <a:off x="326348" y="153450"/>
              <a:ext cx="17213" cy="9415"/>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63" name="Google Shape;2680;p30"/>
            <p:cNvSpPr/>
            <p:nvPr/>
          </p:nvSpPr>
          <p:spPr>
            <a:xfrm>
              <a:off x="321319" y="136291"/>
              <a:ext cx="19365" cy="15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0"/>
                  </a:moveTo>
                  <a:lnTo>
                    <a:pt x="0" y="10800"/>
                  </a:lnTo>
                  <a:lnTo>
                    <a:pt x="5608" y="21600"/>
                  </a:lnTo>
                  <a:lnTo>
                    <a:pt x="21600" y="10800"/>
                  </a:lnTo>
                  <a:lnTo>
                    <a:pt x="16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64" name="Google Shape;2681;p30"/>
            <p:cNvSpPr/>
            <p:nvPr/>
          </p:nvSpPr>
          <p:spPr>
            <a:xfrm>
              <a:off x="312714" y="124084"/>
              <a:ext cx="16488" cy="19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75" y="0"/>
                  </a:moveTo>
                  <a:lnTo>
                    <a:pt x="0" y="16800"/>
                  </a:lnTo>
                  <a:lnTo>
                    <a:pt x="10325" y="21600"/>
                  </a:lnTo>
                  <a:lnTo>
                    <a:pt x="21600" y="5608"/>
                  </a:lnTo>
                  <a:lnTo>
                    <a:pt x="11275"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65" name="Google Shape;2682;p30"/>
            <p:cNvSpPr/>
            <p:nvPr/>
          </p:nvSpPr>
          <p:spPr>
            <a:xfrm>
              <a:off x="191505" y="180023"/>
              <a:ext cx="45907" cy="46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5980"/>
                  </a:moveTo>
                  <a:cubicBezTo>
                    <a:pt x="13491" y="5980"/>
                    <a:pt x="15526" y="8308"/>
                    <a:pt x="15526" y="10637"/>
                  </a:cubicBezTo>
                  <a:cubicBezTo>
                    <a:pt x="15526" y="13292"/>
                    <a:pt x="13491" y="15620"/>
                    <a:pt x="10795" y="15620"/>
                  </a:cubicBezTo>
                  <a:cubicBezTo>
                    <a:pt x="8099" y="15620"/>
                    <a:pt x="6074" y="13292"/>
                    <a:pt x="6074" y="10637"/>
                  </a:cubicBezTo>
                  <a:cubicBezTo>
                    <a:pt x="6074" y="8308"/>
                    <a:pt x="8099" y="5980"/>
                    <a:pt x="10795" y="5980"/>
                  </a:cubicBezTo>
                  <a:close/>
                  <a:moveTo>
                    <a:pt x="10795" y="0"/>
                  </a:moveTo>
                  <a:cubicBezTo>
                    <a:pt x="4721" y="0"/>
                    <a:pt x="0" y="4983"/>
                    <a:pt x="0" y="10637"/>
                  </a:cubicBezTo>
                  <a:cubicBezTo>
                    <a:pt x="0" y="16617"/>
                    <a:pt x="4721" y="21600"/>
                    <a:pt x="10795" y="21600"/>
                  </a:cubicBezTo>
                  <a:cubicBezTo>
                    <a:pt x="16869" y="21600"/>
                    <a:pt x="21600" y="16617"/>
                    <a:pt x="21600" y="10637"/>
                  </a:cubicBezTo>
                  <a:cubicBezTo>
                    <a:pt x="21600" y="4983"/>
                    <a:pt x="16869" y="0"/>
                    <a:pt x="10795"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66" name="Google Shape;2683;p30"/>
            <p:cNvSpPr/>
            <p:nvPr/>
          </p:nvSpPr>
          <p:spPr>
            <a:xfrm>
              <a:off x="209740" y="174293"/>
              <a:ext cx="9416" cy="13635"/>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67" name="Google Shape;2684;p30"/>
            <p:cNvSpPr/>
            <p:nvPr/>
          </p:nvSpPr>
          <p:spPr>
            <a:xfrm>
              <a:off x="196510" y="176445"/>
              <a:ext cx="13635" cy="15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26" y="0"/>
                  </a:moveTo>
                  <a:lnTo>
                    <a:pt x="0" y="4896"/>
                  </a:lnTo>
                  <a:lnTo>
                    <a:pt x="11374" y="21600"/>
                  </a:lnTo>
                  <a:lnTo>
                    <a:pt x="21600" y="15712"/>
                  </a:lnTo>
                  <a:lnTo>
                    <a:pt x="10226"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68" name="Google Shape;2685;p30"/>
            <p:cNvSpPr/>
            <p:nvPr/>
          </p:nvSpPr>
          <p:spPr>
            <a:xfrm>
              <a:off x="187202" y="185051"/>
              <a:ext cx="15764" cy="13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03" y="0"/>
                  </a:moveTo>
                  <a:lnTo>
                    <a:pt x="0" y="10226"/>
                  </a:lnTo>
                  <a:lnTo>
                    <a:pt x="16697" y="21600"/>
                  </a:lnTo>
                  <a:lnTo>
                    <a:pt x="21600" y="11374"/>
                  </a:lnTo>
                  <a:lnTo>
                    <a:pt x="4903"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69" name="Google Shape;2686;p30"/>
            <p:cNvSpPr/>
            <p:nvPr/>
          </p:nvSpPr>
          <p:spPr>
            <a:xfrm>
              <a:off x="185051" y="198631"/>
              <a:ext cx="14337" cy="9416"/>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70" name="Google Shape;2687;p30"/>
            <p:cNvSpPr/>
            <p:nvPr/>
          </p:nvSpPr>
          <p:spPr>
            <a:xfrm>
              <a:off x="187202" y="207993"/>
              <a:ext cx="15764" cy="13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97" y="0"/>
                  </a:moveTo>
                  <a:lnTo>
                    <a:pt x="0" y="11374"/>
                  </a:lnTo>
                  <a:lnTo>
                    <a:pt x="4903" y="21600"/>
                  </a:lnTo>
                  <a:lnTo>
                    <a:pt x="21600" y="10226"/>
                  </a:lnTo>
                  <a:lnTo>
                    <a:pt x="16697"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71" name="Google Shape;2688;p30"/>
            <p:cNvSpPr/>
            <p:nvPr/>
          </p:nvSpPr>
          <p:spPr>
            <a:xfrm>
              <a:off x="196510" y="215172"/>
              <a:ext cx="13635" cy="15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74" y="0"/>
                  </a:moveTo>
                  <a:lnTo>
                    <a:pt x="0" y="15712"/>
                  </a:lnTo>
                  <a:lnTo>
                    <a:pt x="10226" y="21600"/>
                  </a:lnTo>
                  <a:lnTo>
                    <a:pt x="21600" y="4896"/>
                  </a:lnTo>
                  <a:lnTo>
                    <a:pt x="11374"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72" name="Google Shape;2689;p30"/>
            <p:cNvSpPr/>
            <p:nvPr/>
          </p:nvSpPr>
          <p:spPr>
            <a:xfrm>
              <a:off x="210102" y="218750"/>
              <a:ext cx="9416" cy="13635"/>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73" name="Google Shape;2690;p30"/>
            <p:cNvSpPr/>
            <p:nvPr/>
          </p:nvSpPr>
          <p:spPr>
            <a:xfrm>
              <a:off x="219475" y="214447"/>
              <a:ext cx="12910" cy="15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927"/>
                  </a:lnTo>
                  <a:lnTo>
                    <a:pt x="10800" y="21600"/>
                  </a:lnTo>
                  <a:lnTo>
                    <a:pt x="21600" y="16704"/>
                  </a:lnTo>
                  <a:lnTo>
                    <a:pt x="10800"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74" name="Google Shape;2691;p30"/>
            <p:cNvSpPr/>
            <p:nvPr/>
          </p:nvSpPr>
          <p:spPr>
            <a:xfrm>
              <a:off x="226654" y="207290"/>
              <a:ext cx="15062" cy="13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32" y="0"/>
                  </a:moveTo>
                  <a:lnTo>
                    <a:pt x="0" y="10243"/>
                  </a:lnTo>
                  <a:lnTo>
                    <a:pt x="16435" y="21600"/>
                  </a:lnTo>
                  <a:lnTo>
                    <a:pt x="21600" y="11357"/>
                  </a:lnTo>
                  <a:lnTo>
                    <a:pt x="5132"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75" name="Google Shape;2692;p30"/>
            <p:cNvSpPr/>
            <p:nvPr/>
          </p:nvSpPr>
          <p:spPr>
            <a:xfrm>
              <a:off x="230233" y="198269"/>
              <a:ext cx="13634" cy="9415"/>
            </a:xfrm>
            <a:prstGeom prst="rect">
              <a:avLst/>
            </a:prstGeom>
            <a:solidFill>
              <a:srgbClr val="CECECE"/>
            </a:solidFill>
            <a:ln w="12700" cap="flat">
              <a:noFill/>
              <a:miter lim="400000"/>
            </a:ln>
            <a:effectLst/>
          </p:spPr>
          <p:txBody>
            <a:bodyPr wrap="square" lIns="0" tIns="0" rIns="0" bIns="0" numCol="1" anchor="ctr">
              <a:noAutofit/>
            </a:bodyPr>
            <a:lstStyle/>
            <a:p>
              <a:pPr>
                <a:defRPr sz="1400"/>
              </a:pPr>
            </a:p>
          </p:txBody>
        </p:sp>
        <p:sp>
          <p:nvSpPr>
            <p:cNvPr id="11876" name="Google Shape;2693;p30"/>
            <p:cNvSpPr/>
            <p:nvPr/>
          </p:nvSpPr>
          <p:spPr>
            <a:xfrm>
              <a:off x="225929" y="185051"/>
              <a:ext cx="15786" cy="13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73" y="0"/>
                  </a:moveTo>
                  <a:lnTo>
                    <a:pt x="0" y="11374"/>
                  </a:lnTo>
                  <a:lnTo>
                    <a:pt x="4896" y="21600"/>
                  </a:lnTo>
                  <a:lnTo>
                    <a:pt x="21600" y="10226"/>
                  </a:lnTo>
                  <a:lnTo>
                    <a:pt x="16673"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77" name="Google Shape;2694;p30"/>
            <p:cNvSpPr/>
            <p:nvPr/>
          </p:nvSpPr>
          <p:spPr>
            <a:xfrm>
              <a:off x="218750" y="175720"/>
              <a:ext cx="13635" cy="15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74" y="0"/>
                  </a:moveTo>
                  <a:lnTo>
                    <a:pt x="0" y="16704"/>
                  </a:lnTo>
                  <a:lnTo>
                    <a:pt x="10226" y="21600"/>
                  </a:lnTo>
                  <a:lnTo>
                    <a:pt x="21600" y="4927"/>
                  </a:lnTo>
                  <a:lnTo>
                    <a:pt x="11374" y="0"/>
                  </a:ln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78" name="Google Shape;2695;p30"/>
            <p:cNvSpPr/>
            <p:nvPr/>
          </p:nvSpPr>
          <p:spPr>
            <a:xfrm>
              <a:off x="215172" y="55961"/>
              <a:ext cx="218751" cy="328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40" y="0"/>
                  </a:moveTo>
                  <a:cubicBezTo>
                    <a:pt x="14093" y="566"/>
                    <a:pt x="14305" y="1132"/>
                    <a:pt x="14446" y="1744"/>
                  </a:cubicBezTo>
                  <a:cubicBezTo>
                    <a:pt x="15014" y="4197"/>
                    <a:pt x="14377" y="6839"/>
                    <a:pt x="12109" y="8772"/>
                  </a:cubicBezTo>
                  <a:cubicBezTo>
                    <a:pt x="8782" y="11601"/>
                    <a:pt x="2337" y="12687"/>
                    <a:pt x="0" y="15846"/>
                  </a:cubicBezTo>
                  <a:cubicBezTo>
                    <a:pt x="778" y="16318"/>
                    <a:pt x="1771" y="16601"/>
                    <a:pt x="2903" y="16601"/>
                  </a:cubicBezTo>
                  <a:cubicBezTo>
                    <a:pt x="3683" y="17260"/>
                    <a:pt x="4886" y="17639"/>
                    <a:pt x="6302" y="17639"/>
                  </a:cubicBezTo>
                  <a:cubicBezTo>
                    <a:pt x="6939" y="17639"/>
                    <a:pt x="7507" y="17543"/>
                    <a:pt x="8073" y="17402"/>
                  </a:cubicBezTo>
                  <a:cubicBezTo>
                    <a:pt x="8639" y="18205"/>
                    <a:pt x="9207" y="19525"/>
                    <a:pt x="8851" y="21411"/>
                  </a:cubicBezTo>
                  <a:lnTo>
                    <a:pt x="11828" y="21600"/>
                  </a:lnTo>
                  <a:cubicBezTo>
                    <a:pt x="11828" y="21600"/>
                    <a:pt x="11968" y="18960"/>
                    <a:pt x="11472" y="17167"/>
                  </a:cubicBezTo>
                  <a:cubicBezTo>
                    <a:pt x="11828" y="17214"/>
                    <a:pt x="12181" y="17260"/>
                    <a:pt x="12534" y="17260"/>
                  </a:cubicBezTo>
                  <a:cubicBezTo>
                    <a:pt x="14943" y="17260"/>
                    <a:pt x="16926" y="15941"/>
                    <a:pt x="16926" y="14337"/>
                  </a:cubicBezTo>
                  <a:cubicBezTo>
                    <a:pt x="16926" y="14102"/>
                    <a:pt x="16855" y="13913"/>
                    <a:pt x="16783" y="13677"/>
                  </a:cubicBezTo>
                  <a:lnTo>
                    <a:pt x="17208" y="13677"/>
                  </a:lnTo>
                  <a:cubicBezTo>
                    <a:pt x="19616" y="13677"/>
                    <a:pt x="21600" y="12404"/>
                    <a:pt x="21600" y="10800"/>
                  </a:cubicBezTo>
                  <a:cubicBezTo>
                    <a:pt x="21600" y="10234"/>
                    <a:pt x="21388" y="9762"/>
                    <a:pt x="20963" y="9338"/>
                  </a:cubicBezTo>
                  <a:cubicBezTo>
                    <a:pt x="21388" y="8865"/>
                    <a:pt x="21600" y="8395"/>
                    <a:pt x="21600" y="7829"/>
                  </a:cubicBezTo>
                  <a:cubicBezTo>
                    <a:pt x="21600" y="6839"/>
                    <a:pt x="20822" y="5942"/>
                    <a:pt x="19688" y="5424"/>
                  </a:cubicBezTo>
                  <a:cubicBezTo>
                    <a:pt x="19404" y="4338"/>
                    <a:pt x="18129" y="3442"/>
                    <a:pt x="16501" y="3159"/>
                  </a:cubicBezTo>
                  <a:cubicBezTo>
                    <a:pt x="16571" y="3017"/>
                    <a:pt x="16571" y="2830"/>
                    <a:pt x="16571" y="2688"/>
                  </a:cubicBezTo>
                  <a:cubicBezTo>
                    <a:pt x="16571" y="1461"/>
                    <a:pt x="15439" y="424"/>
                    <a:pt x="13740"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grpSp>
      <p:grpSp>
        <p:nvGrpSpPr>
          <p:cNvPr id="11896" name="Group"/>
          <p:cNvGrpSpPr/>
          <p:nvPr/>
        </p:nvGrpSpPr>
        <p:grpSpPr>
          <a:xfrm>
            <a:off x="6583074" y="2355395"/>
            <a:ext cx="410981" cy="344104"/>
            <a:chOff x="0" y="0"/>
            <a:chExt cx="410980" cy="344103"/>
          </a:xfrm>
        </p:grpSpPr>
        <p:sp>
          <p:nvSpPr>
            <p:cNvPr id="11880" name="Google Shape;2696;p30"/>
            <p:cNvSpPr/>
            <p:nvPr/>
          </p:nvSpPr>
          <p:spPr>
            <a:xfrm>
              <a:off x="0" y="39995"/>
              <a:ext cx="410981" cy="304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326"/>
                  </a:lnTo>
                  <a:lnTo>
                    <a:pt x="9763" y="20326"/>
                  </a:lnTo>
                  <a:cubicBezTo>
                    <a:pt x="9763" y="21039"/>
                    <a:pt x="10178" y="21600"/>
                    <a:pt x="10705" y="21600"/>
                  </a:cubicBezTo>
                  <a:lnTo>
                    <a:pt x="10895" y="21600"/>
                  </a:lnTo>
                  <a:cubicBezTo>
                    <a:pt x="11422" y="21600"/>
                    <a:pt x="11836" y="21039"/>
                    <a:pt x="11836" y="20326"/>
                  </a:cubicBezTo>
                  <a:lnTo>
                    <a:pt x="21600" y="20326"/>
                  </a:lnTo>
                  <a:lnTo>
                    <a:pt x="21600" y="0"/>
                  </a:lnTo>
                  <a:close/>
                </a:path>
              </a:pathLst>
            </a:custGeom>
            <a:solidFill>
              <a:srgbClr val="222831"/>
            </a:solidFill>
            <a:ln w="12700" cap="flat">
              <a:noFill/>
              <a:miter lim="400000"/>
            </a:ln>
            <a:effectLst/>
          </p:spPr>
          <p:txBody>
            <a:bodyPr wrap="square" lIns="0" tIns="0" rIns="0" bIns="0" numCol="1" anchor="ctr">
              <a:noAutofit/>
            </a:bodyPr>
            <a:lstStyle/>
            <a:p>
              <a:pPr>
                <a:defRPr sz="1400"/>
              </a:pPr>
            </a:p>
          </p:txBody>
        </p:sp>
        <p:sp>
          <p:nvSpPr>
            <p:cNvPr id="11881" name="Google Shape;2697;p30"/>
            <p:cNvSpPr/>
            <p:nvPr/>
          </p:nvSpPr>
          <p:spPr>
            <a:xfrm>
              <a:off x="17936" y="19861"/>
              <a:ext cx="189356" cy="302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55" y="0"/>
                  </a:moveTo>
                  <a:cubicBezTo>
                    <a:pt x="2377" y="0"/>
                    <a:pt x="2206" y="2"/>
                    <a:pt x="2046" y="3"/>
                  </a:cubicBezTo>
                  <a:cubicBezTo>
                    <a:pt x="819" y="55"/>
                    <a:pt x="83" y="107"/>
                    <a:pt x="83" y="107"/>
                  </a:cubicBezTo>
                  <a:lnTo>
                    <a:pt x="0" y="18223"/>
                  </a:lnTo>
                  <a:cubicBezTo>
                    <a:pt x="969" y="18173"/>
                    <a:pt x="1917" y="18150"/>
                    <a:pt x="2839" y="18150"/>
                  </a:cubicBezTo>
                  <a:cubicBezTo>
                    <a:pt x="13351" y="18150"/>
                    <a:pt x="20613" y="21125"/>
                    <a:pt x="21517" y="21548"/>
                  </a:cubicBezTo>
                  <a:cubicBezTo>
                    <a:pt x="21600" y="21548"/>
                    <a:pt x="21600" y="21548"/>
                    <a:pt x="21600" y="21600"/>
                  </a:cubicBezTo>
                  <a:lnTo>
                    <a:pt x="21600" y="21548"/>
                  </a:lnTo>
                  <a:lnTo>
                    <a:pt x="21355" y="19758"/>
                  </a:lnTo>
                  <a:lnTo>
                    <a:pt x="19554" y="5274"/>
                  </a:lnTo>
                  <a:lnTo>
                    <a:pt x="19554" y="5121"/>
                  </a:lnTo>
                  <a:cubicBezTo>
                    <a:pt x="19143" y="4814"/>
                    <a:pt x="18652" y="4457"/>
                    <a:pt x="18244" y="4200"/>
                  </a:cubicBezTo>
                  <a:cubicBezTo>
                    <a:pt x="12871" y="546"/>
                    <a:pt x="6089" y="0"/>
                    <a:pt x="2555"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82" name="Google Shape;2698;p30"/>
            <p:cNvSpPr/>
            <p:nvPr/>
          </p:nvSpPr>
          <p:spPr>
            <a:xfrm>
              <a:off x="35873" y="22"/>
              <a:ext cx="171418" cy="322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11" y="0"/>
                  </a:moveTo>
                  <a:cubicBezTo>
                    <a:pt x="993" y="0"/>
                    <a:pt x="0" y="83"/>
                    <a:pt x="0" y="83"/>
                  </a:cubicBezTo>
                  <a:lnTo>
                    <a:pt x="0" y="16941"/>
                  </a:lnTo>
                  <a:cubicBezTo>
                    <a:pt x="790" y="16906"/>
                    <a:pt x="1564" y="16890"/>
                    <a:pt x="2314" y="16890"/>
                  </a:cubicBezTo>
                  <a:cubicBezTo>
                    <a:pt x="13892" y="16890"/>
                    <a:pt x="20490" y="20827"/>
                    <a:pt x="21509" y="21503"/>
                  </a:cubicBezTo>
                  <a:cubicBezTo>
                    <a:pt x="21600" y="21551"/>
                    <a:pt x="21600" y="21551"/>
                    <a:pt x="21600" y="21600"/>
                  </a:cubicBezTo>
                  <a:lnTo>
                    <a:pt x="21600" y="4791"/>
                  </a:lnTo>
                  <a:cubicBezTo>
                    <a:pt x="15444" y="579"/>
                    <a:pt x="6869" y="0"/>
                    <a:pt x="2611" y="0"/>
                  </a:cubicBezTo>
                  <a:close/>
                </a:path>
              </a:pathLst>
            </a:custGeom>
            <a:solidFill>
              <a:srgbClr val="EAEAEA"/>
            </a:solidFill>
            <a:ln w="12700" cap="flat">
              <a:noFill/>
              <a:miter lim="400000"/>
            </a:ln>
            <a:effectLst/>
          </p:spPr>
          <p:txBody>
            <a:bodyPr wrap="square" lIns="0" tIns="0" rIns="0" bIns="0" numCol="1" anchor="ctr">
              <a:noAutofit/>
            </a:bodyPr>
            <a:lstStyle/>
            <a:p>
              <a:pPr>
                <a:defRPr sz="1400"/>
              </a:pPr>
            </a:p>
          </p:txBody>
        </p:sp>
        <p:sp>
          <p:nvSpPr>
            <p:cNvPr id="11883" name="Google Shape;2699;p30"/>
            <p:cNvSpPr/>
            <p:nvPr/>
          </p:nvSpPr>
          <p:spPr>
            <a:xfrm>
              <a:off x="55938" y="42871"/>
              <a:ext cx="135387" cy="50912"/>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343" y="0"/>
                  </a:moveTo>
                  <a:cubicBezTo>
                    <a:pt x="231" y="0"/>
                    <a:pt x="0" y="298"/>
                    <a:pt x="0" y="913"/>
                  </a:cubicBezTo>
                  <a:cubicBezTo>
                    <a:pt x="0" y="1211"/>
                    <a:pt x="115" y="1826"/>
                    <a:pt x="343" y="1826"/>
                  </a:cubicBezTo>
                  <a:cubicBezTo>
                    <a:pt x="458" y="1826"/>
                    <a:pt x="15657" y="4257"/>
                    <a:pt x="21026" y="21302"/>
                  </a:cubicBezTo>
                  <a:cubicBezTo>
                    <a:pt x="21026" y="21600"/>
                    <a:pt x="21142" y="21600"/>
                    <a:pt x="21257" y="21600"/>
                  </a:cubicBezTo>
                  <a:cubicBezTo>
                    <a:pt x="21257" y="21600"/>
                    <a:pt x="21369" y="21600"/>
                    <a:pt x="21485" y="21302"/>
                  </a:cubicBezTo>
                  <a:cubicBezTo>
                    <a:pt x="21600" y="20995"/>
                    <a:pt x="21600" y="20389"/>
                    <a:pt x="21485" y="20082"/>
                  </a:cubicBezTo>
                  <a:cubicBezTo>
                    <a:pt x="19200" y="12779"/>
                    <a:pt x="14856" y="6995"/>
                    <a:pt x="8801" y="3344"/>
                  </a:cubicBezTo>
                  <a:cubicBezTo>
                    <a:pt x="4345" y="605"/>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84" name="Google Shape;2700;p30"/>
            <p:cNvSpPr/>
            <p:nvPr/>
          </p:nvSpPr>
          <p:spPr>
            <a:xfrm>
              <a:off x="55938" y="75868"/>
              <a:ext cx="135387" cy="50912"/>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343" y="0"/>
                  </a:moveTo>
                  <a:cubicBezTo>
                    <a:pt x="231" y="0"/>
                    <a:pt x="0" y="298"/>
                    <a:pt x="0" y="913"/>
                  </a:cubicBezTo>
                  <a:cubicBezTo>
                    <a:pt x="0" y="1211"/>
                    <a:pt x="115" y="1518"/>
                    <a:pt x="343" y="1518"/>
                  </a:cubicBezTo>
                  <a:cubicBezTo>
                    <a:pt x="458" y="1518"/>
                    <a:pt x="15657" y="3949"/>
                    <a:pt x="21026" y="21293"/>
                  </a:cubicBezTo>
                  <a:cubicBezTo>
                    <a:pt x="21026" y="21293"/>
                    <a:pt x="21142" y="21600"/>
                    <a:pt x="21257" y="21600"/>
                  </a:cubicBezTo>
                  <a:cubicBezTo>
                    <a:pt x="21257" y="21600"/>
                    <a:pt x="21369" y="21293"/>
                    <a:pt x="21485" y="21293"/>
                  </a:cubicBezTo>
                  <a:cubicBezTo>
                    <a:pt x="21600" y="20995"/>
                    <a:pt x="21600" y="20380"/>
                    <a:pt x="21485" y="20082"/>
                  </a:cubicBezTo>
                  <a:cubicBezTo>
                    <a:pt x="19200" y="12472"/>
                    <a:pt x="14856" y="6995"/>
                    <a:pt x="8801" y="3344"/>
                  </a:cubicBezTo>
                  <a:cubicBezTo>
                    <a:pt x="4345" y="605"/>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85" name="Google Shape;2701;p30"/>
            <p:cNvSpPr/>
            <p:nvPr/>
          </p:nvSpPr>
          <p:spPr>
            <a:xfrm>
              <a:off x="58815" y="105989"/>
              <a:ext cx="135133" cy="50210"/>
            </a:xfrm>
            <a:custGeom>
              <a:avLst/>
              <a:gdLst/>
              <a:ahLst/>
              <a:cxnLst>
                <a:cxn ang="0">
                  <a:pos x="wd2" y="hd2"/>
                </a:cxn>
                <a:cxn ang="5400000">
                  <a:pos x="wd2" y="hd2"/>
                </a:cxn>
                <a:cxn ang="10800000">
                  <a:pos x="wd2" y="hd2"/>
                </a:cxn>
                <a:cxn ang="16200000">
                  <a:pos x="wd2" y="hd2"/>
                </a:cxn>
              </a:cxnLst>
              <a:rect l="0" t="0" r="r" b="b"/>
              <a:pathLst>
                <a:path w="21534" h="21600" fill="norm" stroke="1" extrusionOk="0">
                  <a:moveTo>
                    <a:pt x="343" y="0"/>
                  </a:moveTo>
                  <a:cubicBezTo>
                    <a:pt x="115" y="0"/>
                    <a:pt x="0" y="302"/>
                    <a:pt x="0" y="614"/>
                  </a:cubicBezTo>
                  <a:cubicBezTo>
                    <a:pt x="0" y="1228"/>
                    <a:pt x="115" y="1539"/>
                    <a:pt x="227" y="1539"/>
                  </a:cubicBezTo>
                  <a:cubicBezTo>
                    <a:pt x="458" y="1539"/>
                    <a:pt x="15660" y="4004"/>
                    <a:pt x="20914" y="21288"/>
                  </a:cubicBezTo>
                  <a:cubicBezTo>
                    <a:pt x="21030" y="21600"/>
                    <a:pt x="21145" y="21600"/>
                    <a:pt x="21145" y="21600"/>
                  </a:cubicBezTo>
                  <a:lnTo>
                    <a:pt x="21373" y="21600"/>
                  </a:lnTo>
                  <a:cubicBezTo>
                    <a:pt x="21488" y="21288"/>
                    <a:pt x="21600" y="20674"/>
                    <a:pt x="21488" y="20363"/>
                  </a:cubicBezTo>
                  <a:cubicBezTo>
                    <a:pt x="19088" y="12646"/>
                    <a:pt x="14858" y="7093"/>
                    <a:pt x="8802" y="3391"/>
                  </a:cubicBezTo>
                  <a:cubicBezTo>
                    <a:pt x="4230" y="614"/>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86" name="Google Shape;2702;p30"/>
            <p:cNvSpPr/>
            <p:nvPr/>
          </p:nvSpPr>
          <p:spPr>
            <a:xfrm>
              <a:off x="58090" y="144716"/>
              <a:ext cx="135143" cy="50210"/>
            </a:xfrm>
            <a:custGeom>
              <a:avLst/>
              <a:gdLst/>
              <a:ahLst/>
              <a:cxnLst>
                <a:cxn ang="0">
                  <a:pos x="wd2" y="hd2"/>
                </a:cxn>
                <a:cxn ang="5400000">
                  <a:pos x="wd2" y="hd2"/>
                </a:cxn>
                <a:cxn ang="10800000">
                  <a:pos x="wd2" y="hd2"/>
                </a:cxn>
                <a:cxn ang="16200000">
                  <a:pos x="wd2" y="hd2"/>
                </a:cxn>
              </a:cxnLst>
              <a:rect l="0" t="0" r="r" b="b"/>
              <a:pathLst>
                <a:path w="21532" h="21600" fill="norm" stroke="1" extrusionOk="0">
                  <a:moveTo>
                    <a:pt x="343" y="0"/>
                  </a:moveTo>
                  <a:cubicBezTo>
                    <a:pt x="115" y="0"/>
                    <a:pt x="0" y="302"/>
                    <a:pt x="0" y="614"/>
                  </a:cubicBezTo>
                  <a:cubicBezTo>
                    <a:pt x="0" y="1228"/>
                    <a:pt x="115" y="1539"/>
                    <a:pt x="231" y="1539"/>
                  </a:cubicBezTo>
                  <a:cubicBezTo>
                    <a:pt x="458" y="1539"/>
                    <a:pt x="15657" y="4014"/>
                    <a:pt x="20914" y="21288"/>
                  </a:cubicBezTo>
                  <a:cubicBezTo>
                    <a:pt x="21026" y="21600"/>
                    <a:pt x="21142" y="21600"/>
                    <a:pt x="21257" y="21600"/>
                  </a:cubicBezTo>
                  <a:cubicBezTo>
                    <a:pt x="21257" y="21600"/>
                    <a:pt x="21369" y="21600"/>
                    <a:pt x="21369" y="21288"/>
                  </a:cubicBezTo>
                  <a:cubicBezTo>
                    <a:pt x="21485" y="20976"/>
                    <a:pt x="21600" y="20674"/>
                    <a:pt x="21485" y="20363"/>
                  </a:cubicBezTo>
                  <a:cubicBezTo>
                    <a:pt x="19085" y="12646"/>
                    <a:pt x="14856" y="7093"/>
                    <a:pt x="8801" y="3079"/>
                  </a:cubicBezTo>
                  <a:cubicBezTo>
                    <a:pt x="4229" y="302"/>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87" name="Google Shape;2703;p30"/>
            <p:cNvSpPr/>
            <p:nvPr/>
          </p:nvSpPr>
          <p:spPr>
            <a:xfrm>
              <a:off x="58090" y="176988"/>
              <a:ext cx="135143" cy="50912"/>
            </a:xfrm>
            <a:custGeom>
              <a:avLst/>
              <a:gdLst/>
              <a:ahLst/>
              <a:cxnLst>
                <a:cxn ang="0">
                  <a:pos x="wd2" y="hd2"/>
                </a:cxn>
                <a:cxn ang="5400000">
                  <a:pos x="wd2" y="hd2"/>
                </a:cxn>
                <a:cxn ang="10800000">
                  <a:pos x="wd2" y="hd2"/>
                </a:cxn>
                <a:cxn ang="16200000">
                  <a:pos x="wd2" y="hd2"/>
                </a:cxn>
              </a:cxnLst>
              <a:rect l="0" t="0" r="r" b="b"/>
              <a:pathLst>
                <a:path w="21532" h="21600" fill="norm" stroke="1" extrusionOk="0">
                  <a:moveTo>
                    <a:pt x="343" y="0"/>
                  </a:moveTo>
                  <a:cubicBezTo>
                    <a:pt x="115" y="0"/>
                    <a:pt x="0" y="307"/>
                    <a:pt x="0" y="913"/>
                  </a:cubicBezTo>
                  <a:cubicBezTo>
                    <a:pt x="0" y="1220"/>
                    <a:pt x="115" y="1518"/>
                    <a:pt x="231" y="1518"/>
                  </a:cubicBezTo>
                  <a:cubicBezTo>
                    <a:pt x="458" y="1518"/>
                    <a:pt x="15657" y="3959"/>
                    <a:pt x="20914" y="21302"/>
                  </a:cubicBezTo>
                  <a:cubicBezTo>
                    <a:pt x="21026" y="21302"/>
                    <a:pt x="21142" y="21600"/>
                    <a:pt x="21257" y="21600"/>
                  </a:cubicBezTo>
                  <a:cubicBezTo>
                    <a:pt x="21257" y="21600"/>
                    <a:pt x="21369" y="21302"/>
                    <a:pt x="21369" y="21302"/>
                  </a:cubicBezTo>
                  <a:cubicBezTo>
                    <a:pt x="21485" y="20995"/>
                    <a:pt x="21600" y="20389"/>
                    <a:pt x="21485" y="20082"/>
                  </a:cubicBezTo>
                  <a:cubicBezTo>
                    <a:pt x="19085" y="12472"/>
                    <a:pt x="14856" y="6995"/>
                    <a:pt x="8801" y="3344"/>
                  </a:cubicBezTo>
                  <a:cubicBezTo>
                    <a:pt x="4229" y="605"/>
                    <a:pt x="343" y="0"/>
                    <a:pt x="343"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88" name="Google Shape;2704;p30"/>
            <p:cNvSpPr/>
            <p:nvPr/>
          </p:nvSpPr>
          <p:spPr>
            <a:xfrm>
              <a:off x="207290" y="19906"/>
              <a:ext cx="190057" cy="302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61" y="0"/>
                  </a:moveTo>
                  <a:cubicBezTo>
                    <a:pt x="18421" y="0"/>
                    <a:pt x="16872" y="52"/>
                    <a:pt x="15078" y="205"/>
                  </a:cubicBezTo>
                  <a:cubicBezTo>
                    <a:pt x="11575" y="614"/>
                    <a:pt x="7171" y="1639"/>
                    <a:pt x="3423" y="4147"/>
                  </a:cubicBezTo>
                  <a:cubicBezTo>
                    <a:pt x="2934" y="4454"/>
                    <a:pt x="2525" y="4811"/>
                    <a:pt x="2118" y="5118"/>
                  </a:cubicBezTo>
                  <a:lnTo>
                    <a:pt x="2118" y="5272"/>
                  </a:lnTo>
                  <a:lnTo>
                    <a:pt x="407" y="18529"/>
                  </a:lnTo>
                  <a:lnTo>
                    <a:pt x="0" y="21600"/>
                  </a:lnTo>
                  <a:lnTo>
                    <a:pt x="80" y="21548"/>
                  </a:lnTo>
                  <a:cubicBezTo>
                    <a:pt x="381" y="21406"/>
                    <a:pt x="7799" y="18154"/>
                    <a:pt x="18846" y="18154"/>
                  </a:cubicBezTo>
                  <a:cubicBezTo>
                    <a:pt x="19742" y="18154"/>
                    <a:pt x="20661" y="18175"/>
                    <a:pt x="21600" y="18222"/>
                  </a:cubicBezTo>
                  <a:lnTo>
                    <a:pt x="21435" y="103"/>
                  </a:lnTo>
                  <a:cubicBezTo>
                    <a:pt x="21435" y="103"/>
                    <a:pt x="20784" y="0"/>
                    <a:pt x="19561" y="0"/>
                  </a:cubicBezTo>
                  <a:close/>
                </a:path>
              </a:pathLst>
            </a:custGeom>
            <a:solidFill>
              <a:srgbClr val="C4C4C4"/>
            </a:solidFill>
            <a:ln w="12700" cap="flat">
              <a:noFill/>
              <a:miter lim="400000"/>
            </a:ln>
            <a:effectLst/>
          </p:spPr>
          <p:txBody>
            <a:bodyPr wrap="square" lIns="0" tIns="0" rIns="0" bIns="0" numCol="1" anchor="ctr">
              <a:noAutofit/>
            </a:bodyPr>
            <a:lstStyle/>
            <a:p>
              <a:pPr>
                <a:defRPr sz="1400"/>
              </a:pPr>
            </a:p>
          </p:txBody>
        </p:sp>
        <p:sp>
          <p:nvSpPr>
            <p:cNvPr id="11889" name="Google Shape;2705;p30"/>
            <p:cNvSpPr/>
            <p:nvPr/>
          </p:nvSpPr>
          <p:spPr>
            <a:xfrm>
              <a:off x="207290" y="0"/>
              <a:ext cx="172121" cy="322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99" y="0"/>
                  </a:moveTo>
                  <a:cubicBezTo>
                    <a:pt x="18201" y="0"/>
                    <a:pt x="17249" y="21"/>
                    <a:pt x="16200" y="85"/>
                  </a:cubicBezTo>
                  <a:cubicBezTo>
                    <a:pt x="11610" y="325"/>
                    <a:pt x="5039" y="1381"/>
                    <a:pt x="0" y="4792"/>
                  </a:cubicBezTo>
                  <a:lnTo>
                    <a:pt x="0" y="21600"/>
                  </a:lnTo>
                  <a:cubicBezTo>
                    <a:pt x="0" y="21600"/>
                    <a:pt x="0" y="21600"/>
                    <a:pt x="88" y="21551"/>
                  </a:cubicBezTo>
                  <a:cubicBezTo>
                    <a:pt x="514" y="21235"/>
                    <a:pt x="7196" y="16893"/>
                    <a:pt x="19375" y="16893"/>
                  </a:cubicBezTo>
                  <a:cubicBezTo>
                    <a:pt x="20099" y="16893"/>
                    <a:pt x="20838" y="16910"/>
                    <a:pt x="21600" y="16942"/>
                  </a:cubicBezTo>
                  <a:lnTo>
                    <a:pt x="21600" y="85"/>
                  </a:lnTo>
                  <a:cubicBezTo>
                    <a:pt x="21600" y="85"/>
                    <a:pt x="20600" y="0"/>
                    <a:pt x="18999" y="0"/>
                  </a:cubicBezTo>
                  <a:close/>
                </a:path>
              </a:pathLst>
            </a:custGeom>
            <a:solidFill>
              <a:srgbClr val="EAEAEA"/>
            </a:solidFill>
            <a:ln w="12700" cap="flat">
              <a:noFill/>
              <a:miter lim="400000"/>
            </a:ln>
            <a:effectLst/>
          </p:spPr>
          <p:txBody>
            <a:bodyPr wrap="square" lIns="0" tIns="0" rIns="0" bIns="0" numCol="1" anchor="ctr">
              <a:noAutofit/>
            </a:bodyPr>
            <a:lstStyle/>
            <a:p>
              <a:pPr>
                <a:defRPr sz="1400"/>
              </a:pPr>
            </a:p>
          </p:txBody>
        </p:sp>
        <p:sp>
          <p:nvSpPr>
            <p:cNvPr id="11890" name="Google Shape;2706;p30"/>
            <p:cNvSpPr/>
            <p:nvPr/>
          </p:nvSpPr>
          <p:spPr>
            <a:xfrm>
              <a:off x="223959" y="42871"/>
              <a:ext cx="134662" cy="50912"/>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339" y="0"/>
                  </a:moveTo>
                  <a:cubicBezTo>
                    <a:pt x="21226" y="0"/>
                    <a:pt x="17319" y="605"/>
                    <a:pt x="12839" y="3344"/>
                  </a:cubicBezTo>
                  <a:cubicBezTo>
                    <a:pt x="6635" y="6995"/>
                    <a:pt x="2383" y="12779"/>
                    <a:pt x="87" y="20082"/>
                  </a:cubicBezTo>
                  <a:cubicBezTo>
                    <a:pt x="-29" y="20389"/>
                    <a:pt x="-29" y="20995"/>
                    <a:pt x="87" y="21302"/>
                  </a:cubicBezTo>
                  <a:cubicBezTo>
                    <a:pt x="200" y="21600"/>
                    <a:pt x="200" y="21600"/>
                    <a:pt x="316" y="21600"/>
                  </a:cubicBezTo>
                  <a:cubicBezTo>
                    <a:pt x="432" y="21600"/>
                    <a:pt x="432" y="21600"/>
                    <a:pt x="544" y="21302"/>
                  </a:cubicBezTo>
                  <a:cubicBezTo>
                    <a:pt x="5830" y="4257"/>
                    <a:pt x="21226" y="1826"/>
                    <a:pt x="21339" y="1826"/>
                  </a:cubicBezTo>
                  <a:cubicBezTo>
                    <a:pt x="21455" y="1826"/>
                    <a:pt x="21571" y="1211"/>
                    <a:pt x="21571" y="913"/>
                  </a:cubicBezTo>
                  <a:cubicBezTo>
                    <a:pt x="21571" y="605"/>
                    <a:pt x="21455" y="0"/>
                    <a:pt x="21339"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91" name="Google Shape;2707;p30"/>
            <p:cNvSpPr/>
            <p:nvPr/>
          </p:nvSpPr>
          <p:spPr>
            <a:xfrm>
              <a:off x="223959" y="75868"/>
              <a:ext cx="134662" cy="50912"/>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339" y="0"/>
                  </a:moveTo>
                  <a:cubicBezTo>
                    <a:pt x="21226" y="0"/>
                    <a:pt x="17319" y="605"/>
                    <a:pt x="12839" y="3344"/>
                  </a:cubicBezTo>
                  <a:cubicBezTo>
                    <a:pt x="6635" y="6995"/>
                    <a:pt x="2383" y="12472"/>
                    <a:pt x="87" y="20082"/>
                  </a:cubicBezTo>
                  <a:cubicBezTo>
                    <a:pt x="-29" y="20380"/>
                    <a:pt x="-29" y="20995"/>
                    <a:pt x="87" y="21293"/>
                  </a:cubicBezTo>
                  <a:cubicBezTo>
                    <a:pt x="200" y="21293"/>
                    <a:pt x="200" y="21600"/>
                    <a:pt x="316" y="21600"/>
                  </a:cubicBezTo>
                  <a:cubicBezTo>
                    <a:pt x="432" y="21600"/>
                    <a:pt x="432" y="21293"/>
                    <a:pt x="544" y="21293"/>
                  </a:cubicBezTo>
                  <a:cubicBezTo>
                    <a:pt x="5830" y="3949"/>
                    <a:pt x="21226" y="1518"/>
                    <a:pt x="21339" y="1518"/>
                  </a:cubicBezTo>
                  <a:cubicBezTo>
                    <a:pt x="21455" y="1518"/>
                    <a:pt x="21571" y="1211"/>
                    <a:pt x="21571" y="913"/>
                  </a:cubicBezTo>
                  <a:cubicBezTo>
                    <a:pt x="21571" y="298"/>
                    <a:pt x="21455" y="0"/>
                    <a:pt x="21339"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92" name="Google Shape;2708;p30"/>
            <p:cNvSpPr/>
            <p:nvPr/>
          </p:nvSpPr>
          <p:spPr>
            <a:xfrm>
              <a:off x="221083" y="105989"/>
              <a:ext cx="135386" cy="50210"/>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228" y="0"/>
                  </a:moveTo>
                  <a:cubicBezTo>
                    <a:pt x="21228" y="0"/>
                    <a:pt x="17226" y="614"/>
                    <a:pt x="12770" y="3391"/>
                  </a:cubicBezTo>
                  <a:cubicBezTo>
                    <a:pt x="6715" y="7093"/>
                    <a:pt x="2371" y="12646"/>
                    <a:pt x="86" y="20363"/>
                  </a:cubicBezTo>
                  <a:cubicBezTo>
                    <a:pt x="-29" y="20674"/>
                    <a:pt x="-29" y="21288"/>
                    <a:pt x="86" y="21600"/>
                  </a:cubicBezTo>
                  <a:lnTo>
                    <a:pt x="314" y="21600"/>
                  </a:lnTo>
                  <a:cubicBezTo>
                    <a:pt x="429" y="21600"/>
                    <a:pt x="545" y="21600"/>
                    <a:pt x="545" y="21288"/>
                  </a:cubicBezTo>
                  <a:cubicBezTo>
                    <a:pt x="5914" y="4004"/>
                    <a:pt x="21113" y="1539"/>
                    <a:pt x="21228" y="1539"/>
                  </a:cubicBezTo>
                  <a:cubicBezTo>
                    <a:pt x="21456" y="1539"/>
                    <a:pt x="21571" y="1228"/>
                    <a:pt x="21571" y="614"/>
                  </a:cubicBezTo>
                  <a:cubicBezTo>
                    <a:pt x="21571" y="302"/>
                    <a:pt x="21340" y="0"/>
                    <a:pt x="2122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93" name="Google Shape;2709;p30"/>
            <p:cNvSpPr/>
            <p:nvPr/>
          </p:nvSpPr>
          <p:spPr>
            <a:xfrm>
              <a:off x="221807" y="144716"/>
              <a:ext cx="135364" cy="50210"/>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228" y="0"/>
                  </a:moveTo>
                  <a:cubicBezTo>
                    <a:pt x="21116" y="0"/>
                    <a:pt x="17229" y="302"/>
                    <a:pt x="12772" y="3079"/>
                  </a:cubicBezTo>
                  <a:cubicBezTo>
                    <a:pt x="6601" y="7093"/>
                    <a:pt x="2371" y="12646"/>
                    <a:pt x="86" y="20363"/>
                  </a:cubicBezTo>
                  <a:cubicBezTo>
                    <a:pt x="-29" y="20674"/>
                    <a:pt x="-29" y="20976"/>
                    <a:pt x="86" y="21288"/>
                  </a:cubicBezTo>
                  <a:cubicBezTo>
                    <a:pt x="198" y="21600"/>
                    <a:pt x="198" y="21600"/>
                    <a:pt x="314" y="21600"/>
                  </a:cubicBezTo>
                  <a:cubicBezTo>
                    <a:pt x="429" y="21600"/>
                    <a:pt x="541" y="21600"/>
                    <a:pt x="541" y="21288"/>
                  </a:cubicBezTo>
                  <a:cubicBezTo>
                    <a:pt x="5915" y="4014"/>
                    <a:pt x="21116" y="1539"/>
                    <a:pt x="21228" y="1539"/>
                  </a:cubicBezTo>
                  <a:cubicBezTo>
                    <a:pt x="21459" y="1539"/>
                    <a:pt x="21571" y="1228"/>
                    <a:pt x="21571" y="614"/>
                  </a:cubicBezTo>
                  <a:cubicBezTo>
                    <a:pt x="21571" y="302"/>
                    <a:pt x="21344" y="0"/>
                    <a:pt x="2122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94" name="Google Shape;2710;p30"/>
            <p:cNvSpPr/>
            <p:nvPr/>
          </p:nvSpPr>
          <p:spPr>
            <a:xfrm>
              <a:off x="221807" y="176988"/>
              <a:ext cx="135364" cy="50912"/>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21228" y="0"/>
                  </a:moveTo>
                  <a:cubicBezTo>
                    <a:pt x="21116" y="0"/>
                    <a:pt x="17229" y="605"/>
                    <a:pt x="12772" y="3344"/>
                  </a:cubicBezTo>
                  <a:cubicBezTo>
                    <a:pt x="6601" y="6995"/>
                    <a:pt x="2371" y="12472"/>
                    <a:pt x="86" y="20082"/>
                  </a:cubicBezTo>
                  <a:cubicBezTo>
                    <a:pt x="-29" y="20389"/>
                    <a:pt x="-29" y="20995"/>
                    <a:pt x="86" y="21302"/>
                  </a:cubicBezTo>
                  <a:cubicBezTo>
                    <a:pt x="198" y="21302"/>
                    <a:pt x="198" y="21600"/>
                    <a:pt x="314" y="21600"/>
                  </a:cubicBezTo>
                  <a:cubicBezTo>
                    <a:pt x="429" y="21600"/>
                    <a:pt x="541" y="21302"/>
                    <a:pt x="541" y="21302"/>
                  </a:cubicBezTo>
                  <a:cubicBezTo>
                    <a:pt x="5915" y="3959"/>
                    <a:pt x="21116" y="1518"/>
                    <a:pt x="21228" y="1518"/>
                  </a:cubicBezTo>
                  <a:cubicBezTo>
                    <a:pt x="21459" y="1518"/>
                    <a:pt x="21571" y="1220"/>
                    <a:pt x="21571" y="913"/>
                  </a:cubicBezTo>
                  <a:cubicBezTo>
                    <a:pt x="21571" y="307"/>
                    <a:pt x="21344" y="0"/>
                    <a:pt x="21228" y="0"/>
                  </a:cubicBezTo>
                  <a:close/>
                </a:path>
              </a:pathLst>
            </a:custGeom>
            <a:solidFill>
              <a:srgbClr val="30475E"/>
            </a:solidFill>
            <a:ln w="12700" cap="flat">
              <a:noFill/>
              <a:miter lim="400000"/>
            </a:ln>
            <a:effectLst/>
          </p:spPr>
          <p:txBody>
            <a:bodyPr wrap="square" lIns="0" tIns="0" rIns="0" bIns="0" numCol="1" anchor="ctr">
              <a:noAutofit/>
            </a:bodyPr>
            <a:lstStyle/>
            <a:p>
              <a:pPr>
                <a:defRPr sz="1400"/>
              </a:pPr>
            </a:p>
          </p:txBody>
        </p:sp>
        <p:sp>
          <p:nvSpPr>
            <p:cNvPr id="11895" name="Google Shape;2711;p30"/>
            <p:cNvSpPr/>
            <p:nvPr/>
          </p:nvSpPr>
          <p:spPr>
            <a:xfrm>
              <a:off x="204414" y="0"/>
              <a:ext cx="192933" cy="322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9" y="0"/>
                  </a:moveTo>
                  <a:cubicBezTo>
                    <a:pt x="16524" y="0"/>
                    <a:pt x="15657" y="21"/>
                    <a:pt x="14693" y="85"/>
                  </a:cubicBezTo>
                  <a:cubicBezTo>
                    <a:pt x="14774" y="180"/>
                    <a:pt x="14774" y="278"/>
                    <a:pt x="14856" y="422"/>
                  </a:cubicBezTo>
                  <a:cubicBezTo>
                    <a:pt x="15015" y="805"/>
                    <a:pt x="15096" y="1142"/>
                    <a:pt x="15175" y="1526"/>
                  </a:cubicBezTo>
                  <a:cubicBezTo>
                    <a:pt x="15256" y="2006"/>
                    <a:pt x="15256" y="2485"/>
                    <a:pt x="15175" y="2966"/>
                  </a:cubicBezTo>
                  <a:cubicBezTo>
                    <a:pt x="15175" y="3062"/>
                    <a:pt x="15175" y="3159"/>
                    <a:pt x="15175" y="3254"/>
                  </a:cubicBezTo>
                  <a:cubicBezTo>
                    <a:pt x="15096" y="3928"/>
                    <a:pt x="14934" y="4551"/>
                    <a:pt x="14693" y="5224"/>
                  </a:cubicBezTo>
                  <a:cubicBezTo>
                    <a:pt x="14693" y="5320"/>
                    <a:pt x="14615" y="5415"/>
                    <a:pt x="14615" y="5464"/>
                  </a:cubicBezTo>
                  <a:cubicBezTo>
                    <a:pt x="14293" y="6088"/>
                    <a:pt x="13971" y="6712"/>
                    <a:pt x="13570" y="7288"/>
                  </a:cubicBezTo>
                  <a:cubicBezTo>
                    <a:pt x="13489" y="7385"/>
                    <a:pt x="13410" y="7481"/>
                    <a:pt x="13410" y="7576"/>
                  </a:cubicBezTo>
                  <a:cubicBezTo>
                    <a:pt x="13088" y="7913"/>
                    <a:pt x="12847" y="8249"/>
                    <a:pt x="12525" y="8584"/>
                  </a:cubicBezTo>
                  <a:cubicBezTo>
                    <a:pt x="12044" y="9114"/>
                    <a:pt x="11562" y="9641"/>
                    <a:pt x="11002" y="10169"/>
                  </a:cubicBezTo>
                  <a:cubicBezTo>
                    <a:pt x="10920" y="10266"/>
                    <a:pt x="10761" y="10362"/>
                    <a:pt x="10680" y="10506"/>
                  </a:cubicBezTo>
                  <a:cubicBezTo>
                    <a:pt x="9716" y="11323"/>
                    <a:pt x="8753" y="12090"/>
                    <a:pt x="7708" y="12908"/>
                  </a:cubicBezTo>
                  <a:cubicBezTo>
                    <a:pt x="7548" y="13052"/>
                    <a:pt x="7386" y="13147"/>
                    <a:pt x="7226" y="13291"/>
                  </a:cubicBezTo>
                  <a:cubicBezTo>
                    <a:pt x="5700" y="14444"/>
                    <a:pt x="4095" y="15596"/>
                    <a:pt x="2650" y="16797"/>
                  </a:cubicBezTo>
                  <a:cubicBezTo>
                    <a:pt x="1927" y="17421"/>
                    <a:pt x="1204" y="18045"/>
                    <a:pt x="723" y="18719"/>
                  </a:cubicBezTo>
                  <a:cubicBezTo>
                    <a:pt x="563" y="18910"/>
                    <a:pt x="482" y="19102"/>
                    <a:pt x="322" y="19295"/>
                  </a:cubicBezTo>
                  <a:cubicBezTo>
                    <a:pt x="322" y="19295"/>
                    <a:pt x="322" y="19342"/>
                    <a:pt x="322" y="19342"/>
                  </a:cubicBezTo>
                  <a:cubicBezTo>
                    <a:pt x="241" y="19486"/>
                    <a:pt x="160" y="19679"/>
                    <a:pt x="81" y="19871"/>
                  </a:cubicBezTo>
                  <a:cubicBezTo>
                    <a:pt x="81" y="20111"/>
                    <a:pt x="0" y="20350"/>
                    <a:pt x="0" y="20592"/>
                  </a:cubicBezTo>
                  <a:cubicBezTo>
                    <a:pt x="0" y="20927"/>
                    <a:pt x="81" y="21215"/>
                    <a:pt x="241" y="21503"/>
                  </a:cubicBezTo>
                  <a:cubicBezTo>
                    <a:pt x="241" y="21503"/>
                    <a:pt x="241" y="21503"/>
                    <a:pt x="241" y="21551"/>
                  </a:cubicBezTo>
                  <a:lnTo>
                    <a:pt x="322" y="21551"/>
                  </a:lnTo>
                  <a:lnTo>
                    <a:pt x="322" y="21600"/>
                  </a:lnTo>
                  <a:cubicBezTo>
                    <a:pt x="322" y="21600"/>
                    <a:pt x="322" y="21600"/>
                    <a:pt x="401" y="21551"/>
                  </a:cubicBezTo>
                  <a:cubicBezTo>
                    <a:pt x="697" y="21418"/>
                    <a:pt x="8005" y="18367"/>
                    <a:pt x="18887" y="18367"/>
                  </a:cubicBezTo>
                  <a:cubicBezTo>
                    <a:pt x="19769" y="18367"/>
                    <a:pt x="20675" y="18387"/>
                    <a:pt x="21600" y="18431"/>
                  </a:cubicBezTo>
                  <a:lnTo>
                    <a:pt x="21438" y="1430"/>
                  </a:lnTo>
                  <a:cubicBezTo>
                    <a:pt x="21438" y="1430"/>
                    <a:pt x="20715" y="1333"/>
                    <a:pt x="19592" y="1333"/>
                  </a:cubicBezTo>
                  <a:lnTo>
                    <a:pt x="19592" y="85"/>
                  </a:lnTo>
                  <a:cubicBezTo>
                    <a:pt x="19592" y="85"/>
                    <a:pt x="18699" y="0"/>
                    <a:pt x="17249" y="0"/>
                  </a:cubicBezTo>
                  <a:close/>
                </a:path>
              </a:pathLst>
            </a:custGeom>
            <a:solidFill>
              <a:srgbClr val="CECECE">
                <a:alpha val="28490"/>
              </a:srgbClr>
            </a:solidFill>
            <a:ln w="12700" cap="flat">
              <a:noFill/>
              <a:miter lim="400000"/>
            </a:ln>
            <a:effectLst/>
          </p:spPr>
          <p:txBody>
            <a:bodyPr wrap="square" lIns="0" tIns="0" rIns="0" bIns="0" numCol="1" anchor="ctr">
              <a:noAutofit/>
            </a:bodyPr>
            <a:lstStyle/>
            <a:p>
              <a:pPr>
                <a:defRPr sz="1400"/>
              </a:pPr>
            </a:p>
          </p:txBody>
        </p:sp>
      </p:grpSp>
      <p:grpSp>
        <p:nvGrpSpPr>
          <p:cNvPr id="11905" name="Group"/>
          <p:cNvGrpSpPr/>
          <p:nvPr/>
        </p:nvGrpSpPr>
        <p:grpSpPr>
          <a:xfrm>
            <a:off x="3729146" y="2294802"/>
            <a:ext cx="452381" cy="465290"/>
            <a:chOff x="0" y="0"/>
            <a:chExt cx="452379" cy="465288"/>
          </a:xfrm>
        </p:grpSpPr>
        <p:sp>
          <p:nvSpPr>
            <p:cNvPr id="11897" name="Google Shape;2712;p30"/>
            <p:cNvSpPr/>
            <p:nvPr/>
          </p:nvSpPr>
          <p:spPr>
            <a:xfrm>
              <a:off x="110983" y="194087"/>
              <a:ext cx="107598" cy="1055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 y="14405"/>
                  </a:moveTo>
                  <a:cubicBezTo>
                    <a:pt x="5" y="14405"/>
                    <a:pt x="0" y="14405"/>
                    <a:pt x="0" y="14405"/>
                  </a:cubicBezTo>
                  <a:cubicBezTo>
                    <a:pt x="0" y="14409"/>
                    <a:pt x="5" y="14409"/>
                    <a:pt x="5" y="14409"/>
                  </a:cubicBezTo>
                  <a:cubicBezTo>
                    <a:pt x="5" y="14409"/>
                    <a:pt x="9" y="14409"/>
                    <a:pt x="9" y="14405"/>
                  </a:cubicBezTo>
                  <a:close/>
                  <a:moveTo>
                    <a:pt x="1337" y="0"/>
                  </a:moveTo>
                  <a:cubicBezTo>
                    <a:pt x="991" y="0"/>
                    <a:pt x="641" y="5"/>
                    <a:pt x="291" y="19"/>
                  </a:cubicBezTo>
                  <a:cubicBezTo>
                    <a:pt x="291" y="19"/>
                    <a:pt x="150" y="14117"/>
                    <a:pt x="9" y="14405"/>
                  </a:cubicBezTo>
                  <a:cubicBezTo>
                    <a:pt x="27" y="14405"/>
                    <a:pt x="77" y="14405"/>
                    <a:pt x="155" y="14405"/>
                  </a:cubicBezTo>
                  <a:cubicBezTo>
                    <a:pt x="1414" y="14405"/>
                    <a:pt x="10229" y="14660"/>
                    <a:pt x="13967" y="21600"/>
                  </a:cubicBezTo>
                  <a:cubicBezTo>
                    <a:pt x="13967" y="21600"/>
                    <a:pt x="17999" y="9708"/>
                    <a:pt x="21600" y="7358"/>
                  </a:cubicBezTo>
                  <a:cubicBezTo>
                    <a:pt x="21600" y="7358"/>
                    <a:pt x="13562" y="0"/>
                    <a:pt x="1337"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sp>
          <p:nvSpPr>
            <p:cNvPr id="11898" name="Google Shape;2713;p30"/>
            <p:cNvSpPr/>
            <p:nvPr/>
          </p:nvSpPr>
          <p:spPr>
            <a:xfrm>
              <a:off x="194189" y="192751"/>
              <a:ext cx="153482" cy="2725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86" y="0"/>
                  </a:moveTo>
                  <a:cubicBezTo>
                    <a:pt x="18875" y="113"/>
                    <a:pt x="16555" y="226"/>
                    <a:pt x="13928" y="682"/>
                  </a:cubicBezTo>
                  <a:cubicBezTo>
                    <a:pt x="7873" y="1705"/>
                    <a:pt x="0" y="4148"/>
                    <a:pt x="0" y="10344"/>
                  </a:cubicBezTo>
                  <a:lnTo>
                    <a:pt x="0" y="21600"/>
                  </a:lnTo>
                  <a:lnTo>
                    <a:pt x="10295" y="21600"/>
                  </a:lnTo>
                  <a:lnTo>
                    <a:pt x="10295" y="10629"/>
                  </a:lnTo>
                  <a:cubicBezTo>
                    <a:pt x="10295" y="10629"/>
                    <a:pt x="10496" y="6365"/>
                    <a:pt x="20086" y="5798"/>
                  </a:cubicBezTo>
                  <a:cubicBezTo>
                    <a:pt x="20590" y="5798"/>
                    <a:pt x="21096" y="5740"/>
                    <a:pt x="21600" y="5740"/>
                  </a:cubicBezTo>
                  <a:lnTo>
                    <a:pt x="20994" y="0"/>
                  </a:ln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1899" name="Google Shape;2714;p30"/>
            <p:cNvSpPr/>
            <p:nvPr/>
          </p:nvSpPr>
          <p:spPr>
            <a:xfrm>
              <a:off x="193464" y="110971"/>
              <a:ext cx="73877" cy="109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6485"/>
                  </a:lnTo>
                  <a:lnTo>
                    <a:pt x="10906" y="21600"/>
                  </a:lnTo>
                  <a:lnTo>
                    <a:pt x="21600" y="16202"/>
                  </a:lnTo>
                  <a:lnTo>
                    <a:pt x="21600" y="0"/>
                  </a:lnTo>
                  <a:cubicBezTo>
                    <a:pt x="21600" y="0"/>
                    <a:pt x="12469" y="319"/>
                    <a:pt x="6065" y="319"/>
                  </a:cubicBezTo>
                  <a:cubicBezTo>
                    <a:pt x="2867" y="319"/>
                    <a:pt x="351" y="238"/>
                    <a:pt x="0"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1900" name="Google Shape;2715;p30"/>
            <p:cNvSpPr/>
            <p:nvPr/>
          </p:nvSpPr>
          <p:spPr>
            <a:xfrm>
              <a:off x="149292" y="0"/>
              <a:ext cx="165098" cy="115275"/>
            </a:xfrm>
            <a:custGeom>
              <a:avLst/>
              <a:gdLst/>
              <a:ahLst/>
              <a:cxnLst>
                <a:cxn ang="0">
                  <a:pos x="wd2" y="hd2"/>
                </a:cxn>
                <a:cxn ang="5400000">
                  <a:pos x="wd2" y="hd2"/>
                </a:cxn>
                <a:cxn ang="10800000">
                  <a:pos x="wd2" y="hd2"/>
                </a:cxn>
                <a:cxn ang="16200000">
                  <a:pos x="wd2" y="hd2"/>
                </a:cxn>
              </a:cxnLst>
              <a:rect l="0" t="0" r="r" b="b"/>
              <a:pathLst>
                <a:path w="21156" h="21600" fill="norm" stroke="1" extrusionOk="0">
                  <a:moveTo>
                    <a:pt x="10565" y="0"/>
                  </a:moveTo>
                  <a:cubicBezTo>
                    <a:pt x="10324" y="0"/>
                    <a:pt x="10072" y="166"/>
                    <a:pt x="9889" y="501"/>
                  </a:cubicBezTo>
                  <a:lnTo>
                    <a:pt x="9520" y="1307"/>
                  </a:lnTo>
                  <a:lnTo>
                    <a:pt x="147" y="19720"/>
                  </a:lnTo>
                  <a:cubicBezTo>
                    <a:pt x="-222" y="20526"/>
                    <a:pt x="147" y="21600"/>
                    <a:pt x="791" y="21600"/>
                  </a:cubicBezTo>
                  <a:lnTo>
                    <a:pt x="20365" y="21600"/>
                  </a:lnTo>
                  <a:cubicBezTo>
                    <a:pt x="21009" y="21600"/>
                    <a:pt x="21378" y="20526"/>
                    <a:pt x="21009" y="19720"/>
                  </a:cubicBezTo>
                  <a:lnTo>
                    <a:pt x="11174" y="501"/>
                  </a:lnTo>
                  <a:cubicBezTo>
                    <a:pt x="11038" y="166"/>
                    <a:pt x="10809" y="0"/>
                    <a:pt x="10565"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1901" name="Google Shape;2716;p30"/>
            <p:cNvSpPr/>
            <p:nvPr/>
          </p:nvSpPr>
          <p:spPr>
            <a:xfrm>
              <a:off x="-1" y="147139"/>
              <a:ext cx="115288" cy="165077"/>
            </a:xfrm>
            <a:custGeom>
              <a:avLst/>
              <a:gdLst/>
              <a:ahLst/>
              <a:cxnLst>
                <a:cxn ang="0">
                  <a:pos x="wd2" y="hd2"/>
                </a:cxn>
                <a:cxn ang="5400000">
                  <a:pos x="wd2" y="hd2"/>
                </a:cxn>
                <a:cxn ang="10800000">
                  <a:pos x="wd2" y="hd2"/>
                </a:cxn>
                <a:cxn ang="16200000">
                  <a:pos x="wd2" y="hd2"/>
                </a:cxn>
              </a:cxnLst>
              <a:rect l="0" t="0" r="r" b="b"/>
              <a:pathLst>
                <a:path w="21434" h="21600" fill="norm" stroke="1" extrusionOk="0">
                  <a:moveTo>
                    <a:pt x="20255" y="0"/>
                  </a:moveTo>
                  <a:cubicBezTo>
                    <a:pt x="20023" y="0"/>
                    <a:pt x="19788" y="44"/>
                    <a:pt x="19569" y="148"/>
                  </a:cubicBezTo>
                  <a:lnTo>
                    <a:pt x="499" y="10191"/>
                  </a:lnTo>
                  <a:cubicBezTo>
                    <a:pt x="-166" y="10473"/>
                    <a:pt x="-166" y="11127"/>
                    <a:pt x="499" y="11504"/>
                  </a:cubicBezTo>
                  <a:lnTo>
                    <a:pt x="19569" y="21452"/>
                  </a:lnTo>
                  <a:cubicBezTo>
                    <a:pt x="19788" y="21556"/>
                    <a:pt x="20023" y="21600"/>
                    <a:pt x="20255" y="21600"/>
                  </a:cubicBezTo>
                  <a:cubicBezTo>
                    <a:pt x="20870" y="21600"/>
                    <a:pt x="21434" y="21271"/>
                    <a:pt x="21434" y="20794"/>
                  </a:cubicBezTo>
                  <a:lnTo>
                    <a:pt x="21434" y="806"/>
                  </a:lnTo>
                  <a:cubicBezTo>
                    <a:pt x="21434" y="329"/>
                    <a:pt x="20870" y="0"/>
                    <a:pt x="20255" y="0"/>
                  </a:cubicBezTo>
                  <a:close/>
                </a:path>
              </a:pathLst>
            </a:custGeom>
            <a:solidFill>
              <a:srgbClr val="EEEEEE"/>
            </a:solidFill>
            <a:ln w="12700" cap="flat">
              <a:noFill/>
              <a:miter lim="400000"/>
            </a:ln>
            <a:effectLst/>
          </p:spPr>
          <p:txBody>
            <a:bodyPr wrap="square" lIns="0" tIns="0" rIns="0" bIns="0" numCol="1" anchor="ctr">
              <a:noAutofit/>
            </a:bodyPr>
            <a:lstStyle/>
            <a:p>
              <a:pPr>
                <a:defRPr sz="1400"/>
              </a:pPr>
            </a:p>
          </p:txBody>
        </p:sp>
        <p:sp>
          <p:nvSpPr>
            <p:cNvPr id="11902" name="Google Shape;2717;p30"/>
            <p:cNvSpPr/>
            <p:nvPr/>
          </p:nvSpPr>
          <p:spPr>
            <a:xfrm>
              <a:off x="336912" y="147139"/>
              <a:ext cx="115287" cy="165077"/>
            </a:xfrm>
            <a:custGeom>
              <a:avLst/>
              <a:gdLst/>
              <a:ahLst/>
              <a:cxnLst>
                <a:cxn ang="0">
                  <a:pos x="wd2" y="hd2"/>
                </a:cxn>
                <a:cxn ang="5400000">
                  <a:pos x="wd2" y="hd2"/>
                </a:cxn>
                <a:cxn ang="10800000">
                  <a:pos x="wd2" y="hd2"/>
                </a:cxn>
                <a:cxn ang="16200000">
                  <a:pos x="wd2" y="hd2"/>
                </a:cxn>
              </a:cxnLst>
              <a:rect l="0" t="0" r="r" b="b"/>
              <a:pathLst>
                <a:path w="21434" h="21600" fill="norm" stroke="1" extrusionOk="0">
                  <a:moveTo>
                    <a:pt x="1179" y="0"/>
                  </a:moveTo>
                  <a:cubicBezTo>
                    <a:pt x="564" y="0"/>
                    <a:pt x="0" y="329"/>
                    <a:pt x="0" y="806"/>
                  </a:cubicBezTo>
                  <a:lnTo>
                    <a:pt x="0" y="20794"/>
                  </a:lnTo>
                  <a:cubicBezTo>
                    <a:pt x="0" y="21271"/>
                    <a:pt x="564" y="21600"/>
                    <a:pt x="1179" y="21600"/>
                  </a:cubicBezTo>
                  <a:cubicBezTo>
                    <a:pt x="1411" y="21600"/>
                    <a:pt x="1646" y="21556"/>
                    <a:pt x="1865" y="21452"/>
                  </a:cubicBezTo>
                  <a:lnTo>
                    <a:pt x="20935" y="11504"/>
                  </a:lnTo>
                  <a:cubicBezTo>
                    <a:pt x="21600" y="11127"/>
                    <a:pt x="21600" y="10473"/>
                    <a:pt x="20935" y="10191"/>
                  </a:cubicBezTo>
                  <a:lnTo>
                    <a:pt x="1865" y="148"/>
                  </a:lnTo>
                  <a:cubicBezTo>
                    <a:pt x="1646" y="44"/>
                    <a:pt x="1411" y="0"/>
                    <a:pt x="1179" y="0"/>
                  </a:cubicBezTo>
                  <a:close/>
                </a:path>
              </a:pathLst>
            </a:custGeom>
            <a:solidFill>
              <a:srgbClr val="D05656"/>
            </a:solidFill>
            <a:ln w="12700" cap="flat">
              <a:noFill/>
              <a:miter lim="400000"/>
            </a:ln>
            <a:effectLst/>
          </p:spPr>
          <p:txBody>
            <a:bodyPr wrap="square" lIns="0" tIns="0" rIns="0" bIns="0" numCol="1" anchor="ctr">
              <a:noAutofit/>
            </a:bodyPr>
            <a:lstStyle/>
            <a:p>
              <a:pPr>
                <a:defRPr sz="1400"/>
              </a:pPr>
            </a:p>
          </p:txBody>
        </p:sp>
        <p:sp>
          <p:nvSpPr>
            <p:cNvPr id="11903" name="Google Shape;2718;p30"/>
            <p:cNvSpPr/>
            <p:nvPr/>
          </p:nvSpPr>
          <p:spPr>
            <a:xfrm>
              <a:off x="223515" y="0"/>
              <a:ext cx="90596" cy="115275"/>
            </a:xfrm>
            <a:custGeom>
              <a:avLst/>
              <a:gdLst/>
              <a:ahLst/>
              <a:cxnLst>
                <a:cxn ang="0">
                  <a:pos x="wd2" y="hd2"/>
                </a:cxn>
                <a:cxn ang="5400000">
                  <a:pos x="wd2" y="hd2"/>
                </a:cxn>
                <a:cxn ang="10800000">
                  <a:pos x="wd2" y="hd2"/>
                </a:cxn>
                <a:cxn ang="16200000">
                  <a:pos x="wd2" y="hd2"/>
                </a:cxn>
              </a:cxnLst>
              <a:rect l="0" t="0" r="r" b="b"/>
              <a:pathLst>
                <a:path w="20826" h="21600" fill="norm" stroke="1" extrusionOk="0">
                  <a:moveTo>
                    <a:pt x="1890" y="0"/>
                  </a:moveTo>
                  <a:cubicBezTo>
                    <a:pt x="1458" y="0"/>
                    <a:pt x="1005" y="166"/>
                    <a:pt x="677" y="501"/>
                  </a:cubicBezTo>
                  <a:lnTo>
                    <a:pt x="16" y="1307"/>
                  </a:lnTo>
                  <a:cubicBezTo>
                    <a:pt x="-312" y="6548"/>
                    <a:pt x="4467" y="13673"/>
                    <a:pt x="6779" y="16762"/>
                  </a:cubicBezTo>
                  <a:cubicBezTo>
                    <a:pt x="7768" y="18108"/>
                    <a:pt x="8757" y="19453"/>
                    <a:pt x="9746" y="20794"/>
                  </a:cubicBezTo>
                  <a:cubicBezTo>
                    <a:pt x="9908" y="20930"/>
                    <a:pt x="10074" y="21065"/>
                    <a:pt x="10074" y="21197"/>
                  </a:cubicBezTo>
                  <a:cubicBezTo>
                    <a:pt x="10241" y="21333"/>
                    <a:pt x="10241" y="21468"/>
                    <a:pt x="10402" y="21600"/>
                  </a:cubicBezTo>
                  <a:lnTo>
                    <a:pt x="19304" y="21600"/>
                  </a:lnTo>
                  <a:cubicBezTo>
                    <a:pt x="20627" y="21600"/>
                    <a:pt x="21288" y="20526"/>
                    <a:pt x="20460" y="19720"/>
                  </a:cubicBezTo>
                  <a:lnTo>
                    <a:pt x="2983" y="501"/>
                  </a:lnTo>
                  <a:cubicBezTo>
                    <a:pt x="2739" y="166"/>
                    <a:pt x="2327" y="0"/>
                    <a:pt x="1890" y="0"/>
                  </a:cubicBezTo>
                  <a:close/>
                </a:path>
              </a:pathLst>
            </a:custGeom>
            <a:solidFill>
              <a:srgbClr val="E0E0E0"/>
            </a:solidFill>
            <a:ln w="12700" cap="flat">
              <a:noFill/>
              <a:miter lim="400000"/>
            </a:ln>
            <a:effectLst/>
          </p:spPr>
          <p:txBody>
            <a:bodyPr wrap="square" lIns="0" tIns="0" rIns="0" bIns="0" numCol="1" anchor="ctr">
              <a:noAutofit/>
            </a:bodyPr>
            <a:lstStyle/>
            <a:p>
              <a:pPr>
                <a:defRPr sz="1400"/>
              </a:pPr>
            </a:p>
          </p:txBody>
        </p:sp>
        <p:sp>
          <p:nvSpPr>
            <p:cNvPr id="11904" name="Google Shape;2719;p30"/>
            <p:cNvSpPr/>
            <p:nvPr/>
          </p:nvSpPr>
          <p:spPr>
            <a:xfrm>
              <a:off x="229689" y="147139"/>
              <a:ext cx="222691" cy="318150"/>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10955" y="0"/>
                  </a:moveTo>
                  <a:cubicBezTo>
                    <a:pt x="10644" y="0"/>
                    <a:pt x="10317" y="171"/>
                    <a:pt x="10317" y="418"/>
                  </a:cubicBezTo>
                  <a:lnTo>
                    <a:pt x="10317" y="3144"/>
                  </a:lnTo>
                  <a:cubicBezTo>
                    <a:pt x="9489" y="3194"/>
                    <a:pt x="7970" y="3290"/>
                    <a:pt x="6176" y="3681"/>
                  </a:cubicBezTo>
                  <a:cubicBezTo>
                    <a:pt x="5623" y="6553"/>
                    <a:pt x="2380" y="8890"/>
                    <a:pt x="931" y="11666"/>
                  </a:cubicBezTo>
                  <a:cubicBezTo>
                    <a:pt x="-104" y="13760"/>
                    <a:pt x="-34" y="16048"/>
                    <a:pt x="33" y="18288"/>
                  </a:cubicBezTo>
                  <a:cubicBezTo>
                    <a:pt x="103" y="19360"/>
                    <a:pt x="173" y="20528"/>
                    <a:pt x="517" y="21600"/>
                  </a:cubicBezTo>
                  <a:lnTo>
                    <a:pt x="3692" y="21600"/>
                  </a:lnTo>
                  <a:lnTo>
                    <a:pt x="3692" y="12202"/>
                  </a:lnTo>
                  <a:cubicBezTo>
                    <a:pt x="3692" y="12202"/>
                    <a:pt x="3829" y="8549"/>
                    <a:pt x="10317" y="8063"/>
                  </a:cubicBezTo>
                  <a:lnTo>
                    <a:pt x="10317" y="10789"/>
                  </a:lnTo>
                  <a:cubicBezTo>
                    <a:pt x="10317" y="11037"/>
                    <a:pt x="10644" y="11207"/>
                    <a:pt x="10955" y="11207"/>
                  </a:cubicBezTo>
                  <a:cubicBezTo>
                    <a:pt x="11073" y="11207"/>
                    <a:pt x="11188" y="11184"/>
                    <a:pt x="11282" y="11131"/>
                  </a:cubicBezTo>
                  <a:lnTo>
                    <a:pt x="21221" y="5969"/>
                  </a:lnTo>
                  <a:cubicBezTo>
                    <a:pt x="21496" y="5774"/>
                    <a:pt x="21496" y="5434"/>
                    <a:pt x="21221" y="5288"/>
                  </a:cubicBezTo>
                  <a:lnTo>
                    <a:pt x="11282" y="77"/>
                  </a:lnTo>
                  <a:cubicBezTo>
                    <a:pt x="11188" y="23"/>
                    <a:pt x="11073" y="0"/>
                    <a:pt x="10955" y="0"/>
                  </a:cubicBezTo>
                  <a:close/>
                </a:path>
              </a:pathLst>
            </a:custGeom>
            <a:solidFill>
              <a:srgbClr val="CECECE"/>
            </a:solidFill>
            <a:ln w="12700" cap="flat">
              <a:noFill/>
              <a:miter lim="400000"/>
            </a:ln>
            <a:effectLst/>
          </p:spPr>
          <p:txBody>
            <a:bodyPr wrap="square" lIns="0" tIns="0" rIns="0" bIns="0" numCol="1" anchor="ctr">
              <a:noAutofit/>
            </a:bodyPr>
            <a:lstStyle/>
            <a:p>
              <a:pPr>
                <a:defRPr sz="1400"/>
              </a:pPr>
            </a:p>
          </p:txBody>
        </p:sp>
      </p:grpSp>
      <p:sp>
        <p:nvSpPr>
          <p:cNvPr id="11906"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907"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1908"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1909"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1910" name="TextBox 15"/>
          <p:cNvSpPr txBox="1"/>
          <p:nvPr/>
        </p:nvSpPr>
        <p:spPr>
          <a:xfrm>
            <a:off x="883127" y="2942244"/>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400">
                <a:solidFill>
                  <a:srgbClr val="424242"/>
                </a:solidFill>
                <a:latin typeface="Raleway Regular"/>
                <a:ea typeface="Raleway Regular"/>
                <a:cs typeface="Raleway Regular"/>
                <a:sym typeface="Raleway Regular"/>
              </a:defRPr>
            </a:lvl1pPr>
          </a:lstStyle>
          <a:p>
            <a:pPr/>
            <a:r>
              <a:t>Title 1</a:t>
            </a:r>
          </a:p>
        </p:txBody>
      </p:sp>
      <p:sp>
        <p:nvSpPr>
          <p:cNvPr id="11911" name="TextBox 15"/>
          <p:cNvSpPr txBox="1"/>
          <p:nvPr/>
        </p:nvSpPr>
        <p:spPr>
          <a:xfrm>
            <a:off x="883127" y="3312501"/>
            <a:ext cx="184708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912" name="TextBox 15"/>
          <p:cNvSpPr txBox="1"/>
          <p:nvPr/>
        </p:nvSpPr>
        <p:spPr>
          <a:xfrm>
            <a:off x="3734002" y="2942244"/>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400">
                <a:solidFill>
                  <a:srgbClr val="424242"/>
                </a:solidFill>
                <a:latin typeface="Raleway Regular"/>
                <a:ea typeface="Raleway Regular"/>
                <a:cs typeface="Raleway Regular"/>
                <a:sym typeface="Raleway Regular"/>
              </a:defRPr>
            </a:lvl1pPr>
          </a:lstStyle>
          <a:p>
            <a:pPr/>
            <a:r>
              <a:t>Title 2</a:t>
            </a:r>
          </a:p>
        </p:txBody>
      </p:sp>
      <p:sp>
        <p:nvSpPr>
          <p:cNvPr id="11913" name="TextBox 15"/>
          <p:cNvSpPr txBox="1"/>
          <p:nvPr/>
        </p:nvSpPr>
        <p:spPr>
          <a:xfrm>
            <a:off x="3734002" y="3312501"/>
            <a:ext cx="184708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914" name="TextBox 15"/>
          <p:cNvSpPr txBox="1"/>
          <p:nvPr/>
        </p:nvSpPr>
        <p:spPr>
          <a:xfrm>
            <a:off x="6583074" y="2942244"/>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400">
                <a:solidFill>
                  <a:srgbClr val="424242"/>
                </a:solidFill>
                <a:latin typeface="Raleway Regular"/>
                <a:ea typeface="Raleway Regular"/>
                <a:cs typeface="Raleway Regular"/>
                <a:sym typeface="Raleway Regular"/>
              </a:defRPr>
            </a:lvl1pPr>
          </a:lstStyle>
          <a:p>
            <a:pPr/>
            <a:r>
              <a:t>Title 3</a:t>
            </a:r>
          </a:p>
        </p:txBody>
      </p:sp>
      <p:sp>
        <p:nvSpPr>
          <p:cNvPr id="11915" name="TextBox 15"/>
          <p:cNvSpPr txBox="1"/>
          <p:nvPr/>
        </p:nvSpPr>
        <p:spPr>
          <a:xfrm>
            <a:off x="6583074" y="3312501"/>
            <a:ext cx="184708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916" name="TextBox 15"/>
          <p:cNvSpPr txBox="1"/>
          <p:nvPr/>
        </p:nvSpPr>
        <p:spPr>
          <a:xfrm>
            <a:off x="9499891" y="2942244"/>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400">
                <a:solidFill>
                  <a:srgbClr val="424242"/>
                </a:solidFill>
                <a:latin typeface="Raleway Regular"/>
                <a:ea typeface="Raleway Regular"/>
                <a:cs typeface="Raleway Regular"/>
                <a:sym typeface="Raleway Regular"/>
              </a:defRPr>
            </a:lvl1pPr>
          </a:lstStyle>
          <a:p>
            <a:pPr/>
            <a:r>
              <a:t>Title 4</a:t>
            </a:r>
          </a:p>
        </p:txBody>
      </p:sp>
      <p:sp>
        <p:nvSpPr>
          <p:cNvPr id="11917" name="TextBox 15"/>
          <p:cNvSpPr txBox="1"/>
          <p:nvPr/>
        </p:nvSpPr>
        <p:spPr>
          <a:xfrm>
            <a:off x="9499891" y="3312501"/>
            <a:ext cx="184708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19" name="Google Shape;1652;p20"/>
          <p:cNvSpPr/>
          <p:nvPr/>
        </p:nvSpPr>
        <p:spPr>
          <a:xfrm>
            <a:off x="5301608" y="1913906"/>
            <a:ext cx="689009" cy="482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 y="6316"/>
                  <a:pt x="1347" y="12672"/>
                  <a:pt x="4313" y="18086"/>
                </a:cubicBezTo>
                <a:cubicBezTo>
                  <a:pt x="5016" y="19372"/>
                  <a:pt x="5797" y="20517"/>
                  <a:pt x="6610" y="21600"/>
                </a:cubicBezTo>
                <a:lnTo>
                  <a:pt x="21600" y="167"/>
                </a:lnTo>
                <a:lnTo>
                  <a:pt x="21600" y="0"/>
                </a:lnTo>
                <a:lnTo>
                  <a:pt x="0" y="0"/>
                </a:lnTo>
                <a:close/>
              </a:path>
            </a:pathLst>
          </a:custGeom>
          <a:solidFill>
            <a:srgbClr val="B69B6A"/>
          </a:solidFill>
          <a:ln w="12700">
            <a:miter lim="400000"/>
          </a:ln>
        </p:spPr>
        <p:txBody>
          <a:bodyPr lIns="0" tIns="0" rIns="0" bIns="0" anchor="ctr"/>
          <a:lstStyle/>
          <a:p>
            <a:pPr>
              <a:defRPr sz="1400"/>
            </a:pPr>
          </a:p>
        </p:txBody>
      </p:sp>
      <p:sp>
        <p:nvSpPr>
          <p:cNvPr id="11920" name="Google Shape;1652;p20"/>
          <p:cNvSpPr/>
          <p:nvPr/>
        </p:nvSpPr>
        <p:spPr>
          <a:xfrm>
            <a:off x="5534518" y="1938272"/>
            <a:ext cx="480026" cy="669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5497"/>
                </a:lnTo>
                <a:cubicBezTo>
                  <a:pt x="5919" y="19487"/>
                  <a:pt x="13689" y="21600"/>
                  <a:pt x="21566" y="21600"/>
                </a:cubicBezTo>
                <a:cubicBezTo>
                  <a:pt x="21578" y="21600"/>
                  <a:pt x="21589" y="21600"/>
                  <a:pt x="21600" y="21600"/>
                </a:cubicBezTo>
                <a:lnTo>
                  <a:pt x="21600" y="0"/>
                </a:lnTo>
                <a:close/>
              </a:path>
            </a:pathLst>
          </a:custGeom>
          <a:solidFill>
            <a:srgbClr val="87393C"/>
          </a:solidFill>
          <a:ln w="12700">
            <a:miter lim="400000"/>
          </a:ln>
        </p:spPr>
        <p:txBody>
          <a:bodyPr lIns="0" tIns="0" rIns="0" bIns="0" anchor="ctr"/>
          <a:lstStyle/>
          <a:p>
            <a:pPr>
              <a:defRPr sz="1400"/>
            </a:pPr>
          </a:p>
        </p:txBody>
      </p:sp>
      <p:sp>
        <p:nvSpPr>
          <p:cNvPr id="11921" name="Google Shape;1652;p20"/>
          <p:cNvSpPr/>
          <p:nvPr/>
        </p:nvSpPr>
        <p:spPr>
          <a:xfrm flipH="1">
            <a:off x="6074779" y="1914126"/>
            <a:ext cx="689009" cy="482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 y="6316"/>
                  <a:pt x="1347" y="12672"/>
                  <a:pt x="4313" y="18086"/>
                </a:cubicBezTo>
                <a:cubicBezTo>
                  <a:pt x="5016" y="19372"/>
                  <a:pt x="5797" y="20517"/>
                  <a:pt x="6610" y="21600"/>
                </a:cubicBezTo>
                <a:lnTo>
                  <a:pt x="21600" y="167"/>
                </a:lnTo>
                <a:lnTo>
                  <a:pt x="21600" y="0"/>
                </a:lnTo>
                <a:lnTo>
                  <a:pt x="0" y="0"/>
                </a:lnTo>
                <a:close/>
              </a:path>
            </a:pathLst>
          </a:custGeom>
          <a:solidFill>
            <a:srgbClr val="424242"/>
          </a:solidFill>
          <a:ln w="12700">
            <a:miter lim="400000"/>
          </a:ln>
        </p:spPr>
        <p:txBody>
          <a:bodyPr lIns="0" tIns="0" rIns="0" bIns="0" anchor="ctr"/>
          <a:lstStyle/>
          <a:p>
            <a:pPr>
              <a:defRPr sz="1400"/>
            </a:pPr>
          </a:p>
        </p:txBody>
      </p:sp>
      <p:sp>
        <p:nvSpPr>
          <p:cNvPr id="11922" name="Google Shape;1652;p20"/>
          <p:cNvSpPr/>
          <p:nvPr/>
        </p:nvSpPr>
        <p:spPr>
          <a:xfrm flipH="1">
            <a:off x="6050853" y="1938492"/>
            <a:ext cx="480026" cy="6695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5497"/>
                </a:lnTo>
                <a:cubicBezTo>
                  <a:pt x="5919" y="19487"/>
                  <a:pt x="13689" y="21600"/>
                  <a:pt x="21566" y="21600"/>
                </a:cubicBezTo>
                <a:cubicBezTo>
                  <a:pt x="21578" y="21600"/>
                  <a:pt x="21589" y="21600"/>
                  <a:pt x="21600" y="21600"/>
                </a:cubicBezTo>
                <a:lnTo>
                  <a:pt x="21600" y="0"/>
                </a:lnTo>
                <a:close/>
              </a:path>
            </a:pathLst>
          </a:custGeom>
          <a:solidFill>
            <a:srgbClr val="CA8F8B"/>
          </a:solidFill>
          <a:ln w="12700">
            <a:miter lim="400000"/>
          </a:ln>
        </p:spPr>
        <p:txBody>
          <a:bodyPr lIns="0" tIns="0" rIns="0" bIns="0" anchor="ctr"/>
          <a:lstStyle/>
          <a:p>
            <a:pPr>
              <a:defRPr sz="1400"/>
            </a:pPr>
          </a:p>
        </p:txBody>
      </p:sp>
      <p:sp>
        <p:nvSpPr>
          <p:cNvPr id="11923" name="Rounded Rectangle"/>
          <p:cNvSpPr/>
          <p:nvPr/>
        </p:nvSpPr>
        <p:spPr>
          <a:xfrm>
            <a:off x="8490230" y="3152357"/>
            <a:ext cx="2182421" cy="2358717"/>
          </a:xfrm>
          <a:prstGeom prst="roundRect">
            <a:avLst>
              <a:gd name="adj" fmla="val 8729"/>
            </a:avLst>
          </a:prstGeom>
          <a:solidFill>
            <a:srgbClr val="EBEBEB">
              <a:alpha val="28611"/>
            </a:srgbClr>
          </a:solidFill>
          <a:ln w="25400">
            <a:solidFill>
              <a:srgbClr val="F6F6F6"/>
            </a:solidFill>
          </a:ln>
        </p:spPr>
        <p:txBody>
          <a:bodyPr lIns="45718" tIns="45718" rIns="45718" bIns="45718" anchor="ctr"/>
          <a:lstStyle/>
          <a:p>
            <a:pPr>
              <a:defRPr>
                <a:latin typeface="Arial"/>
                <a:ea typeface="Arial"/>
                <a:cs typeface="Arial"/>
                <a:sym typeface="Arial"/>
              </a:defRPr>
            </a:pPr>
          </a:p>
        </p:txBody>
      </p:sp>
      <p:sp>
        <p:nvSpPr>
          <p:cNvPr id="11924" name="Rounded Rectangle"/>
          <p:cNvSpPr/>
          <p:nvPr/>
        </p:nvSpPr>
        <p:spPr>
          <a:xfrm>
            <a:off x="6062810" y="3152357"/>
            <a:ext cx="2182421" cy="2358717"/>
          </a:xfrm>
          <a:prstGeom prst="roundRect">
            <a:avLst>
              <a:gd name="adj" fmla="val 8729"/>
            </a:avLst>
          </a:prstGeom>
          <a:solidFill>
            <a:srgbClr val="EBEBEB">
              <a:alpha val="28611"/>
            </a:srgbClr>
          </a:solidFill>
          <a:ln w="25400">
            <a:solidFill>
              <a:srgbClr val="F6F6F6"/>
            </a:solidFill>
          </a:ln>
        </p:spPr>
        <p:txBody>
          <a:bodyPr lIns="45718" tIns="45718" rIns="45718" bIns="45718" anchor="ctr"/>
          <a:lstStyle/>
          <a:p>
            <a:pPr>
              <a:defRPr>
                <a:latin typeface="Arial"/>
                <a:ea typeface="Arial"/>
                <a:cs typeface="Arial"/>
                <a:sym typeface="Arial"/>
              </a:defRPr>
            </a:pPr>
          </a:p>
        </p:txBody>
      </p:sp>
      <p:sp>
        <p:nvSpPr>
          <p:cNvPr id="11925" name="Rounded Rectangle"/>
          <p:cNvSpPr/>
          <p:nvPr/>
        </p:nvSpPr>
        <p:spPr>
          <a:xfrm>
            <a:off x="1249757" y="3152357"/>
            <a:ext cx="2182421" cy="2358717"/>
          </a:xfrm>
          <a:prstGeom prst="roundRect">
            <a:avLst>
              <a:gd name="adj" fmla="val 8710"/>
            </a:avLst>
          </a:prstGeom>
          <a:solidFill>
            <a:srgbClr val="EBEBEB">
              <a:alpha val="28611"/>
            </a:srgbClr>
          </a:solidFill>
          <a:ln w="25400">
            <a:solidFill>
              <a:srgbClr val="F6F6F6"/>
            </a:solidFill>
          </a:ln>
        </p:spPr>
        <p:txBody>
          <a:bodyPr lIns="45718" tIns="45718" rIns="45718" bIns="45718" anchor="ctr"/>
          <a:lstStyle/>
          <a:p>
            <a:pPr>
              <a:defRPr>
                <a:latin typeface="Arial"/>
                <a:ea typeface="Arial"/>
                <a:cs typeface="Arial"/>
                <a:sym typeface="Arial"/>
              </a:defRPr>
            </a:pPr>
          </a:p>
        </p:txBody>
      </p:sp>
      <p:sp>
        <p:nvSpPr>
          <p:cNvPr id="11926" name="Rounded Rectangle"/>
          <p:cNvSpPr/>
          <p:nvPr/>
        </p:nvSpPr>
        <p:spPr>
          <a:xfrm>
            <a:off x="3660575" y="3152357"/>
            <a:ext cx="2182420" cy="2358717"/>
          </a:xfrm>
          <a:prstGeom prst="roundRect">
            <a:avLst>
              <a:gd name="adj" fmla="val 8729"/>
            </a:avLst>
          </a:prstGeom>
          <a:solidFill>
            <a:srgbClr val="EBEBEB">
              <a:alpha val="28611"/>
            </a:srgbClr>
          </a:solidFill>
          <a:ln w="25400">
            <a:solidFill>
              <a:srgbClr val="F6F6F6"/>
            </a:solidFill>
          </a:ln>
        </p:spPr>
        <p:txBody>
          <a:bodyPr lIns="45718" tIns="45718" rIns="45718" bIns="45718" anchor="ctr"/>
          <a:lstStyle/>
          <a:p>
            <a:pPr>
              <a:defRPr>
                <a:latin typeface="Arial"/>
                <a:ea typeface="Arial"/>
                <a:cs typeface="Arial"/>
                <a:sym typeface="Arial"/>
              </a:defRPr>
            </a:pPr>
          </a:p>
        </p:txBody>
      </p:sp>
      <p:sp>
        <p:nvSpPr>
          <p:cNvPr id="11927" name="Rounded Rectangle"/>
          <p:cNvSpPr/>
          <p:nvPr/>
        </p:nvSpPr>
        <p:spPr>
          <a:xfrm>
            <a:off x="1237057" y="3139657"/>
            <a:ext cx="369503" cy="440188"/>
          </a:xfrm>
          <a:prstGeom prst="roundRect">
            <a:avLst>
              <a:gd name="adj" fmla="val 48856"/>
            </a:avLst>
          </a:prstGeom>
          <a:solidFill>
            <a:srgbClr val="B69B6A"/>
          </a:solidFill>
          <a:ln w="12700">
            <a:miter lim="400000"/>
          </a:ln>
        </p:spPr>
        <p:txBody>
          <a:bodyPr lIns="45718" tIns="45718" rIns="45718" bIns="45718" anchor="ctr"/>
          <a:lstStyle/>
          <a:p>
            <a:pPr>
              <a:defRPr>
                <a:latin typeface="Arial"/>
                <a:ea typeface="Arial"/>
                <a:cs typeface="Arial"/>
                <a:sym typeface="Arial"/>
              </a:defRPr>
            </a:pPr>
          </a:p>
        </p:txBody>
      </p:sp>
      <p:sp>
        <p:nvSpPr>
          <p:cNvPr id="11928" name="TextBox 15"/>
          <p:cNvSpPr txBox="1"/>
          <p:nvPr/>
        </p:nvSpPr>
        <p:spPr>
          <a:xfrm>
            <a:off x="1436203" y="3815656"/>
            <a:ext cx="1771296" cy="80263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Description</a:t>
            </a:r>
          </a:p>
        </p:txBody>
      </p:sp>
      <p:sp>
        <p:nvSpPr>
          <p:cNvPr id="11929" name="TextBox 15"/>
          <p:cNvSpPr txBox="1"/>
          <p:nvPr/>
        </p:nvSpPr>
        <p:spPr>
          <a:xfrm>
            <a:off x="3810333" y="3815656"/>
            <a:ext cx="1893223" cy="159460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Description</a:t>
            </a:r>
          </a:p>
        </p:txBody>
      </p:sp>
      <p:sp>
        <p:nvSpPr>
          <p:cNvPr id="11930" name="Title"/>
          <p:cNvSpPr txBox="1"/>
          <p:nvPr/>
        </p:nvSpPr>
        <p:spPr>
          <a:xfrm>
            <a:off x="4069288" y="3251800"/>
            <a:ext cx="509677"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Title</a:t>
            </a:r>
          </a:p>
        </p:txBody>
      </p:sp>
      <p:sp>
        <p:nvSpPr>
          <p:cNvPr id="11931" name="TextBox 15"/>
          <p:cNvSpPr txBox="1"/>
          <p:nvPr/>
        </p:nvSpPr>
        <p:spPr>
          <a:xfrm>
            <a:off x="6239602" y="3815656"/>
            <a:ext cx="1828836" cy="114922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Description</a:t>
            </a:r>
          </a:p>
        </p:txBody>
      </p:sp>
      <p:sp>
        <p:nvSpPr>
          <p:cNvPr id="11932" name="Tilte"/>
          <p:cNvSpPr txBox="1"/>
          <p:nvPr/>
        </p:nvSpPr>
        <p:spPr>
          <a:xfrm>
            <a:off x="6493233" y="3251800"/>
            <a:ext cx="506706"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Tilte</a:t>
            </a:r>
          </a:p>
        </p:txBody>
      </p:sp>
      <p:sp>
        <p:nvSpPr>
          <p:cNvPr id="11933" name="TextBox 15"/>
          <p:cNvSpPr txBox="1"/>
          <p:nvPr/>
        </p:nvSpPr>
        <p:spPr>
          <a:xfrm>
            <a:off x="8642845" y="3815656"/>
            <a:ext cx="1828835" cy="114922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Description</a:t>
            </a:r>
          </a:p>
        </p:txBody>
      </p:sp>
      <p:sp>
        <p:nvSpPr>
          <p:cNvPr id="11934" name="Title"/>
          <p:cNvSpPr txBox="1"/>
          <p:nvPr/>
        </p:nvSpPr>
        <p:spPr>
          <a:xfrm>
            <a:off x="8888148" y="3251800"/>
            <a:ext cx="509678"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Title</a:t>
            </a:r>
          </a:p>
        </p:txBody>
      </p:sp>
      <p:pic>
        <p:nvPicPr>
          <p:cNvPr id="11935" name="settings.png" descr="settings.png"/>
          <p:cNvPicPr>
            <a:picLocks noChangeAspect="1"/>
          </p:cNvPicPr>
          <p:nvPr/>
        </p:nvPicPr>
        <p:blipFill>
          <a:blip r:embed="rId2">
            <a:alphaModFix amt="19503"/>
            <a:extLst/>
          </a:blip>
          <a:stretch>
            <a:fillRect/>
          </a:stretch>
        </p:blipFill>
        <p:spPr>
          <a:xfrm>
            <a:off x="9817404" y="4716921"/>
            <a:ext cx="711201" cy="711201"/>
          </a:xfrm>
          <a:prstGeom prst="rect">
            <a:avLst/>
          </a:prstGeom>
          <a:ln w="12700">
            <a:miter lim="400000"/>
          </a:ln>
        </p:spPr>
      </p:pic>
      <p:pic>
        <p:nvPicPr>
          <p:cNvPr id="11936" name="bar-chart.png" descr="bar-chart.png"/>
          <p:cNvPicPr>
            <a:picLocks noChangeAspect="1"/>
          </p:cNvPicPr>
          <p:nvPr/>
        </p:nvPicPr>
        <p:blipFill>
          <a:blip r:embed="rId3">
            <a:alphaModFix amt="17836"/>
            <a:extLst/>
          </a:blip>
          <a:stretch>
            <a:fillRect/>
          </a:stretch>
        </p:blipFill>
        <p:spPr>
          <a:xfrm>
            <a:off x="2587478" y="4716921"/>
            <a:ext cx="711201" cy="711201"/>
          </a:xfrm>
          <a:prstGeom prst="rect">
            <a:avLst/>
          </a:prstGeom>
          <a:ln w="12700">
            <a:miter lim="400000"/>
          </a:ln>
        </p:spPr>
      </p:pic>
      <p:pic>
        <p:nvPicPr>
          <p:cNvPr id="11937" name="protest.png" descr="protest.png"/>
          <p:cNvPicPr>
            <a:picLocks noChangeAspect="1"/>
          </p:cNvPicPr>
          <p:nvPr/>
        </p:nvPicPr>
        <p:blipFill>
          <a:blip r:embed="rId4">
            <a:alphaModFix amt="19503"/>
            <a:extLst/>
          </a:blip>
          <a:stretch>
            <a:fillRect/>
          </a:stretch>
        </p:blipFill>
        <p:spPr>
          <a:xfrm>
            <a:off x="7428492" y="4716921"/>
            <a:ext cx="711201" cy="711201"/>
          </a:xfrm>
          <a:prstGeom prst="rect">
            <a:avLst/>
          </a:prstGeom>
          <a:ln w="12700">
            <a:miter lim="400000"/>
          </a:ln>
        </p:spPr>
      </p:pic>
      <p:pic>
        <p:nvPicPr>
          <p:cNvPr id="11938" name="framework.png" descr="framework.png"/>
          <p:cNvPicPr>
            <a:picLocks noChangeAspect="1"/>
          </p:cNvPicPr>
          <p:nvPr/>
        </p:nvPicPr>
        <p:blipFill>
          <a:blip r:embed="rId5">
            <a:alphaModFix amt="12904"/>
            <a:extLst/>
          </a:blip>
          <a:stretch>
            <a:fillRect/>
          </a:stretch>
        </p:blipFill>
        <p:spPr>
          <a:xfrm>
            <a:off x="5038595" y="4716921"/>
            <a:ext cx="711201" cy="711201"/>
          </a:xfrm>
          <a:prstGeom prst="rect">
            <a:avLst/>
          </a:prstGeom>
          <a:ln w="12700">
            <a:miter lim="400000"/>
          </a:ln>
        </p:spPr>
      </p:pic>
      <p:sp>
        <p:nvSpPr>
          <p:cNvPr id="11939" name="Google Shape;1652;p20"/>
          <p:cNvSpPr/>
          <p:nvPr/>
        </p:nvSpPr>
        <p:spPr>
          <a:xfrm>
            <a:off x="5301608" y="1164994"/>
            <a:ext cx="1462180" cy="711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cubicBezTo>
                  <a:pt x="7525" y="0"/>
                  <a:pt x="4292" y="2950"/>
                  <a:pt x="2161" y="8567"/>
                </a:cubicBezTo>
                <a:cubicBezTo>
                  <a:pt x="677" y="12467"/>
                  <a:pt x="3" y="17050"/>
                  <a:pt x="0" y="21600"/>
                </a:cubicBezTo>
                <a:lnTo>
                  <a:pt x="21600" y="21600"/>
                </a:lnTo>
                <a:cubicBezTo>
                  <a:pt x="21591" y="16250"/>
                  <a:pt x="20632" y="10962"/>
                  <a:pt x="18733" y="6895"/>
                </a:cubicBezTo>
                <a:cubicBezTo>
                  <a:pt x="18307" y="5979"/>
                  <a:pt x="17864" y="5168"/>
                  <a:pt x="17344" y="4405"/>
                </a:cubicBezTo>
                <a:cubicBezTo>
                  <a:pt x="15385" y="1426"/>
                  <a:pt x="13079" y="0"/>
                  <a:pt x="10797" y="0"/>
                </a:cubicBezTo>
                <a:close/>
              </a:path>
            </a:pathLst>
          </a:custGeom>
          <a:solidFill>
            <a:srgbClr val="D6D6D6"/>
          </a:solidFill>
          <a:ln w="12700">
            <a:miter lim="400000"/>
          </a:ln>
        </p:spPr>
        <p:txBody>
          <a:bodyPr lIns="0" tIns="0" rIns="0" bIns="0" anchor="ctr"/>
          <a:lstStyle/>
          <a:p>
            <a:pPr>
              <a:defRPr sz="1400"/>
            </a:pPr>
          </a:p>
        </p:txBody>
      </p:sp>
      <p:sp>
        <p:nvSpPr>
          <p:cNvPr id="11940" name="Google Shape;1654;p20"/>
          <p:cNvSpPr/>
          <p:nvPr/>
        </p:nvSpPr>
        <p:spPr>
          <a:xfrm>
            <a:off x="5489390" y="1336705"/>
            <a:ext cx="1086219" cy="1086221"/>
          </a:xfrm>
          <a:custGeom>
            <a:avLst/>
            <a:gdLst/>
            <a:ahLst/>
            <a:cxnLst>
              <a:cxn ang="0">
                <a:pos x="wd2" y="hd2"/>
              </a:cxn>
              <a:cxn ang="5400000">
                <a:pos x="wd2" y="hd2"/>
              </a:cxn>
              <a:cxn ang="10800000">
                <a:pos x="wd2" y="hd2"/>
              </a:cxn>
              <a:cxn ang="16200000">
                <a:pos x="wd2" y="hd2"/>
              </a:cxn>
            </a:cxnLst>
            <a:rect l="0" t="0" r="r" b="b"/>
            <a:pathLst>
              <a:path w="20079" h="21600" fill="norm" stroke="1" extrusionOk="0">
                <a:moveTo>
                  <a:pt x="10014" y="0"/>
                </a:moveTo>
                <a:cubicBezTo>
                  <a:pt x="5179" y="0"/>
                  <a:pt x="934" y="3775"/>
                  <a:pt x="132" y="9078"/>
                </a:cubicBezTo>
                <a:cubicBezTo>
                  <a:pt x="-761" y="14970"/>
                  <a:pt x="2962" y="20497"/>
                  <a:pt x="8439" y="21458"/>
                </a:cubicBezTo>
                <a:cubicBezTo>
                  <a:pt x="8986" y="21553"/>
                  <a:pt x="9529" y="21600"/>
                  <a:pt x="10064" y="21600"/>
                </a:cubicBezTo>
                <a:cubicBezTo>
                  <a:pt x="14899" y="21600"/>
                  <a:pt x="19144" y="17828"/>
                  <a:pt x="19947" y="12554"/>
                </a:cubicBezTo>
                <a:cubicBezTo>
                  <a:pt x="20839" y="6663"/>
                  <a:pt x="17116" y="1102"/>
                  <a:pt x="11639" y="142"/>
                </a:cubicBezTo>
                <a:cubicBezTo>
                  <a:pt x="11093" y="46"/>
                  <a:pt x="10550" y="0"/>
                  <a:pt x="10014" y="0"/>
                </a:cubicBezTo>
                <a:close/>
              </a:path>
            </a:pathLst>
          </a:custGeom>
          <a:solidFill>
            <a:srgbClr val="FFFFFF"/>
          </a:solidFill>
          <a:ln w="12700">
            <a:miter lim="400000"/>
          </a:ln>
          <a:effectLst>
            <a:outerShdw sx="100000" sy="100000" kx="0" ky="0" algn="b" rotWithShape="0" blurRad="63500" dist="25400" dir="5400000">
              <a:srgbClr val="000000">
                <a:alpha val="22744"/>
              </a:srgbClr>
            </a:outerShdw>
          </a:effectLst>
        </p:spPr>
        <p:txBody>
          <a:bodyPr lIns="0" tIns="0" rIns="0" bIns="0" anchor="ctr"/>
          <a:lstStyle/>
          <a:p>
            <a:pPr>
              <a:defRPr sz="1400"/>
            </a:pPr>
          </a:p>
        </p:txBody>
      </p:sp>
      <p:sp>
        <p:nvSpPr>
          <p:cNvPr id="11941" name="Rectangle 54"/>
          <p:cNvSpPr txBox="1"/>
          <p:nvPr/>
        </p:nvSpPr>
        <p:spPr>
          <a:xfrm>
            <a:off x="5713405" y="1439795"/>
            <a:ext cx="638190" cy="876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5800">
                <a:solidFill>
                  <a:srgbClr val="424242"/>
                </a:solidFill>
                <a:latin typeface="Raleway Regular"/>
                <a:ea typeface="Raleway Regular"/>
                <a:cs typeface="Raleway Regular"/>
                <a:sym typeface="Raleway Regular"/>
              </a:defRPr>
            </a:lvl1pPr>
          </a:lstStyle>
          <a:p>
            <a:pPr/>
            <a:r>
              <a:t>E</a:t>
            </a:r>
          </a:p>
        </p:txBody>
      </p:sp>
      <p:sp>
        <p:nvSpPr>
          <p:cNvPr id="11942" name="Shape"/>
          <p:cNvSpPr/>
          <p:nvPr/>
        </p:nvSpPr>
        <p:spPr>
          <a:xfrm>
            <a:off x="1237059" y="3139678"/>
            <a:ext cx="369499" cy="442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21" y="0"/>
                </a:moveTo>
                <a:lnTo>
                  <a:pt x="12121" y="12714"/>
                </a:lnTo>
                <a:lnTo>
                  <a:pt x="0" y="12714"/>
                </a:lnTo>
                <a:lnTo>
                  <a:pt x="0" y="16489"/>
                </a:lnTo>
                <a:cubicBezTo>
                  <a:pt x="0" y="17990"/>
                  <a:pt x="2" y="18886"/>
                  <a:pt x="250" y="19487"/>
                </a:cubicBezTo>
                <a:cubicBezTo>
                  <a:pt x="561" y="20353"/>
                  <a:pt x="1233" y="21032"/>
                  <a:pt x="2089" y="21347"/>
                </a:cubicBezTo>
                <a:cubicBezTo>
                  <a:pt x="2682" y="21598"/>
                  <a:pt x="3568" y="21600"/>
                  <a:pt x="5052" y="21600"/>
                </a:cubicBezTo>
                <a:lnTo>
                  <a:pt x="16530" y="21600"/>
                </a:lnTo>
                <a:cubicBezTo>
                  <a:pt x="18014" y="21600"/>
                  <a:pt x="18900" y="21598"/>
                  <a:pt x="19494" y="21347"/>
                </a:cubicBezTo>
                <a:cubicBezTo>
                  <a:pt x="20349" y="21032"/>
                  <a:pt x="21039" y="20353"/>
                  <a:pt x="21350" y="19487"/>
                </a:cubicBezTo>
                <a:cubicBezTo>
                  <a:pt x="21598" y="18886"/>
                  <a:pt x="21600" y="17990"/>
                  <a:pt x="21600" y="16489"/>
                </a:cubicBezTo>
                <a:lnTo>
                  <a:pt x="21600" y="5111"/>
                </a:lnTo>
                <a:cubicBezTo>
                  <a:pt x="21600" y="3610"/>
                  <a:pt x="21598" y="2714"/>
                  <a:pt x="21350" y="2113"/>
                </a:cubicBezTo>
                <a:cubicBezTo>
                  <a:pt x="21039" y="1247"/>
                  <a:pt x="20349" y="568"/>
                  <a:pt x="19494" y="253"/>
                </a:cubicBezTo>
                <a:cubicBezTo>
                  <a:pt x="18900" y="2"/>
                  <a:pt x="18014" y="0"/>
                  <a:pt x="16530" y="0"/>
                </a:cubicBezTo>
                <a:lnTo>
                  <a:pt x="12121" y="0"/>
                </a:lnTo>
                <a:close/>
              </a:path>
            </a:pathLst>
          </a:custGeom>
          <a:solidFill>
            <a:srgbClr val="B69B6A"/>
          </a:solidFill>
          <a:ln w="12700">
            <a:miter lim="400000"/>
          </a:ln>
        </p:spPr>
        <p:txBody>
          <a:bodyPr lIns="45718" tIns="45718" rIns="45718" bIns="45718" anchor="ctr"/>
          <a:lstStyle/>
          <a:p>
            <a:pPr>
              <a:defRPr>
                <a:latin typeface="Arial"/>
                <a:ea typeface="Arial"/>
                <a:cs typeface="Arial"/>
                <a:sym typeface="Arial"/>
              </a:defRPr>
            </a:pPr>
          </a:p>
        </p:txBody>
      </p:sp>
      <p:sp>
        <p:nvSpPr>
          <p:cNvPr id="11943" name="E"/>
          <p:cNvSpPr txBox="1"/>
          <p:nvPr/>
        </p:nvSpPr>
        <p:spPr>
          <a:xfrm>
            <a:off x="1372164" y="3239100"/>
            <a:ext cx="150089"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Raleway Regular"/>
                <a:ea typeface="Raleway Regular"/>
                <a:cs typeface="Raleway Regular"/>
                <a:sym typeface="Raleway Regular"/>
              </a:defRPr>
            </a:lvl1pPr>
          </a:lstStyle>
          <a:p>
            <a:pPr/>
            <a:r>
              <a:t>E</a:t>
            </a:r>
          </a:p>
        </p:txBody>
      </p:sp>
      <p:sp>
        <p:nvSpPr>
          <p:cNvPr id="11944" name="Title"/>
          <p:cNvSpPr txBox="1"/>
          <p:nvPr/>
        </p:nvSpPr>
        <p:spPr>
          <a:xfrm>
            <a:off x="1672456" y="3251800"/>
            <a:ext cx="45445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sz="1600">
                <a:latin typeface="Raleway Regular"/>
                <a:ea typeface="Raleway Regular"/>
                <a:cs typeface="Raleway Regular"/>
                <a:sym typeface="Raleway Regular"/>
              </a:defRPr>
            </a:lvl1pPr>
          </a:lstStyle>
          <a:p>
            <a:pPr/>
            <a:r>
              <a:t>Title</a:t>
            </a:r>
          </a:p>
        </p:txBody>
      </p:sp>
      <p:sp>
        <p:nvSpPr>
          <p:cNvPr id="11945" name="Rounded Rectangle"/>
          <p:cNvSpPr/>
          <p:nvPr/>
        </p:nvSpPr>
        <p:spPr>
          <a:xfrm>
            <a:off x="3647875" y="3139657"/>
            <a:ext cx="369503" cy="440188"/>
          </a:xfrm>
          <a:prstGeom prst="roundRect">
            <a:avLst>
              <a:gd name="adj" fmla="val 48856"/>
            </a:avLst>
          </a:prstGeom>
          <a:solidFill>
            <a:srgbClr val="87393C"/>
          </a:solidFill>
          <a:ln w="12700">
            <a:miter lim="400000"/>
          </a:ln>
        </p:spPr>
        <p:txBody>
          <a:bodyPr lIns="45718" tIns="45718" rIns="45718" bIns="45718" anchor="ctr"/>
          <a:lstStyle/>
          <a:p>
            <a:pPr>
              <a:defRPr>
                <a:latin typeface="Arial"/>
                <a:ea typeface="Arial"/>
                <a:cs typeface="Arial"/>
                <a:sym typeface="Arial"/>
              </a:defRPr>
            </a:pPr>
          </a:p>
        </p:txBody>
      </p:sp>
      <p:sp>
        <p:nvSpPr>
          <p:cNvPr id="11946" name="Shape"/>
          <p:cNvSpPr/>
          <p:nvPr/>
        </p:nvSpPr>
        <p:spPr>
          <a:xfrm>
            <a:off x="3647876" y="3139678"/>
            <a:ext cx="369500" cy="442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21" y="0"/>
                </a:moveTo>
                <a:lnTo>
                  <a:pt x="12121" y="12714"/>
                </a:lnTo>
                <a:lnTo>
                  <a:pt x="0" y="12714"/>
                </a:lnTo>
                <a:lnTo>
                  <a:pt x="0" y="16489"/>
                </a:lnTo>
                <a:cubicBezTo>
                  <a:pt x="0" y="17990"/>
                  <a:pt x="2" y="18886"/>
                  <a:pt x="250" y="19487"/>
                </a:cubicBezTo>
                <a:cubicBezTo>
                  <a:pt x="561" y="20353"/>
                  <a:pt x="1233" y="21032"/>
                  <a:pt x="2089" y="21347"/>
                </a:cubicBezTo>
                <a:cubicBezTo>
                  <a:pt x="2682" y="21598"/>
                  <a:pt x="3568" y="21600"/>
                  <a:pt x="5052" y="21600"/>
                </a:cubicBezTo>
                <a:lnTo>
                  <a:pt x="16530" y="21600"/>
                </a:lnTo>
                <a:cubicBezTo>
                  <a:pt x="18014" y="21600"/>
                  <a:pt x="18900" y="21598"/>
                  <a:pt x="19494" y="21347"/>
                </a:cubicBezTo>
                <a:cubicBezTo>
                  <a:pt x="20349" y="21032"/>
                  <a:pt x="21039" y="20353"/>
                  <a:pt x="21350" y="19487"/>
                </a:cubicBezTo>
                <a:cubicBezTo>
                  <a:pt x="21598" y="18886"/>
                  <a:pt x="21600" y="17990"/>
                  <a:pt x="21600" y="16489"/>
                </a:cubicBezTo>
                <a:lnTo>
                  <a:pt x="21600" y="5111"/>
                </a:lnTo>
                <a:cubicBezTo>
                  <a:pt x="21600" y="3610"/>
                  <a:pt x="21598" y="2714"/>
                  <a:pt x="21350" y="2113"/>
                </a:cubicBezTo>
                <a:cubicBezTo>
                  <a:pt x="21039" y="1247"/>
                  <a:pt x="20349" y="568"/>
                  <a:pt x="19494" y="253"/>
                </a:cubicBezTo>
                <a:cubicBezTo>
                  <a:pt x="18900" y="2"/>
                  <a:pt x="18014" y="0"/>
                  <a:pt x="16530" y="0"/>
                </a:cubicBezTo>
                <a:lnTo>
                  <a:pt x="12121" y="0"/>
                </a:lnTo>
                <a:close/>
              </a:path>
            </a:pathLst>
          </a:custGeom>
          <a:solidFill>
            <a:srgbClr val="87393C"/>
          </a:solidFill>
          <a:ln w="12700">
            <a:miter lim="400000"/>
          </a:ln>
        </p:spPr>
        <p:txBody>
          <a:bodyPr lIns="45718" tIns="45718" rIns="45718" bIns="45718" anchor="ctr"/>
          <a:lstStyle/>
          <a:p>
            <a:pPr>
              <a:defRPr>
                <a:latin typeface="Arial"/>
                <a:ea typeface="Arial"/>
                <a:cs typeface="Arial"/>
                <a:sym typeface="Arial"/>
              </a:defRPr>
            </a:pPr>
          </a:p>
        </p:txBody>
      </p:sp>
      <p:sp>
        <p:nvSpPr>
          <p:cNvPr id="11947" name="E"/>
          <p:cNvSpPr txBox="1"/>
          <p:nvPr/>
        </p:nvSpPr>
        <p:spPr>
          <a:xfrm>
            <a:off x="3782981" y="3239100"/>
            <a:ext cx="150090"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Raleway Regular"/>
                <a:ea typeface="Raleway Regular"/>
                <a:cs typeface="Raleway Regular"/>
                <a:sym typeface="Raleway Regular"/>
              </a:defRPr>
            </a:lvl1pPr>
          </a:lstStyle>
          <a:p>
            <a:pPr/>
            <a:r>
              <a:t>E</a:t>
            </a:r>
          </a:p>
        </p:txBody>
      </p:sp>
      <p:sp>
        <p:nvSpPr>
          <p:cNvPr id="11948" name="Rounded Rectangle"/>
          <p:cNvSpPr/>
          <p:nvPr/>
        </p:nvSpPr>
        <p:spPr>
          <a:xfrm>
            <a:off x="6044661" y="3139657"/>
            <a:ext cx="369504" cy="440188"/>
          </a:xfrm>
          <a:prstGeom prst="roundRect">
            <a:avLst>
              <a:gd name="adj" fmla="val 48856"/>
            </a:avLst>
          </a:prstGeom>
          <a:solidFill>
            <a:srgbClr val="CA8F8B"/>
          </a:solidFill>
          <a:ln w="12700">
            <a:miter lim="400000"/>
          </a:ln>
        </p:spPr>
        <p:txBody>
          <a:bodyPr lIns="45718" tIns="45718" rIns="45718" bIns="45718" anchor="ctr"/>
          <a:lstStyle/>
          <a:p>
            <a:pPr>
              <a:defRPr>
                <a:latin typeface="Arial"/>
                <a:ea typeface="Arial"/>
                <a:cs typeface="Arial"/>
                <a:sym typeface="Arial"/>
              </a:defRPr>
            </a:pPr>
          </a:p>
        </p:txBody>
      </p:sp>
      <p:sp>
        <p:nvSpPr>
          <p:cNvPr id="11949" name="Shape"/>
          <p:cNvSpPr/>
          <p:nvPr/>
        </p:nvSpPr>
        <p:spPr>
          <a:xfrm>
            <a:off x="6044663" y="3139678"/>
            <a:ext cx="369500" cy="442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21" y="0"/>
                </a:moveTo>
                <a:lnTo>
                  <a:pt x="12121" y="12714"/>
                </a:lnTo>
                <a:lnTo>
                  <a:pt x="0" y="12714"/>
                </a:lnTo>
                <a:lnTo>
                  <a:pt x="0" y="16489"/>
                </a:lnTo>
                <a:cubicBezTo>
                  <a:pt x="0" y="17990"/>
                  <a:pt x="2" y="18886"/>
                  <a:pt x="250" y="19487"/>
                </a:cubicBezTo>
                <a:cubicBezTo>
                  <a:pt x="561" y="20353"/>
                  <a:pt x="1233" y="21032"/>
                  <a:pt x="2089" y="21347"/>
                </a:cubicBezTo>
                <a:cubicBezTo>
                  <a:pt x="2682" y="21598"/>
                  <a:pt x="3568" y="21600"/>
                  <a:pt x="5052" y="21600"/>
                </a:cubicBezTo>
                <a:lnTo>
                  <a:pt x="16530" y="21600"/>
                </a:lnTo>
                <a:cubicBezTo>
                  <a:pt x="18014" y="21600"/>
                  <a:pt x="18900" y="21598"/>
                  <a:pt x="19494" y="21347"/>
                </a:cubicBezTo>
                <a:cubicBezTo>
                  <a:pt x="20349" y="21032"/>
                  <a:pt x="21039" y="20353"/>
                  <a:pt x="21350" y="19487"/>
                </a:cubicBezTo>
                <a:cubicBezTo>
                  <a:pt x="21598" y="18886"/>
                  <a:pt x="21600" y="17990"/>
                  <a:pt x="21600" y="16489"/>
                </a:cubicBezTo>
                <a:lnTo>
                  <a:pt x="21600" y="5111"/>
                </a:lnTo>
                <a:cubicBezTo>
                  <a:pt x="21600" y="3610"/>
                  <a:pt x="21598" y="2714"/>
                  <a:pt x="21350" y="2113"/>
                </a:cubicBezTo>
                <a:cubicBezTo>
                  <a:pt x="21039" y="1247"/>
                  <a:pt x="20349" y="568"/>
                  <a:pt x="19494" y="253"/>
                </a:cubicBezTo>
                <a:cubicBezTo>
                  <a:pt x="18900" y="2"/>
                  <a:pt x="18014" y="0"/>
                  <a:pt x="16530" y="0"/>
                </a:cubicBezTo>
                <a:lnTo>
                  <a:pt x="12121" y="0"/>
                </a:lnTo>
                <a:close/>
              </a:path>
            </a:pathLst>
          </a:custGeom>
          <a:solidFill>
            <a:srgbClr val="CA8F8B"/>
          </a:solidFill>
          <a:ln w="12700">
            <a:miter lim="400000"/>
          </a:ln>
        </p:spPr>
        <p:txBody>
          <a:bodyPr lIns="45718" tIns="45718" rIns="45718" bIns="45718" anchor="ctr"/>
          <a:lstStyle/>
          <a:p>
            <a:pPr>
              <a:defRPr>
                <a:latin typeface="Arial"/>
                <a:ea typeface="Arial"/>
                <a:cs typeface="Arial"/>
                <a:sym typeface="Arial"/>
              </a:defRPr>
            </a:pPr>
          </a:p>
        </p:txBody>
      </p:sp>
      <p:sp>
        <p:nvSpPr>
          <p:cNvPr id="11950" name="E"/>
          <p:cNvSpPr txBox="1"/>
          <p:nvPr/>
        </p:nvSpPr>
        <p:spPr>
          <a:xfrm>
            <a:off x="6179768" y="3239100"/>
            <a:ext cx="150090"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Raleway Regular"/>
                <a:ea typeface="Raleway Regular"/>
                <a:cs typeface="Raleway Regular"/>
                <a:sym typeface="Raleway Regular"/>
              </a:defRPr>
            </a:lvl1pPr>
          </a:lstStyle>
          <a:p>
            <a:pPr/>
            <a:r>
              <a:t>E</a:t>
            </a:r>
          </a:p>
        </p:txBody>
      </p:sp>
      <p:sp>
        <p:nvSpPr>
          <p:cNvPr id="11951" name="Rounded Rectangle"/>
          <p:cNvSpPr/>
          <p:nvPr/>
        </p:nvSpPr>
        <p:spPr>
          <a:xfrm>
            <a:off x="8477530" y="3139657"/>
            <a:ext cx="369503" cy="440188"/>
          </a:xfrm>
          <a:prstGeom prst="roundRect">
            <a:avLst>
              <a:gd name="adj" fmla="val 48856"/>
            </a:avLst>
          </a:prstGeom>
          <a:solidFill>
            <a:srgbClr val="424242"/>
          </a:solidFill>
          <a:ln w="12700">
            <a:miter lim="400000"/>
          </a:ln>
        </p:spPr>
        <p:txBody>
          <a:bodyPr lIns="45718" tIns="45718" rIns="45718" bIns="45718" anchor="ctr"/>
          <a:lstStyle/>
          <a:p>
            <a:pPr>
              <a:defRPr>
                <a:latin typeface="Arial"/>
                <a:ea typeface="Arial"/>
                <a:cs typeface="Arial"/>
                <a:sym typeface="Arial"/>
              </a:defRPr>
            </a:pPr>
          </a:p>
        </p:txBody>
      </p:sp>
      <p:sp>
        <p:nvSpPr>
          <p:cNvPr id="11952" name="Shape"/>
          <p:cNvSpPr/>
          <p:nvPr/>
        </p:nvSpPr>
        <p:spPr>
          <a:xfrm>
            <a:off x="8477532" y="3139678"/>
            <a:ext cx="369499" cy="442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21" y="0"/>
                </a:moveTo>
                <a:lnTo>
                  <a:pt x="12121" y="12714"/>
                </a:lnTo>
                <a:lnTo>
                  <a:pt x="0" y="12714"/>
                </a:lnTo>
                <a:lnTo>
                  <a:pt x="0" y="16489"/>
                </a:lnTo>
                <a:cubicBezTo>
                  <a:pt x="0" y="17990"/>
                  <a:pt x="2" y="18886"/>
                  <a:pt x="250" y="19487"/>
                </a:cubicBezTo>
                <a:cubicBezTo>
                  <a:pt x="561" y="20353"/>
                  <a:pt x="1233" y="21032"/>
                  <a:pt x="2089" y="21347"/>
                </a:cubicBezTo>
                <a:cubicBezTo>
                  <a:pt x="2682" y="21598"/>
                  <a:pt x="3568" y="21600"/>
                  <a:pt x="5052" y="21600"/>
                </a:cubicBezTo>
                <a:lnTo>
                  <a:pt x="16530" y="21600"/>
                </a:lnTo>
                <a:cubicBezTo>
                  <a:pt x="18014" y="21600"/>
                  <a:pt x="18900" y="21598"/>
                  <a:pt x="19494" y="21347"/>
                </a:cubicBezTo>
                <a:cubicBezTo>
                  <a:pt x="20349" y="21032"/>
                  <a:pt x="21039" y="20353"/>
                  <a:pt x="21350" y="19487"/>
                </a:cubicBezTo>
                <a:cubicBezTo>
                  <a:pt x="21598" y="18886"/>
                  <a:pt x="21600" y="17990"/>
                  <a:pt x="21600" y="16489"/>
                </a:cubicBezTo>
                <a:lnTo>
                  <a:pt x="21600" y="5111"/>
                </a:lnTo>
                <a:cubicBezTo>
                  <a:pt x="21600" y="3610"/>
                  <a:pt x="21598" y="2714"/>
                  <a:pt x="21350" y="2113"/>
                </a:cubicBezTo>
                <a:cubicBezTo>
                  <a:pt x="21039" y="1247"/>
                  <a:pt x="20349" y="568"/>
                  <a:pt x="19494" y="253"/>
                </a:cubicBezTo>
                <a:cubicBezTo>
                  <a:pt x="18900" y="2"/>
                  <a:pt x="18014" y="0"/>
                  <a:pt x="16530" y="0"/>
                </a:cubicBezTo>
                <a:lnTo>
                  <a:pt x="12121" y="0"/>
                </a:lnTo>
                <a:close/>
              </a:path>
            </a:pathLst>
          </a:custGeom>
          <a:solidFill>
            <a:srgbClr val="424242"/>
          </a:solidFill>
          <a:ln w="12700">
            <a:miter lim="400000"/>
          </a:ln>
        </p:spPr>
        <p:txBody>
          <a:bodyPr lIns="45718" tIns="45718" rIns="45718" bIns="45718" anchor="ctr"/>
          <a:lstStyle/>
          <a:p>
            <a:pPr>
              <a:defRPr>
                <a:latin typeface="Arial"/>
                <a:ea typeface="Arial"/>
                <a:cs typeface="Arial"/>
                <a:sym typeface="Arial"/>
              </a:defRPr>
            </a:pPr>
          </a:p>
        </p:txBody>
      </p:sp>
      <p:sp>
        <p:nvSpPr>
          <p:cNvPr id="11953" name="E"/>
          <p:cNvSpPr txBox="1"/>
          <p:nvPr/>
        </p:nvSpPr>
        <p:spPr>
          <a:xfrm>
            <a:off x="8612637" y="3239100"/>
            <a:ext cx="150089"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Raleway Regular"/>
                <a:ea typeface="Raleway Regular"/>
                <a:cs typeface="Raleway Regular"/>
                <a:sym typeface="Raleway Regular"/>
              </a:defRPr>
            </a:lvl1pPr>
          </a:lstStyle>
          <a:p>
            <a:pPr/>
            <a:r>
              <a:t>E</a:t>
            </a:r>
          </a:p>
        </p:txBody>
      </p:sp>
      <p:sp>
        <p:nvSpPr>
          <p:cNvPr id="11954"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955"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1956"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1957" name="etisalat_by_eand_Latin_Primary logo_RGB_BlackRed.png" descr="etisalat_by_eand_Latin_Primary logo_RGB_BlackRed.png"/>
          <p:cNvPicPr>
            <a:picLocks noChangeAspect="1"/>
          </p:cNvPicPr>
          <p:nvPr/>
        </p:nvPicPr>
        <p:blipFill>
          <a:blip r:embed="rId6">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59" name="Google Shape;1907;p47"/>
          <p:cNvSpPr/>
          <p:nvPr/>
        </p:nvSpPr>
        <p:spPr>
          <a:xfrm>
            <a:off x="526066" y="1666422"/>
            <a:ext cx="2361974" cy="3749542"/>
          </a:xfrm>
          <a:prstGeom prst="rect">
            <a:avLst/>
          </a:prstGeom>
          <a:solidFill>
            <a:srgbClr val="EFEFEF"/>
          </a:solidFill>
          <a:ln w="12700">
            <a:miter lim="400000"/>
          </a:ln>
        </p:spPr>
        <p:txBody>
          <a:bodyPr lIns="0" tIns="0" rIns="0" bIns="0" anchor="ctr"/>
          <a:lstStyle/>
          <a:p>
            <a:pPr>
              <a:defRPr sz="1400">
                <a:solidFill>
                  <a:srgbClr val="EFEFEF"/>
                </a:solidFill>
              </a:defRPr>
            </a:pPr>
          </a:p>
        </p:txBody>
      </p:sp>
      <p:sp>
        <p:nvSpPr>
          <p:cNvPr id="11960" name="Google Shape;1908;p47"/>
          <p:cNvSpPr/>
          <p:nvPr/>
        </p:nvSpPr>
        <p:spPr>
          <a:xfrm rot="5400000">
            <a:off x="990515" y="1872823"/>
            <a:ext cx="848361" cy="1777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308"/>
                  <a:pt x="21600" y="5155"/>
                </a:cubicBezTo>
                <a:lnTo>
                  <a:pt x="21600" y="21600"/>
                </a:lnTo>
                <a:lnTo>
                  <a:pt x="0" y="21600"/>
                </a:lnTo>
                <a:lnTo>
                  <a:pt x="0" y="5155"/>
                </a:lnTo>
                <a:cubicBezTo>
                  <a:pt x="0" y="2308"/>
                  <a:pt x="4835" y="0"/>
                  <a:pt x="10800" y="0"/>
                </a:cubicBezTo>
                <a:close/>
              </a:path>
            </a:pathLst>
          </a:custGeom>
          <a:solidFill>
            <a:srgbClr val="FFFFFF"/>
          </a:solidFill>
          <a:ln w="12700">
            <a:miter lim="400000"/>
          </a:ln>
        </p:spPr>
        <p:txBody>
          <a:bodyPr lIns="0" tIns="0" rIns="0" bIns="0" anchor="ctr"/>
          <a:lstStyle/>
          <a:p>
            <a:pPr>
              <a:defRPr sz="1400"/>
            </a:pPr>
          </a:p>
        </p:txBody>
      </p:sp>
      <p:sp>
        <p:nvSpPr>
          <p:cNvPr id="11961" name="Google Shape;1913;p47"/>
          <p:cNvSpPr/>
          <p:nvPr/>
        </p:nvSpPr>
        <p:spPr>
          <a:xfrm>
            <a:off x="3461558" y="1666422"/>
            <a:ext cx="2361973" cy="3749542"/>
          </a:xfrm>
          <a:prstGeom prst="rect">
            <a:avLst/>
          </a:prstGeom>
          <a:solidFill>
            <a:srgbClr val="EFEFEF"/>
          </a:solidFill>
          <a:ln w="12700">
            <a:miter lim="400000"/>
          </a:ln>
        </p:spPr>
        <p:txBody>
          <a:bodyPr lIns="0" tIns="0" rIns="0" bIns="0" anchor="ctr"/>
          <a:lstStyle/>
          <a:p>
            <a:pPr>
              <a:defRPr sz="1400">
                <a:solidFill>
                  <a:srgbClr val="EFEFEF"/>
                </a:solidFill>
              </a:defRPr>
            </a:pPr>
          </a:p>
        </p:txBody>
      </p:sp>
      <p:sp>
        <p:nvSpPr>
          <p:cNvPr id="11962" name="Google Shape;1914;p47"/>
          <p:cNvSpPr/>
          <p:nvPr/>
        </p:nvSpPr>
        <p:spPr>
          <a:xfrm rot="5400000">
            <a:off x="3926006" y="1872823"/>
            <a:ext cx="848361" cy="1777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308"/>
                  <a:pt x="21600" y="5155"/>
                </a:cubicBezTo>
                <a:lnTo>
                  <a:pt x="21600" y="21600"/>
                </a:lnTo>
                <a:lnTo>
                  <a:pt x="0" y="21600"/>
                </a:lnTo>
                <a:lnTo>
                  <a:pt x="0" y="5155"/>
                </a:lnTo>
                <a:cubicBezTo>
                  <a:pt x="0" y="2308"/>
                  <a:pt x="4835" y="0"/>
                  <a:pt x="10800" y="0"/>
                </a:cubicBezTo>
                <a:close/>
              </a:path>
            </a:pathLst>
          </a:custGeom>
          <a:solidFill>
            <a:srgbClr val="FFFFFF"/>
          </a:solidFill>
          <a:ln w="12700">
            <a:miter lim="400000"/>
          </a:ln>
        </p:spPr>
        <p:txBody>
          <a:bodyPr lIns="0" tIns="0" rIns="0" bIns="0" anchor="ctr"/>
          <a:lstStyle/>
          <a:p>
            <a:pPr>
              <a:defRPr sz="1400"/>
            </a:pPr>
          </a:p>
        </p:txBody>
      </p:sp>
      <p:sp>
        <p:nvSpPr>
          <p:cNvPr id="11963" name="Google Shape;1919;p47"/>
          <p:cNvSpPr/>
          <p:nvPr/>
        </p:nvSpPr>
        <p:spPr>
          <a:xfrm>
            <a:off x="6397049" y="1666422"/>
            <a:ext cx="2361973" cy="3749542"/>
          </a:xfrm>
          <a:prstGeom prst="rect">
            <a:avLst/>
          </a:prstGeom>
          <a:solidFill>
            <a:srgbClr val="EFEFEF"/>
          </a:solidFill>
          <a:ln w="12700">
            <a:miter lim="400000"/>
          </a:ln>
        </p:spPr>
        <p:txBody>
          <a:bodyPr lIns="0" tIns="0" rIns="0" bIns="0" anchor="ctr"/>
          <a:lstStyle/>
          <a:p>
            <a:pPr>
              <a:defRPr sz="1400">
                <a:solidFill>
                  <a:srgbClr val="EFEFEF"/>
                </a:solidFill>
              </a:defRPr>
            </a:pPr>
          </a:p>
        </p:txBody>
      </p:sp>
      <p:sp>
        <p:nvSpPr>
          <p:cNvPr id="11964" name="Google Shape;1920;p47"/>
          <p:cNvSpPr/>
          <p:nvPr/>
        </p:nvSpPr>
        <p:spPr>
          <a:xfrm rot="5400000">
            <a:off x="6861497" y="1872823"/>
            <a:ext cx="848361" cy="1777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308"/>
                  <a:pt x="21600" y="5155"/>
                </a:cubicBezTo>
                <a:lnTo>
                  <a:pt x="21600" y="21600"/>
                </a:lnTo>
                <a:lnTo>
                  <a:pt x="0" y="21600"/>
                </a:lnTo>
                <a:lnTo>
                  <a:pt x="0" y="5155"/>
                </a:lnTo>
                <a:cubicBezTo>
                  <a:pt x="0" y="2308"/>
                  <a:pt x="4835" y="0"/>
                  <a:pt x="10800" y="0"/>
                </a:cubicBezTo>
                <a:close/>
              </a:path>
            </a:pathLst>
          </a:custGeom>
          <a:solidFill>
            <a:srgbClr val="FFFFFF"/>
          </a:solidFill>
          <a:ln w="12700">
            <a:miter lim="400000"/>
          </a:ln>
        </p:spPr>
        <p:txBody>
          <a:bodyPr lIns="0" tIns="0" rIns="0" bIns="0" anchor="ctr"/>
          <a:lstStyle/>
          <a:p>
            <a:pPr>
              <a:defRPr sz="1400"/>
            </a:pPr>
          </a:p>
        </p:txBody>
      </p:sp>
      <p:sp>
        <p:nvSpPr>
          <p:cNvPr id="11965" name="Google Shape;1919;p47"/>
          <p:cNvSpPr/>
          <p:nvPr/>
        </p:nvSpPr>
        <p:spPr>
          <a:xfrm>
            <a:off x="9332541" y="1666422"/>
            <a:ext cx="2361973" cy="3749542"/>
          </a:xfrm>
          <a:prstGeom prst="rect">
            <a:avLst/>
          </a:prstGeom>
          <a:solidFill>
            <a:srgbClr val="EFEFEF"/>
          </a:solidFill>
          <a:ln w="12700">
            <a:miter lim="400000"/>
          </a:ln>
        </p:spPr>
        <p:txBody>
          <a:bodyPr lIns="0" tIns="0" rIns="0" bIns="0" anchor="ctr"/>
          <a:lstStyle/>
          <a:p>
            <a:pPr>
              <a:defRPr sz="1400">
                <a:solidFill>
                  <a:srgbClr val="EFEFEF"/>
                </a:solidFill>
              </a:defRPr>
            </a:pPr>
          </a:p>
        </p:txBody>
      </p:sp>
      <p:sp>
        <p:nvSpPr>
          <p:cNvPr id="11966" name="Google Shape;1920;p47"/>
          <p:cNvSpPr/>
          <p:nvPr/>
        </p:nvSpPr>
        <p:spPr>
          <a:xfrm rot="5400000">
            <a:off x="9796989" y="1872823"/>
            <a:ext cx="848361" cy="1777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308"/>
                  <a:pt x="21600" y="5155"/>
                </a:cubicBezTo>
                <a:lnTo>
                  <a:pt x="21600" y="21600"/>
                </a:lnTo>
                <a:lnTo>
                  <a:pt x="0" y="21600"/>
                </a:lnTo>
                <a:lnTo>
                  <a:pt x="0" y="5155"/>
                </a:lnTo>
                <a:cubicBezTo>
                  <a:pt x="0" y="2308"/>
                  <a:pt x="4835" y="0"/>
                  <a:pt x="10800" y="0"/>
                </a:cubicBezTo>
                <a:close/>
              </a:path>
            </a:pathLst>
          </a:custGeom>
          <a:solidFill>
            <a:srgbClr val="FFFFFF"/>
          </a:solidFill>
          <a:ln w="12700">
            <a:miter lim="400000"/>
          </a:ln>
        </p:spPr>
        <p:txBody>
          <a:bodyPr lIns="0" tIns="0" rIns="0" bIns="0" anchor="ctr"/>
          <a:lstStyle/>
          <a:p>
            <a:pPr>
              <a:defRPr sz="1400"/>
            </a:pPr>
          </a:p>
        </p:txBody>
      </p:sp>
      <p:grpSp>
        <p:nvGrpSpPr>
          <p:cNvPr id="11969" name="Group"/>
          <p:cNvGrpSpPr/>
          <p:nvPr/>
        </p:nvGrpSpPr>
        <p:grpSpPr>
          <a:xfrm>
            <a:off x="642691" y="1825703"/>
            <a:ext cx="222954" cy="332737"/>
            <a:chOff x="0" y="0"/>
            <a:chExt cx="222953" cy="332736"/>
          </a:xfrm>
        </p:grpSpPr>
        <p:sp>
          <p:nvSpPr>
            <p:cNvPr id="11967" name="Google Shape;1655;p20"/>
            <p:cNvSpPr/>
            <p:nvPr/>
          </p:nvSpPr>
          <p:spPr>
            <a:xfrm>
              <a:off x="0" y="141568"/>
              <a:ext cx="222954" cy="191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6" y="0"/>
                  </a:moveTo>
                  <a:cubicBezTo>
                    <a:pt x="1210" y="0"/>
                    <a:pt x="1174" y="3"/>
                    <a:pt x="1136" y="9"/>
                  </a:cubicBezTo>
                  <a:cubicBezTo>
                    <a:pt x="487" y="102"/>
                    <a:pt x="0" y="670"/>
                    <a:pt x="0" y="1429"/>
                  </a:cubicBezTo>
                  <a:cubicBezTo>
                    <a:pt x="326" y="7679"/>
                    <a:pt x="4467" y="12605"/>
                    <a:pt x="9664" y="13266"/>
                  </a:cubicBezTo>
                  <a:lnTo>
                    <a:pt x="9664" y="20275"/>
                  </a:lnTo>
                  <a:cubicBezTo>
                    <a:pt x="9664" y="20939"/>
                    <a:pt x="10151" y="21600"/>
                    <a:pt x="10800" y="21600"/>
                  </a:cubicBezTo>
                  <a:cubicBezTo>
                    <a:pt x="11449" y="21600"/>
                    <a:pt x="11936" y="20939"/>
                    <a:pt x="11936" y="20275"/>
                  </a:cubicBezTo>
                  <a:lnTo>
                    <a:pt x="11936" y="13266"/>
                  </a:lnTo>
                  <a:cubicBezTo>
                    <a:pt x="17133" y="12605"/>
                    <a:pt x="21274" y="7679"/>
                    <a:pt x="21600" y="1429"/>
                  </a:cubicBezTo>
                  <a:cubicBezTo>
                    <a:pt x="21600" y="670"/>
                    <a:pt x="21113" y="102"/>
                    <a:pt x="20464" y="9"/>
                  </a:cubicBezTo>
                  <a:cubicBezTo>
                    <a:pt x="20426" y="3"/>
                    <a:pt x="20390" y="0"/>
                    <a:pt x="20354" y="0"/>
                  </a:cubicBezTo>
                  <a:cubicBezTo>
                    <a:pt x="19823" y="0"/>
                    <a:pt x="19321" y="625"/>
                    <a:pt x="19246" y="1334"/>
                  </a:cubicBezTo>
                  <a:cubicBezTo>
                    <a:pt x="19003" y="6543"/>
                    <a:pt x="15349" y="10709"/>
                    <a:pt x="10800" y="10709"/>
                  </a:cubicBezTo>
                  <a:cubicBezTo>
                    <a:pt x="6333" y="10709"/>
                    <a:pt x="2597" y="6543"/>
                    <a:pt x="2354" y="1334"/>
                  </a:cubicBezTo>
                  <a:cubicBezTo>
                    <a:pt x="2279" y="625"/>
                    <a:pt x="1777" y="0"/>
                    <a:pt x="1246" y="0"/>
                  </a:cubicBezTo>
                  <a:close/>
                </a:path>
              </a:pathLst>
            </a:custGeom>
            <a:solidFill>
              <a:srgbClr val="171B27"/>
            </a:solidFill>
            <a:ln w="12700" cap="flat">
              <a:noFill/>
              <a:miter lim="400000"/>
            </a:ln>
            <a:effectLst/>
          </p:spPr>
          <p:txBody>
            <a:bodyPr wrap="square" lIns="0" tIns="0" rIns="0" bIns="0" numCol="1" anchor="ctr">
              <a:noAutofit/>
            </a:bodyPr>
            <a:lstStyle/>
            <a:p>
              <a:pPr>
                <a:defRPr sz="1400"/>
              </a:pPr>
            </a:p>
          </p:txBody>
        </p:sp>
        <p:sp>
          <p:nvSpPr>
            <p:cNvPr id="11968" name="Google Shape;1656;p20"/>
            <p:cNvSpPr/>
            <p:nvPr/>
          </p:nvSpPr>
          <p:spPr>
            <a:xfrm>
              <a:off x="43589" y="0"/>
              <a:ext cx="136621" cy="2162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2342"/>
                  </a:moveTo>
                  <a:cubicBezTo>
                    <a:pt x="12587" y="2342"/>
                    <a:pt x="14311" y="2847"/>
                    <a:pt x="15767" y="3683"/>
                  </a:cubicBezTo>
                  <a:cubicBezTo>
                    <a:pt x="16964" y="4521"/>
                    <a:pt x="17759" y="5610"/>
                    <a:pt x="17759" y="6781"/>
                  </a:cubicBezTo>
                  <a:lnTo>
                    <a:pt x="17759" y="14819"/>
                  </a:lnTo>
                  <a:cubicBezTo>
                    <a:pt x="17759" y="14985"/>
                    <a:pt x="17759" y="15070"/>
                    <a:pt x="17759" y="15239"/>
                  </a:cubicBezTo>
                  <a:cubicBezTo>
                    <a:pt x="17361" y="17499"/>
                    <a:pt x="14445" y="19258"/>
                    <a:pt x="10733" y="19258"/>
                  </a:cubicBezTo>
                  <a:cubicBezTo>
                    <a:pt x="7155" y="19258"/>
                    <a:pt x="4109" y="17499"/>
                    <a:pt x="3841" y="15239"/>
                  </a:cubicBezTo>
                  <a:cubicBezTo>
                    <a:pt x="3841" y="15070"/>
                    <a:pt x="3712" y="14985"/>
                    <a:pt x="3712" y="14819"/>
                  </a:cubicBezTo>
                  <a:lnTo>
                    <a:pt x="3712" y="6781"/>
                  </a:lnTo>
                  <a:cubicBezTo>
                    <a:pt x="3712" y="4354"/>
                    <a:pt x="6892" y="2342"/>
                    <a:pt x="10733" y="2342"/>
                  </a:cubicBezTo>
                  <a:close/>
                  <a:moveTo>
                    <a:pt x="10733" y="0"/>
                  </a:moveTo>
                  <a:cubicBezTo>
                    <a:pt x="4770" y="0"/>
                    <a:pt x="0" y="3014"/>
                    <a:pt x="0" y="6781"/>
                  </a:cubicBezTo>
                  <a:lnTo>
                    <a:pt x="0" y="14819"/>
                  </a:lnTo>
                  <a:cubicBezTo>
                    <a:pt x="0" y="14985"/>
                    <a:pt x="0" y="15154"/>
                    <a:pt x="0" y="15490"/>
                  </a:cubicBezTo>
                  <a:cubicBezTo>
                    <a:pt x="531" y="19006"/>
                    <a:pt x="5168" y="21600"/>
                    <a:pt x="10733" y="21600"/>
                  </a:cubicBezTo>
                  <a:cubicBezTo>
                    <a:pt x="16298" y="21600"/>
                    <a:pt x="20939" y="19006"/>
                    <a:pt x="21466" y="15406"/>
                  </a:cubicBezTo>
                  <a:cubicBezTo>
                    <a:pt x="21466" y="15239"/>
                    <a:pt x="21600" y="14985"/>
                    <a:pt x="21600" y="14819"/>
                  </a:cubicBezTo>
                  <a:lnTo>
                    <a:pt x="21600" y="6781"/>
                  </a:lnTo>
                  <a:cubicBezTo>
                    <a:pt x="21600" y="5023"/>
                    <a:pt x="20407" y="3265"/>
                    <a:pt x="18420" y="1925"/>
                  </a:cubicBezTo>
                  <a:cubicBezTo>
                    <a:pt x="16298" y="669"/>
                    <a:pt x="13650" y="0"/>
                    <a:pt x="10733" y="0"/>
                  </a:cubicBezTo>
                  <a:close/>
                </a:path>
              </a:pathLst>
            </a:custGeom>
            <a:solidFill>
              <a:srgbClr val="171B27"/>
            </a:solidFill>
            <a:ln w="12700" cap="flat">
              <a:noFill/>
              <a:miter lim="400000"/>
            </a:ln>
            <a:effectLst/>
          </p:spPr>
          <p:txBody>
            <a:bodyPr wrap="square" lIns="0" tIns="0" rIns="0" bIns="0" numCol="1" anchor="ctr">
              <a:noAutofit/>
            </a:bodyPr>
            <a:lstStyle/>
            <a:p>
              <a:pPr>
                <a:defRPr sz="1400"/>
              </a:pPr>
            </a:p>
          </p:txBody>
        </p:sp>
      </p:grpSp>
      <p:sp>
        <p:nvSpPr>
          <p:cNvPr id="11970" name="Google Shape;1918;p47"/>
          <p:cNvSpPr txBox="1"/>
          <p:nvPr/>
        </p:nvSpPr>
        <p:spPr>
          <a:xfrm>
            <a:off x="584363" y="2436591"/>
            <a:ext cx="1538894" cy="64972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b="1" sz="2400">
                <a:solidFill>
                  <a:srgbClr val="B69B6A"/>
                </a:solidFill>
                <a:latin typeface="Raleway Regular"/>
                <a:ea typeface="Raleway Regular"/>
                <a:cs typeface="Raleway Regular"/>
                <a:sym typeface="Raleway Regular"/>
              </a:defRPr>
            </a:lvl1pPr>
          </a:lstStyle>
          <a:p>
            <a:pPr/>
            <a:r>
              <a:t>Text</a:t>
            </a:r>
          </a:p>
        </p:txBody>
      </p:sp>
      <p:grpSp>
        <p:nvGrpSpPr>
          <p:cNvPr id="11973" name="Group"/>
          <p:cNvGrpSpPr/>
          <p:nvPr/>
        </p:nvGrpSpPr>
        <p:grpSpPr>
          <a:xfrm>
            <a:off x="3568084" y="1825703"/>
            <a:ext cx="222954" cy="332737"/>
            <a:chOff x="0" y="0"/>
            <a:chExt cx="222953" cy="332736"/>
          </a:xfrm>
        </p:grpSpPr>
        <p:sp>
          <p:nvSpPr>
            <p:cNvPr id="11971" name="Google Shape;1655;p20"/>
            <p:cNvSpPr/>
            <p:nvPr/>
          </p:nvSpPr>
          <p:spPr>
            <a:xfrm>
              <a:off x="0" y="141568"/>
              <a:ext cx="222954" cy="191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6" y="0"/>
                  </a:moveTo>
                  <a:cubicBezTo>
                    <a:pt x="1210" y="0"/>
                    <a:pt x="1174" y="3"/>
                    <a:pt x="1136" y="9"/>
                  </a:cubicBezTo>
                  <a:cubicBezTo>
                    <a:pt x="487" y="102"/>
                    <a:pt x="0" y="670"/>
                    <a:pt x="0" y="1429"/>
                  </a:cubicBezTo>
                  <a:cubicBezTo>
                    <a:pt x="326" y="7679"/>
                    <a:pt x="4467" y="12605"/>
                    <a:pt x="9664" y="13266"/>
                  </a:cubicBezTo>
                  <a:lnTo>
                    <a:pt x="9664" y="20275"/>
                  </a:lnTo>
                  <a:cubicBezTo>
                    <a:pt x="9664" y="20939"/>
                    <a:pt x="10151" y="21600"/>
                    <a:pt x="10800" y="21600"/>
                  </a:cubicBezTo>
                  <a:cubicBezTo>
                    <a:pt x="11449" y="21600"/>
                    <a:pt x="11936" y="20939"/>
                    <a:pt x="11936" y="20275"/>
                  </a:cubicBezTo>
                  <a:lnTo>
                    <a:pt x="11936" y="13266"/>
                  </a:lnTo>
                  <a:cubicBezTo>
                    <a:pt x="17133" y="12605"/>
                    <a:pt x="21274" y="7679"/>
                    <a:pt x="21600" y="1429"/>
                  </a:cubicBezTo>
                  <a:cubicBezTo>
                    <a:pt x="21600" y="670"/>
                    <a:pt x="21113" y="102"/>
                    <a:pt x="20464" y="9"/>
                  </a:cubicBezTo>
                  <a:cubicBezTo>
                    <a:pt x="20426" y="3"/>
                    <a:pt x="20390" y="0"/>
                    <a:pt x="20354" y="0"/>
                  </a:cubicBezTo>
                  <a:cubicBezTo>
                    <a:pt x="19823" y="0"/>
                    <a:pt x="19321" y="625"/>
                    <a:pt x="19246" y="1334"/>
                  </a:cubicBezTo>
                  <a:cubicBezTo>
                    <a:pt x="19003" y="6543"/>
                    <a:pt x="15349" y="10709"/>
                    <a:pt x="10800" y="10709"/>
                  </a:cubicBezTo>
                  <a:cubicBezTo>
                    <a:pt x="6333" y="10709"/>
                    <a:pt x="2597" y="6543"/>
                    <a:pt x="2354" y="1334"/>
                  </a:cubicBezTo>
                  <a:cubicBezTo>
                    <a:pt x="2279" y="625"/>
                    <a:pt x="1777" y="0"/>
                    <a:pt x="1246" y="0"/>
                  </a:cubicBezTo>
                  <a:close/>
                </a:path>
              </a:pathLst>
            </a:custGeom>
            <a:solidFill>
              <a:srgbClr val="171B27"/>
            </a:solidFill>
            <a:ln w="12700" cap="flat">
              <a:noFill/>
              <a:miter lim="400000"/>
            </a:ln>
            <a:effectLst/>
          </p:spPr>
          <p:txBody>
            <a:bodyPr wrap="square" lIns="0" tIns="0" rIns="0" bIns="0" numCol="1" anchor="ctr">
              <a:noAutofit/>
            </a:bodyPr>
            <a:lstStyle/>
            <a:p>
              <a:pPr>
                <a:defRPr sz="1400"/>
              </a:pPr>
            </a:p>
          </p:txBody>
        </p:sp>
        <p:sp>
          <p:nvSpPr>
            <p:cNvPr id="11972" name="Google Shape;1656;p20"/>
            <p:cNvSpPr/>
            <p:nvPr/>
          </p:nvSpPr>
          <p:spPr>
            <a:xfrm>
              <a:off x="43589" y="0"/>
              <a:ext cx="136621" cy="2162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2342"/>
                  </a:moveTo>
                  <a:cubicBezTo>
                    <a:pt x="12587" y="2342"/>
                    <a:pt x="14311" y="2847"/>
                    <a:pt x="15767" y="3683"/>
                  </a:cubicBezTo>
                  <a:cubicBezTo>
                    <a:pt x="16964" y="4521"/>
                    <a:pt x="17759" y="5610"/>
                    <a:pt x="17759" y="6781"/>
                  </a:cubicBezTo>
                  <a:lnTo>
                    <a:pt x="17759" y="14819"/>
                  </a:lnTo>
                  <a:cubicBezTo>
                    <a:pt x="17759" y="14985"/>
                    <a:pt x="17759" y="15070"/>
                    <a:pt x="17759" y="15239"/>
                  </a:cubicBezTo>
                  <a:cubicBezTo>
                    <a:pt x="17361" y="17499"/>
                    <a:pt x="14445" y="19258"/>
                    <a:pt x="10733" y="19258"/>
                  </a:cubicBezTo>
                  <a:cubicBezTo>
                    <a:pt x="7155" y="19258"/>
                    <a:pt x="4109" y="17499"/>
                    <a:pt x="3841" y="15239"/>
                  </a:cubicBezTo>
                  <a:cubicBezTo>
                    <a:pt x="3841" y="15070"/>
                    <a:pt x="3712" y="14985"/>
                    <a:pt x="3712" y="14819"/>
                  </a:cubicBezTo>
                  <a:lnTo>
                    <a:pt x="3712" y="6781"/>
                  </a:lnTo>
                  <a:cubicBezTo>
                    <a:pt x="3712" y="4354"/>
                    <a:pt x="6892" y="2342"/>
                    <a:pt x="10733" y="2342"/>
                  </a:cubicBezTo>
                  <a:close/>
                  <a:moveTo>
                    <a:pt x="10733" y="0"/>
                  </a:moveTo>
                  <a:cubicBezTo>
                    <a:pt x="4770" y="0"/>
                    <a:pt x="0" y="3014"/>
                    <a:pt x="0" y="6781"/>
                  </a:cubicBezTo>
                  <a:lnTo>
                    <a:pt x="0" y="14819"/>
                  </a:lnTo>
                  <a:cubicBezTo>
                    <a:pt x="0" y="14985"/>
                    <a:pt x="0" y="15154"/>
                    <a:pt x="0" y="15490"/>
                  </a:cubicBezTo>
                  <a:cubicBezTo>
                    <a:pt x="531" y="19006"/>
                    <a:pt x="5168" y="21600"/>
                    <a:pt x="10733" y="21600"/>
                  </a:cubicBezTo>
                  <a:cubicBezTo>
                    <a:pt x="16298" y="21600"/>
                    <a:pt x="20939" y="19006"/>
                    <a:pt x="21466" y="15406"/>
                  </a:cubicBezTo>
                  <a:cubicBezTo>
                    <a:pt x="21466" y="15239"/>
                    <a:pt x="21600" y="14985"/>
                    <a:pt x="21600" y="14819"/>
                  </a:cubicBezTo>
                  <a:lnTo>
                    <a:pt x="21600" y="6781"/>
                  </a:lnTo>
                  <a:cubicBezTo>
                    <a:pt x="21600" y="5023"/>
                    <a:pt x="20407" y="3265"/>
                    <a:pt x="18420" y="1925"/>
                  </a:cubicBezTo>
                  <a:cubicBezTo>
                    <a:pt x="16298" y="669"/>
                    <a:pt x="13650" y="0"/>
                    <a:pt x="10733" y="0"/>
                  </a:cubicBezTo>
                  <a:close/>
                </a:path>
              </a:pathLst>
            </a:custGeom>
            <a:solidFill>
              <a:srgbClr val="171B27"/>
            </a:solidFill>
            <a:ln w="12700" cap="flat">
              <a:noFill/>
              <a:miter lim="400000"/>
            </a:ln>
            <a:effectLst/>
          </p:spPr>
          <p:txBody>
            <a:bodyPr wrap="square" lIns="0" tIns="0" rIns="0" bIns="0" numCol="1" anchor="ctr">
              <a:noAutofit/>
            </a:bodyPr>
            <a:lstStyle/>
            <a:p>
              <a:pPr>
                <a:defRPr sz="1400"/>
              </a:pPr>
            </a:p>
          </p:txBody>
        </p:sp>
      </p:grpSp>
      <p:sp>
        <p:nvSpPr>
          <p:cNvPr id="11974" name="Google Shape;1918;p47"/>
          <p:cNvSpPr txBox="1"/>
          <p:nvPr/>
        </p:nvSpPr>
        <p:spPr>
          <a:xfrm>
            <a:off x="3471656" y="2436591"/>
            <a:ext cx="1538894" cy="64972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b="1" sz="2400">
                <a:solidFill>
                  <a:srgbClr val="87393C"/>
                </a:solidFill>
                <a:latin typeface="Raleway Regular"/>
                <a:ea typeface="Raleway Regular"/>
                <a:cs typeface="Raleway Regular"/>
                <a:sym typeface="Raleway Regular"/>
              </a:defRPr>
            </a:lvl1pPr>
          </a:lstStyle>
          <a:p>
            <a:pPr/>
            <a:r>
              <a:t>Text</a:t>
            </a:r>
          </a:p>
        </p:txBody>
      </p:sp>
      <p:grpSp>
        <p:nvGrpSpPr>
          <p:cNvPr id="11977" name="Group"/>
          <p:cNvGrpSpPr/>
          <p:nvPr/>
        </p:nvGrpSpPr>
        <p:grpSpPr>
          <a:xfrm>
            <a:off x="6511278" y="1825703"/>
            <a:ext cx="222954" cy="332737"/>
            <a:chOff x="0" y="0"/>
            <a:chExt cx="222953" cy="332736"/>
          </a:xfrm>
        </p:grpSpPr>
        <p:sp>
          <p:nvSpPr>
            <p:cNvPr id="11975" name="Google Shape;1655;p20"/>
            <p:cNvSpPr/>
            <p:nvPr/>
          </p:nvSpPr>
          <p:spPr>
            <a:xfrm>
              <a:off x="0" y="141568"/>
              <a:ext cx="222954" cy="191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6" y="0"/>
                  </a:moveTo>
                  <a:cubicBezTo>
                    <a:pt x="1210" y="0"/>
                    <a:pt x="1174" y="3"/>
                    <a:pt x="1136" y="9"/>
                  </a:cubicBezTo>
                  <a:cubicBezTo>
                    <a:pt x="487" y="102"/>
                    <a:pt x="0" y="670"/>
                    <a:pt x="0" y="1429"/>
                  </a:cubicBezTo>
                  <a:cubicBezTo>
                    <a:pt x="326" y="7679"/>
                    <a:pt x="4467" y="12605"/>
                    <a:pt x="9664" y="13266"/>
                  </a:cubicBezTo>
                  <a:lnTo>
                    <a:pt x="9664" y="20275"/>
                  </a:lnTo>
                  <a:cubicBezTo>
                    <a:pt x="9664" y="20939"/>
                    <a:pt x="10151" y="21600"/>
                    <a:pt x="10800" y="21600"/>
                  </a:cubicBezTo>
                  <a:cubicBezTo>
                    <a:pt x="11449" y="21600"/>
                    <a:pt x="11936" y="20939"/>
                    <a:pt x="11936" y="20275"/>
                  </a:cubicBezTo>
                  <a:lnTo>
                    <a:pt x="11936" y="13266"/>
                  </a:lnTo>
                  <a:cubicBezTo>
                    <a:pt x="17133" y="12605"/>
                    <a:pt x="21274" y="7679"/>
                    <a:pt x="21600" y="1429"/>
                  </a:cubicBezTo>
                  <a:cubicBezTo>
                    <a:pt x="21600" y="670"/>
                    <a:pt x="21113" y="102"/>
                    <a:pt x="20464" y="9"/>
                  </a:cubicBezTo>
                  <a:cubicBezTo>
                    <a:pt x="20426" y="3"/>
                    <a:pt x="20390" y="0"/>
                    <a:pt x="20354" y="0"/>
                  </a:cubicBezTo>
                  <a:cubicBezTo>
                    <a:pt x="19823" y="0"/>
                    <a:pt x="19321" y="625"/>
                    <a:pt x="19246" y="1334"/>
                  </a:cubicBezTo>
                  <a:cubicBezTo>
                    <a:pt x="19003" y="6543"/>
                    <a:pt x="15349" y="10709"/>
                    <a:pt x="10800" y="10709"/>
                  </a:cubicBezTo>
                  <a:cubicBezTo>
                    <a:pt x="6333" y="10709"/>
                    <a:pt x="2597" y="6543"/>
                    <a:pt x="2354" y="1334"/>
                  </a:cubicBezTo>
                  <a:cubicBezTo>
                    <a:pt x="2279" y="625"/>
                    <a:pt x="1777" y="0"/>
                    <a:pt x="1246" y="0"/>
                  </a:cubicBezTo>
                  <a:close/>
                </a:path>
              </a:pathLst>
            </a:custGeom>
            <a:solidFill>
              <a:srgbClr val="171B27"/>
            </a:solidFill>
            <a:ln w="12700" cap="flat">
              <a:noFill/>
              <a:miter lim="400000"/>
            </a:ln>
            <a:effectLst/>
          </p:spPr>
          <p:txBody>
            <a:bodyPr wrap="square" lIns="0" tIns="0" rIns="0" bIns="0" numCol="1" anchor="ctr">
              <a:noAutofit/>
            </a:bodyPr>
            <a:lstStyle/>
            <a:p>
              <a:pPr>
                <a:defRPr sz="1400"/>
              </a:pPr>
            </a:p>
          </p:txBody>
        </p:sp>
        <p:sp>
          <p:nvSpPr>
            <p:cNvPr id="11976" name="Google Shape;1656;p20"/>
            <p:cNvSpPr/>
            <p:nvPr/>
          </p:nvSpPr>
          <p:spPr>
            <a:xfrm>
              <a:off x="43589" y="0"/>
              <a:ext cx="136621" cy="2162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2342"/>
                  </a:moveTo>
                  <a:cubicBezTo>
                    <a:pt x="12587" y="2342"/>
                    <a:pt x="14311" y="2847"/>
                    <a:pt x="15767" y="3683"/>
                  </a:cubicBezTo>
                  <a:cubicBezTo>
                    <a:pt x="16964" y="4521"/>
                    <a:pt x="17759" y="5610"/>
                    <a:pt x="17759" y="6781"/>
                  </a:cubicBezTo>
                  <a:lnTo>
                    <a:pt x="17759" y="14819"/>
                  </a:lnTo>
                  <a:cubicBezTo>
                    <a:pt x="17759" y="14985"/>
                    <a:pt x="17759" y="15070"/>
                    <a:pt x="17759" y="15239"/>
                  </a:cubicBezTo>
                  <a:cubicBezTo>
                    <a:pt x="17361" y="17499"/>
                    <a:pt x="14445" y="19258"/>
                    <a:pt x="10733" y="19258"/>
                  </a:cubicBezTo>
                  <a:cubicBezTo>
                    <a:pt x="7155" y="19258"/>
                    <a:pt x="4109" y="17499"/>
                    <a:pt x="3841" y="15239"/>
                  </a:cubicBezTo>
                  <a:cubicBezTo>
                    <a:pt x="3841" y="15070"/>
                    <a:pt x="3712" y="14985"/>
                    <a:pt x="3712" y="14819"/>
                  </a:cubicBezTo>
                  <a:lnTo>
                    <a:pt x="3712" y="6781"/>
                  </a:lnTo>
                  <a:cubicBezTo>
                    <a:pt x="3712" y="4354"/>
                    <a:pt x="6892" y="2342"/>
                    <a:pt x="10733" y="2342"/>
                  </a:cubicBezTo>
                  <a:close/>
                  <a:moveTo>
                    <a:pt x="10733" y="0"/>
                  </a:moveTo>
                  <a:cubicBezTo>
                    <a:pt x="4770" y="0"/>
                    <a:pt x="0" y="3014"/>
                    <a:pt x="0" y="6781"/>
                  </a:cubicBezTo>
                  <a:lnTo>
                    <a:pt x="0" y="14819"/>
                  </a:lnTo>
                  <a:cubicBezTo>
                    <a:pt x="0" y="14985"/>
                    <a:pt x="0" y="15154"/>
                    <a:pt x="0" y="15490"/>
                  </a:cubicBezTo>
                  <a:cubicBezTo>
                    <a:pt x="531" y="19006"/>
                    <a:pt x="5168" y="21600"/>
                    <a:pt x="10733" y="21600"/>
                  </a:cubicBezTo>
                  <a:cubicBezTo>
                    <a:pt x="16298" y="21600"/>
                    <a:pt x="20939" y="19006"/>
                    <a:pt x="21466" y="15406"/>
                  </a:cubicBezTo>
                  <a:cubicBezTo>
                    <a:pt x="21466" y="15239"/>
                    <a:pt x="21600" y="14985"/>
                    <a:pt x="21600" y="14819"/>
                  </a:cubicBezTo>
                  <a:lnTo>
                    <a:pt x="21600" y="6781"/>
                  </a:lnTo>
                  <a:cubicBezTo>
                    <a:pt x="21600" y="5023"/>
                    <a:pt x="20407" y="3265"/>
                    <a:pt x="18420" y="1925"/>
                  </a:cubicBezTo>
                  <a:cubicBezTo>
                    <a:pt x="16298" y="669"/>
                    <a:pt x="13650" y="0"/>
                    <a:pt x="10733" y="0"/>
                  </a:cubicBezTo>
                  <a:close/>
                </a:path>
              </a:pathLst>
            </a:custGeom>
            <a:solidFill>
              <a:srgbClr val="171B27"/>
            </a:solidFill>
            <a:ln w="12700" cap="flat">
              <a:noFill/>
              <a:miter lim="400000"/>
            </a:ln>
            <a:effectLst/>
          </p:spPr>
          <p:txBody>
            <a:bodyPr wrap="square" lIns="0" tIns="0" rIns="0" bIns="0" numCol="1" anchor="ctr">
              <a:noAutofit/>
            </a:bodyPr>
            <a:lstStyle/>
            <a:p>
              <a:pPr>
                <a:defRPr sz="1400"/>
              </a:pPr>
            </a:p>
          </p:txBody>
        </p:sp>
      </p:grpSp>
      <p:sp>
        <p:nvSpPr>
          <p:cNvPr id="11978" name="Google Shape;1918;p47"/>
          <p:cNvSpPr txBox="1"/>
          <p:nvPr/>
        </p:nvSpPr>
        <p:spPr>
          <a:xfrm>
            <a:off x="6465650" y="2436591"/>
            <a:ext cx="1538894" cy="64972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b="1" sz="2400">
                <a:solidFill>
                  <a:srgbClr val="CA8F8B"/>
                </a:solidFill>
                <a:latin typeface="Raleway Regular"/>
                <a:ea typeface="Raleway Regular"/>
                <a:cs typeface="Raleway Regular"/>
                <a:sym typeface="Raleway Regular"/>
              </a:defRPr>
            </a:lvl1pPr>
          </a:lstStyle>
          <a:p>
            <a:pPr/>
            <a:r>
              <a:t>Text</a:t>
            </a:r>
          </a:p>
        </p:txBody>
      </p:sp>
      <p:grpSp>
        <p:nvGrpSpPr>
          <p:cNvPr id="11981" name="Group"/>
          <p:cNvGrpSpPr/>
          <p:nvPr/>
        </p:nvGrpSpPr>
        <p:grpSpPr>
          <a:xfrm>
            <a:off x="9449371" y="1825703"/>
            <a:ext cx="222954" cy="332737"/>
            <a:chOff x="0" y="0"/>
            <a:chExt cx="222953" cy="332736"/>
          </a:xfrm>
        </p:grpSpPr>
        <p:sp>
          <p:nvSpPr>
            <p:cNvPr id="11979" name="Google Shape;1655;p20"/>
            <p:cNvSpPr/>
            <p:nvPr/>
          </p:nvSpPr>
          <p:spPr>
            <a:xfrm>
              <a:off x="0" y="141568"/>
              <a:ext cx="222954" cy="191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6" y="0"/>
                  </a:moveTo>
                  <a:cubicBezTo>
                    <a:pt x="1210" y="0"/>
                    <a:pt x="1174" y="3"/>
                    <a:pt x="1136" y="9"/>
                  </a:cubicBezTo>
                  <a:cubicBezTo>
                    <a:pt x="487" y="102"/>
                    <a:pt x="0" y="670"/>
                    <a:pt x="0" y="1429"/>
                  </a:cubicBezTo>
                  <a:cubicBezTo>
                    <a:pt x="326" y="7679"/>
                    <a:pt x="4467" y="12605"/>
                    <a:pt x="9664" y="13266"/>
                  </a:cubicBezTo>
                  <a:lnTo>
                    <a:pt x="9664" y="20275"/>
                  </a:lnTo>
                  <a:cubicBezTo>
                    <a:pt x="9664" y="20939"/>
                    <a:pt x="10151" y="21600"/>
                    <a:pt x="10800" y="21600"/>
                  </a:cubicBezTo>
                  <a:cubicBezTo>
                    <a:pt x="11449" y="21600"/>
                    <a:pt x="11936" y="20939"/>
                    <a:pt x="11936" y="20275"/>
                  </a:cubicBezTo>
                  <a:lnTo>
                    <a:pt x="11936" y="13266"/>
                  </a:lnTo>
                  <a:cubicBezTo>
                    <a:pt x="17133" y="12605"/>
                    <a:pt x="21274" y="7679"/>
                    <a:pt x="21600" y="1429"/>
                  </a:cubicBezTo>
                  <a:cubicBezTo>
                    <a:pt x="21600" y="670"/>
                    <a:pt x="21113" y="102"/>
                    <a:pt x="20464" y="9"/>
                  </a:cubicBezTo>
                  <a:cubicBezTo>
                    <a:pt x="20426" y="3"/>
                    <a:pt x="20390" y="0"/>
                    <a:pt x="20354" y="0"/>
                  </a:cubicBezTo>
                  <a:cubicBezTo>
                    <a:pt x="19823" y="0"/>
                    <a:pt x="19321" y="625"/>
                    <a:pt x="19246" y="1334"/>
                  </a:cubicBezTo>
                  <a:cubicBezTo>
                    <a:pt x="19003" y="6543"/>
                    <a:pt x="15349" y="10709"/>
                    <a:pt x="10800" y="10709"/>
                  </a:cubicBezTo>
                  <a:cubicBezTo>
                    <a:pt x="6333" y="10709"/>
                    <a:pt x="2597" y="6543"/>
                    <a:pt x="2354" y="1334"/>
                  </a:cubicBezTo>
                  <a:cubicBezTo>
                    <a:pt x="2279" y="625"/>
                    <a:pt x="1777" y="0"/>
                    <a:pt x="1246" y="0"/>
                  </a:cubicBezTo>
                  <a:close/>
                </a:path>
              </a:pathLst>
            </a:custGeom>
            <a:solidFill>
              <a:srgbClr val="171B27"/>
            </a:solidFill>
            <a:ln w="12700" cap="flat">
              <a:noFill/>
              <a:miter lim="400000"/>
            </a:ln>
            <a:effectLst/>
          </p:spPr>
          <p:txBody>
            <a:bodyPr wrap="square" lIns="0" tIns="0" rIns="0" bIns="0" numCol="1" anchor="ctr">
              <a:noAutofit/>
            </a:bodyPr>
            <a:lstStyle/>
            <a:p>
              <a:pPr>
                <a:defRPr sz="1400"/>
              </a:pPr>
            </a:p>
          </p:txBody>
        </p:sp>
        <p:sp>
          <p:nvSpPr>
            <p:cNvPr id="11980" name="Google Shape;1656;p20"/>
            <p:cNvSpPr/>
            <p:nvPr/>
          </p:nvSpPr>
          <p:spPr>
            <a:xfrm>
              <a:off x="43589" y="0"/>
              <a:ext cx="136621" cy="2162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2342"/>
                  </a:moveTo>
                  <a:cubicBezTo>
                    <a:pt x="12587" y="2342"/>
                    <a:pt x="14311" y="2847"/>
                    <a:pt x="15767" y="3683"/>
                  </a:cubicBezTo>
                  <a:cubicBezTo>
                    <a:pt x="16964" y="4521"/>
                    <a:pt x="17759" y="5610"/>
                    <a:pt x="17759" y="6781"/>
                  </a:cubicBezTo>
                  <a:lnTo>
                    <a:pt x="17759" y="14819"/>
                  </a:lnTo>
                  <a:cubicBezTo>
                    <a:pt x="17759" y="14985"/>
                    <a:pt x="17759" y="15070"/>
                    <a:pt x="17759" y="15239"/>
                  </a:cubicBezTo>
                  <a:cubicBezTo>
                    <a:pt x="17361" y="17499"/>
                    <a:pt x="14445" y="19258"/>
                    <a:pt x="10733" y="19258"/>
                  </a:cubicBezTo>
                  <a:cubicBezTo>
                    <a:pt x="7155" y="19258"/>
                    <a:pt x="4109" y="17499"/>
                    <a:pt x="3841" y="15239"/>
                  </a:cubicBezTo>
                  <a:cubicBezTo>
                    <a:pt x="3841" y="15070"/>
                    <a:pt x="3712" y="14985"/>
                    <a:pt x="3712" y="14819"/>
                  </a:cubicBezTo>
                  <a:lnTo>
                    <a:pt x="3712" y="6781"/>
                  </a:lnTo>
                  <a:cubicBezTo>
                    <a:pt x="3712" y="4354"/>
                    <a:pt x="6892" y="2342"/>
                    <a:pt x="10733" y="2342"/>
                  </a:cubicBezTo>
                  <a:close/>
                  <a:moveTo>
                    <a:pt x="10733" y="0"/>
                  </a:moveTo>
                  <a:cubicBezTo>
                    <a:pt x="4770" y="0"/>
                    <a:pt x="0" y="3014"/>
                    <a:pt x="0" y="6781"/>
                  </a:cubicBezTo>
                  <a:lnTo>
                    <a:pt x="0" y="14819"/>
                  </a:lnTo>
                  <a:cubicBezTo>
                    <a:pt x="0" y="14985"/>
                    <a:pt x="0" y="15154"/>
                    <a:pt x="0" y="15490"/>
                  </a:cubicBezTo>
                  <a:cubicBezTo>
                    <a:pt x="531" y="19006"/>
                    <a:pt x="5168" y="21600"/>
                    <a:pt x="10733" y="21600"/>
                  </a:cubicBezTo>
                  <a:cubicBezTo>
                    <a:pt x="16298" y="21600"/>
                    <a:pt x="20939" y="19006"/>
                    <a:pt x="21466" y="15406"/>
                  </a:cubicBezTo>
                  <a:cubicBezTo>
                    <a:pt x="21466" y="15239"/>
                    <a:pt x="21600" y="14985"/>
                    <a:pt x="21600" y="14819"/>
                  </a:cubicBezTo>
                  <a:lnTo>
                    <a:pt x="21600" y="6781"/>
                  </a:lnTo>
                  <a:cubicBezTo>
                    <a:pt x="21600" y="5023"/>
                    <a:pt x="20407" y="3265"/>
                    <a:pt x="18420" y="1925"/>
                  </a:cubicBezTo>
                  <a:cubicBezTo>
                    <a:pt x="16298" y="669"/>
                    <a:pt x="13650" y="0"/>
                    <a:pt x="10733" y="0"/>
                  </a:cubicBezTo>
                  <a:close/>
                </a:path>
              </a:pathLst>
            </a:custGeom>
            <a:solidFill>
              <a:srgbClr val="171B27"/>
            </a:solidFill>
            <a:ln w="12700" cap="flat">
              <a:noFill/>
              <a:miter lim="400000"/>
            </a:ln>
            <a:effectLst/>
          </p:spPr>
          <p:txBody>
            <a:bodyPr wrap="square" lIns="0" tIns="0" rIns="0" bIns="0" numCol="1" anchor="ctr">
              <a:noAutofit/>
            </a:bodyPr>
            <a:lstStyle/>
            <a:p>
              <a:pPr>
                <a:defRPr sz="1400"/>
              </a:pPr>
            </a:p>
          </p:txBody>
        </p:sp>
      </p:grpSp>
      <p:sp>
        <p:nvSpPr>
          <p:cNvPr id="11982" name="Google Shape;1918;p47"/>
          <p:cNvSpPr txBox="1"/>
          <p:nvPr/>
        </p:nvSpPr>
        <p:spPr>
          <a:xfrm>
            <a:off x="9352943" y="2436591"/>
            <a:ext cx="1538894" cy="64972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b="1" sz="2400">
                <a:solidFill>
                  <a:srgbClr val="424242"/>
                </a:solidFill>
                <a:latin typeface="Raleway Regular"/>
                <a:ea typeface="Raleway Regular"/>
                <a:cs typeface="Raleway Regular"/>
                <a:sym typeface="Raleway Regular"/>
              </a:defRPr>
            </a:lvl1pPr>
          </a:lstStyle>
          <a:p>
            <a:pPr/>
            <a:r>
              <a:t>Text</a:t>
            </a:r>
          </a:p>
        </p:txBody>
      </p:sp>
      <p:sp>
        <p:nvSpPr>
          <p:cNvPr id="11983" name="TextBox 15"/>
          <p:cNvSpPr txBox="1"/>
          <p:nvPr/>
        </p:nvSpPr>
        <p:spPr>
          <a:xfrm>
            <a:off x="950245" y="1851761"/>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424242"/>
                </a:solidFill>
                <a:latin typeface="Raleway Regular"/>
                <a:ea typeface="Raleway Regular"/>
                <a:cs typeface="Raleway Regular"/>
                <a:sym typeface="Raleway Regular"/>
              </a:defRPr>
            </a:lvl1pPr>
          </a:lstStyle>
          <a:p>
            <a:pPr/>
            <a:r>
              <a:t>Title 1</a:t>
            </a:r>
          </a:p>
        </p:txBody>
      </p:sp>
      <p:sp>
        <p:nvSpPr>
          <p:cNvPr id="11984" name="TextBox 15"/>
          <p:cNvSpPr txBox="1"/>
          <p:nvPr/>
        </p:nvSpPr>
        <p:spPr>
          <a:xfrm>
            <a:off x="3883411" y="1851761"/>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424242"/>
                </a:solidFill>
                <a:latin typeface="Raleway Regular"/>
                <a:ea typeface="Raleway Regular"/>
                <a:cs typeface="Raleway Regular"/>
                <a:sym typeface="Raleway Regular"/>
              </a:defRPr>
            </a:lvl1pPr>
          </a:lstStyle>
          <a:p>
            <a:pPr/>
            <a:r>
              <a:t>Title 2</a:t>
            </a:r>
          </a:p>
        </p:txBody>
      </p:sp>
      <p:sp>
        <p:nvSpPr>
          <p:cNvPr id="11985" name="TextBox 15"/>
          <p:cNvSpPr txBox="1"/>
          <p:nvPr/>
        </p:nvSpPr>
        <p:spPr>
          <a:xfrm>
            <a:off x="6824054" y="1851761"/>
            <a:ext cx="82208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424242"/>
                </a:solidFill>
                <a:latin typeface="Raleway Regular"/>
                <a:ea typeface="Raleway Regular"/>
                <a:cs typeface="Raleway Regular"/>
                <a:sym typeface="Raleway Regular"/>
              </a:defRPr>
            </a:lvl1pPr>
          </a:lstStyle>
          <a:p>
            <a:pPr/>
            <a:r>
              <a:t>Title 3</a:t>
            </a:r>
          </a:p>
        </p:txBody>
      </p:sp>
      <p:sp>
        <p:nvSpPr>
          <p:cNvPr id="11986" name="TextBox 15"/>
          <p:cNvSpPr txBox="1"/>
          <p:nvPr/>
        </p:nvSpPr>
        <p:spPr>
          <a:xfrm>
            <a:off x="9756925" y="1851761"/>
            <a:ext cx="82208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600">
                <a:solidFill>
                  <a:srgbClr val="424242"/>
                </a:solidFill>
                <a:latin typeface="Raleway Regular"/>
                <a:ea typeface="Raleway Regular"/>
                <a:cs typeface="Raleway Regular"/>
                <a:sym typeface="Raleway Regular"/>
              </a:defRPr>
            </a:lvl1pPr>
          </a:lstStyle>
          <a:p>
            <a:pPr/>
            <a:r>
              <a:t>Title 4</a:t>
            </a:r>
          </a:p>
        </p:txBody>
      </p:sp>
      <p:sp>
        <p:nvSpPr>
          <p:cNvPr id="11987" name="TextBox 15"/>
          <p:cNvSpPr txBox="1"/>
          <p:nvPr/>
        </p:nvSpPr>
        <p:spPr>
          <a:xfrm>
            <a:off x="697851" y="3415265"/>
            <a:ext cx="184708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988" name="TextBox 15"/>
          <p:cNvSpPr txBox="1"/>
          <p:nvPr/>
        </p:nvSpPr>
        <p:spPr>
          <a:xfrm>
            <a:off x="3614546" y="3415265"/>
            <a:ext cx="184708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989" name="TextBox 15"/>
          <p:cNvSpPr txBox="1"/>
          <p:nvPr/>
        </p:nvSpPr>
        <p:spPr>
          <a:xfrm>
            <a:off x="6511278" y="3415265"/>
            <a:ext cx="184708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990" name="TextBox 15"/>
          <p:cNvSpPr txBox="1"/>
          <p:nvPr/>
        </p:nvSpPr>
        <p:spPr>
          <a:xfrm>
            <a:off x="9491473" y="3415265"/>
            <a:ext cx="184708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1991"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1992"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1993"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1994"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3"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074" name="Style 1"/>
          <p:cNvSpPr txBox="1"/>
          <p:nvPr/>
        </p:nvSpPr>
        <p:spPr>
          <a:xfrm>
            <a:off x="352329" y="1412970"/>
            <a:ext cx="545035"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400">
                <a:latin typeface="Raleway Medium"/>
                <a:ea typeface="Raleway Medium"/>
                <a:cs typeface="Raleway Medium"/>
                <a:sym typeface="Raleway Medium"/>
              </a:defRPr>
            </a:pPr>
            <a:r>
              <a:t>Style </a:t>
            </a:r>
            <a:r>
              <a:rPr>
                <a:latin typeface="Suisse Int'l"/>
                <a:ea typeface="Suisse Int'l"/>
                <a:cs typeface="Suisse Int'l"/>
                <a:sym typeface="Suisse Int'l"/>
              </a:rPr>
              <a:t>1</a:t>
            </a:r>
          </a:p>
        </p:txBody>
      </p:sp>
      <p:sp>
        <p:nvSpPr>
          <p:cNvPr id="10075" name="-Cards"/>
          <p:cNvSpPr txBox="1"/>
          <p:nvPr/>
        </p:nvSpPr>
        <p:spPr>
          <a:xfrm>
            <a:off x="352329" y="966953"/>
            <a:ext cx="66273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600">
                <a:solidFill>
                  <a:srgbClr val="212121"/>
                </a:solidFill>
                <a:latin typeface="Raleway Regular"/>
                <a:ea typeface="Raleway Regular"/>
                <a:cs typeface="Raleway Regular"/>
                <a:sym typeface="Raleway Regular"/>
              </a:defRPr>
            </a:lvl1pPr>
          </a:lstStyle>
          <a:p>
            <a:pPr/>
            <a:r>
              <a:t>-Cards</a:t>
            </a:r>
          </a:p>
        </p:txBody>
      </p:sp>
      <p:sp>
        <p:nvSpPr>
          <p:cNvPr id="10076" name="Rectangle"/>
          <p:cNvSpPr/>
          <p:nvPr/>
        </p:nvSpPr>
        <p:spPr>
          <a:xfrm>
            <a:off x="352903" y="1818462"/>
            <a:ext cx="3513542" cy="2105156"/>
          </a:xfrm>
          <a:prstGeom prst="rect">
            <a:avLst/>
          </a:prstGeom>
          <a:solidFill>
            <a:srgbClr val="EFEFEF"/>
          </a:solidFill>
          <a:ln w="12700">
            <a:miter lim="400000"/>
          </a:ln>
        </p:spPr>
        <p:txBody>
          <a:bodyPr lIns="45718" tIns="45718" rIns="45718" bIns="45718" anchor="ctr"/>
          <a:lstStyle/>
          <a:p>
            <a:pPr/>
          </a:p>
        </p:txBody>
      </p:sp>
      <p:sp>
        <p:nvSpPr>
          <p:cNvPr id="10077" name="Style 2"/>
          <p:cNvSpPr txBox="1"/>
          <p:nvPr/>
        </p:nvSpPr>
        <p:spPr>
          <a:xfrm>
            <a:off x="4338942" y="1412970"/>
            <a:ext cx="584506"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400">
                <a:latin typeface="Raleway Medium"/>
                <a:ea typeface="Raleway Medium"/>
                <a:cs typeface="Raleway Medium"/>
                <a:sym typeface="Raleway Medium"/>
              </a:defRPr>
            </a:pPr>
            <a:r>
              <a:t>Style </a:t>
            </a:r>
            <a:r>
              <a:rPr>
                <a:latin typeface="Suisse Int'l"/>
                <a:ea typeface="Suisse Int'l"/>
                <a:cs typeface="Suisse Int'l"/>
                <a:sym typeface="Suisse Int'l"/>
              </a:rPr>
              <a:t>2</a:t>
            </a:r>
          </a:p>
        </p:txBody>
      </p:sp>
      <p:sp>
        <p:nvSpPr>
          <p:cNvPr id="10078" name="Rectangle"/>
          <p:cNvSpPr/>
          <p:nvPr/>
        </p:nvSpPr>
        <p:spPr>
          <a:xfrm>
            <a:off x="4339516" y="1818462"/>
            <a:ext cx="3513542" cy="2105156"/>
          </a:xfrm>
          <a:prstGeom prst="rect">
            <a:avLst/>
          </a:prstGeom>
          <a:solidFill>
            <a:srgbClr val="EFEFEF"/>
          </a:solidFill>
          <a:ln w="12700">
            <a:miter lim="400000"/>
          </a:ln>
        </p:spPr>
        <p:txBody>
          <a:bodyPr lIns="45718" tIns="45718" rIns="45718" bIns="45718" anchor="ctr"/>
          <a:lstStyle/>
          <a:p>
            <a:pPr/>
          </a:p>
        </p:txBody>
      </p:sp>
      <p:sp>
        <p:nvSpPr>
          <p:cNvPr id="10079" name="Style 3"/>
          <p:cNvSpPr txBox="1"/>
          <p:nvPr/>
        </p:nvSpPr>
        <p:spPr>
          <a:xfrm>
            <a:off x="8355900" y="1412970"/>
            <a:ext cx="583972"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400">
                <a:latin typeface="Raleway Medium"/>
                <a:ea typeface="Raleway Medium"/>
                <a:cs typeface="Raleway Medium"/>
                <a:sym typeface="Raleway Medium"/>
              </a:defRPr>
            </a:pPr>
            <a:r>
              <a:t>Style </a:t>
            </a:r>
            <a:r>
              <a:rPr>
                <a:latin typeface="Suisse Int'l"/>
                <a:ea typeface="Suisse Int'l"/>
                <a:cs typeface="Suisse Int'l"/>
                <a:sym typeface="Suisse Int'l"/>
              </a:rPr>
              <a:t>3</a:t>
            </a:r>
          </a:p>
        </p:txBody>
      </p:sp>
      <p:sp>
        <p:nvSpPr>
          <p:cNvPr id="10080" name="Rectangle"/>
          <p:cNvSpPr/>
          <p:nvPr/>
        </p:nvSpPr>
        <p:spPr>
          <a:xfrm>
            <a:off x="8356473" y="1818462"/>
            <a:ext cx="3513542" cy="2105156"/>
          </a:xfrm>
          <a:prstGeom prst="rect">
            <a:avLst/>
          </a:prstGeom>
          <a:solidFill>
            <a:srgbClr val="EFEFEF"/>
          </a:solidFill>
          <a:ln w="12700">
            <a:miter lim="400000"/>
          </a:ln>
        </p:spPr>
        <p:txBody>
          <a:bodyPr lIns="45718" tIns="45718" rIns="45718" bIns="45718" anchor="ctr"/>
          <a:lstStyle/>
          <a:p>
            <a:pPr/>
          </a:p>
        </p:txBody>
      </p:sp>
      <p:grpSp>
        <p:nvGrpSpPr>
          <p:cNvPr id="10083" name="Group"/>
          <p:cNvGrpSpPr/>
          <p:nvPr/>
        </p:nvGrpSpPr>
        <p:grpSpPr>
          <a:xfrm>
            <a:off x="202427" y="1818462"/>
            <a:ext cx="392495" cy="576415"/>
            <a:chOff x="0" y="0"/>
            <a:chExt cx="392494" cy="576413"/>
          </a:xfrm>
        </p:grpSpPr>
        <p:sp>
          <p:nvSpPr>
            <p:cNvPr id="10081"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947543"/>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082"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B69B6A"/>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grpSp>
      <p:grpSp>
        <p:nvGrpSpPr>
          <p:cNvPr id="10086" name="Group"/>
          <p:cNvGrpSpPr/>
          <p:nvPr/>
        </p:nvGrpSpPr>
        <p:grpSpPr>
          <a:xfrm>
            <a:off x="202427" y="4083394"/>
            <a:ext cx="392495" cy="576415"/>
            <a:chOff x="0" y="0"/>
            <a:chExt cx="392494" cy="576413"/>
          </a:xfrm>
        </p:grpSpPr>
        <p:sp>
          <p:nvSpPr>
            <p:cNvPr id="10084"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947543"/>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085"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B69B6A"/>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grpSp>
      <p:grpSp>
        <p:nvGrpSpPr>
          <p:cNvPr id="10089" name="Group"/>
          <p:cNvGrpSpPr/>
          <p:nvPr/>
        </p:nvGrpSpPr>
        <p:grpSpPr>
          <a:xfrm>
            <a:off x="202427" y="4756242"/>
            <a:ext cx="392495" cy="576414"/>
            <a:chOff x="0" y="0"/>
            <a:chExt cx="392494" cy="576413"/>
          </a:xfrm>
        </p:grpSpPr>
        <p:sp>
          <p:nvSpPr>
            <p:cNvPr id="10087"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662B2D"/>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088"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923339"/>
            </a:solidFill>
            <a:ln w="12700" cap="flat">
              <a:noFill/>
              <a:miter lim="400000"/>
            </a:ln>
            <a:effectLst/>
          </p:spPr>
          <p:txBody>
            <a:bodyPr wrap="square" lIns="45718" tIns="45718" rIns="45718" bIns="45718" numCol="1" anchor="t">
              <a:noAutofit/>
            </a:bodyPr>
            <a:lstStyle/>
            <a:p>
              <a:pPr defTabSz="2173203">
                <a:defRPr sz="6700">
                  <a:solidFill>
                    <a:srgbClr val="87393C"/>
                  </a:solidFill>
                  <a:latin typeface="Calibri"/>
                  <a:ea typeface="Calibri"/>
                  <a:cs typeface="Calibri"/>
                  <a:sym typeface="Calibri"/>
                </a:defRPr>
              </a:pPr>
            </a:p>
          </p:txBody>
        </p:sp>
      </p:grpSp>
      <p:grpSp>
        <p:nvGrpSpPr>
          <p:cNvPr id="10092" name="Group"/>
          <p:cNvGrpSpPr/>
          <p:nvPr/>
        </p:nvGrpSpPr>
        <p:grpSpPr>
          <a:xfrm>
            <a:off x="202427" y="5429089"/>
            <a:ext cx="392495" cy="576415"/>
            <a:chOff x="0" y="0"/>
            <a:chExt cx="392494" cy="576413"/>
          </a:xfrm>
        </p:grpSpPr>
        <p:sp>
          <p:nvSpPr>
            <p:cNvPr id="10090"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A97976"/>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091"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CA8F8B"/>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grpSp>
      <p:grpSp>
        <p:nvGrpSpPr>
          <p:cNvPr id="10095" name="Group"/>
          <p:cNvGrpSpPr/>
          <p:nvPr/>
        </p:nvGrpSpPr>
        <p:grpSpPr>
          <a:xfrm>
            <a:off x="202427" y="6101937"/>
            <a:ext cx="392495" cy="576415"/>
            <a:chOff x="0" y="0"/>
            <a:chExt cx="392494" cy="576413"/>
          </a:xfrm>
        </p:grpSpPr>
        <p:sp>
          <p:nvSpPr>
            <p:cNvPr id="10093"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212121"/>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094"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424242"/>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grpSp>
      <p:sp>
        <p:nvSpPr>
          <p:cNvPr id="10096" name="6"/>
          <p:cNvSpPr txBox="1"/>
          <p:nvPr/>
        </p:nvSpPr>
        <p:spPr>
          <a:xfrm>
            <a:off x="323833" y="1896798"/>
            <a:ext cx="13778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2000">
                <a:solidFill>
                  <a:srgbClr val="FFFFFF"/>
                </a:solidFill>
                <a:latin typeface="Suisse Int'l Bold"/>
                <a:ea typeface="Suisse Int'l Bold"/>
                <a:cs typeface="Suisse Int'l Bold"/>
                <a:sym typeface="Suisse Int'l Bold"/>
              </a:defRPr>
            </a:lvl1pPr>
          </a:lstStyle>
          <a:p>
            <a:pPr/>
            <a:r>
              <a:t>1</a:t>
            </a:r>
          </a:p>
        </p:txBody>
      </p:sp>
      <p:sp>
        <p:nvSpPr>
          <p:cNvPr id="10097" name="6"/>
          <p:cNvSpPr txBox="1"/>
          <p:nvPr/>
        </p:nvSpPr>
        <p:spPr>
          <a:xfrm>
            <a:off x="323833" y="4174829"/>
            <a:ext cx="13778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2000">
                <a:solidFill>
                  <a:srgbClr val="FFFFFF"/>
                </a:solidFill>
                <a:latin typeface="Suisse Int'l Bold"/>
                <a:ea typeface="Suisse Int'l Bold"/>
                <a:cs typeface="Suisse Int'l Bold"/>
                <a:sym typeface="Suisse Int'l Bold"/>
              </a:defRPr>
            </a:lvl1pPr>
          </a:lstStyle>
          <a:p>
            <a:pPr/>
            <a:r>
              <a:t>1</a:t>
            </a:r>
          </a:p>
        </p:txBody>
      </p:sp>
      <p:sp>
        <p:nvSpPr>
          <p:cNvPr id="10098" name="6"/>
          <p:cNvSpPr txBox="1"/>
          <p:nvPr/>
        </p:nvSpPr>
        <p:spPr>
          <a:xfrm>
            <a:off x="323833" y="4847677"/>
            <a:ext cx="13778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2000">
                <a:solidFill>
                  <a:srgbClr val="FFFFFF"/>
                </a:solidFill>
                <a:latin typeface="Suisse Int'l Bold"/>
                <a:ea typeface="Suisse Int'l Bold"/>
                <a:cs typeface="Suisse Int'l Bold"/>
                <a:sym typeface="Suisse Int'l Bold"/>
              </a:defRPr>
            </a:lvl1pPr>
          </a:lstStyle>
          <a:p>
            <a:pPr/>
            <a:r>
              <a:t>1</a:t>
            </a:r>
          </a:p>
        </p:txBody>
      </p:sp>
      <p:sp>
        <p:nvSpPr>
          <p:cNvPr id="10099" name="6"/>
          <p:cNvSpPr txBox="1"/>
          <p:nvPr/>
        </p:nvSpPr>
        <p:spPr>
          <a:xfrm>
            <a:off x="323833" y="5512907"/>
            <a:ext cx="13778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2000">
                <a:solidFill>
                  <a:srgbClr val="FFFFFF"/>
                </a:solidFill>
                <a:latin typeface="Suisse Int'l Bold"/>
                <a:ea typeface="Suisse Int'l Bold"/>
                <a:cs typeface="Suisse Int'l Bold"/>
                <a:sym typeface="Suisse Int'l Bold"/>
              </a:defRPr>
            </a:lvl1pPr>
          </a:lstStyle>
          <a:p>
            <a:pPr/>
            <a:r>
              <a:t>1</a:t>
            </a:r>
          </a:p>
        </p:txBody>
      </p:sp>
      <p:sp>
        <p:nvSpPr>
          <p:cNvPr id="10100" name="6"/>
          <p:cNvSpPr txBox="1"/>
          <p:nvPr/>
        </p:nvSpPr>
        <p:spPr>
          <a:xfrm>
            <a:off x="323833" y="6178138"/>
            <a:ext cx="13778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2000">
                <a:solidFill>
                  <a:srgbClr val="FFFFFF"/>
                </a:solidFill>
                <a:latin typeface="Suisse Int'l Bold"/>
                <a:ea typeface="Suisse Int'l Bold"/>
                <a:cs typeface="Suisse Int'l Bold"/>
                <a:sym typeface="Suisse Int'l Bold"/>
              </a:defRPr>
            </a:lvl1pPr>
          </a:lstStyle>
          <a:p>
            <a:pPr/>
            <a:r>
              <a:t>1</a:t>
            </a:r>
          </a:p>
        </p:txBody>
      </p:sp>
      <p:grpSp>
        <p:nvGrpSpPr>
          <p:cNvPr id="10107" name="Group"/>
          <p:cNvGrpSpPr/>
          <p:nvPr/>
        </p:nvGrpSpPr>
        <p:grpSpPr>
          <a:xfrm>
            <a:off x="1005357" y="4083394"/>
            <a:ext cx="1979214" cy="576415"/>
            <a:chOff x="0" y="0"/>
            <a:chExt cx="1979213" cy="576413"/>
          </a:xfrm>
        </p:grpSpPr>
        <p:grpSp>
          <p:nvGrpSpPr>
            <p:cNvPr id="10103" name="Group"/>
            <p:cNvGrpSpPr/>
            <p:nvPr/>
          </p:nvGrpSpPr>
          <p:grpSpPr>
            <a:xfrm>
              <a:off x="0" y="0"/>
              <a:ext cx="392495" cy="576414"/>
              <a:chOff x="0" y="0"/>
              <a:chExt cx="392494" cy="576413"/>
            </a:xfrm>
          </p:grpSpPr>
          <p:sp>
            <p:nvSpPr>
              <p:cNvPr id="10101"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947543"/>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102"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B69B6A"/>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grpSp>
        <p:grpSp>
          <p:nvGrpSpPr>
            <p:cNvPr id="10106" name="Group"/>
            <p:cNvGrpSpPr/>
            <p:nvPr/>
          </p:nvGrpSpPr>
          <p:grpSpPr>
            <a:xfrm>
              <a:off x="19250" y="0"/>
              <a:ext cx="1959964" cy="481015"/>
              <a:chOff x="0" y="0"/>
              <a:chExt cx="1959962" cy="481014"/>
            </a:xfrm>
          </p:grpSpPr>
          <p:sp>
            <p:nvSpPr>
              <p:cNvPr id="10104" name="Rounded Rectangle"/>
              <p:cNvSpPr/>
              <p:nvPr/>
            </p:nvSpPr>
            <p:spPr>
              <a:xfrm>
                <a:off x="0" y="0"/>
                <a:ext cx="1959963" cy="481015"/>
              </a:xfrm>
              <a:prstGeom prst="roundRect">
                <a:avLst>
                  <a:gd name="adj" fmla="val 39604"/>
                </a:avLst>
              </a:prstGeom>
              <a:solidFill>
                <a:srgbClr val="B69B6A"/>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sp>
            <p:nvSpPr>
              <p:cNvPr id="10105" name="Rectangle"/>
              <p:cNvSpPr/>
              <p:nvPr/>
            </p:nvSpPr>
            <p:spPr>
              <a:xfrm>
                <a:off x="1537305" y="0"/>
                <a:ext cx="422658" cy="177802"/>
              </a:xfrm>
              <a:prstGeom prst="roundRect">
                <a:avLst>
                  <a:gd name="adj" fmla="val 0"/>
                </a:avLst>
              </a:prstGeom>
              <a:solidFill>
                <a:srgbClr val="B69B6A"/>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grpSp>
      </p:grpSp>
      <p:grpSp>
        <p:nvGrpSpPr>
          <p:cNvPr id="10114" name="Group"/>
          <p:cNvGrpSpPr/>
          <p:nvPr/>
        </p:nvGrpSpPr>
        <p:grpSpPr>
          <a:xfrm>
            <a:off x="1005357" y="5389800"/>
            <a:ext cx="1979214" cy="576415"/>
            <a:chOff x="0" y="0"/>
            <a:chExt cx="1979213" cy="576413"/>
          </a:xfrm>
        </p:grpSpPr>
        <p:grpSp>
          <p:nvGrpSpPr>
            <p:cNvPr id="10110" name="Group"/>
            <p:cNvGrpSpPr/>
            <p:nvPr/>
          </p:nvGrpSpPr>
          <p:grpSpPr>
            <a:xfrm>
              <a:off x="0" y="0"/>
              <a:ext cx="392495" cy="576414"/>
              <a:chOff x="0" y="0"/>
              <a:chExt cx="392494" cy="576413"/>
            </a:xfrm>
          </p:grpSpPr>
          <p:sp>
            <p:nvSpPr>
              <p:cNvPr id="10108"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A97976"/>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109"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CA8F8B"/>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grpSp>
        <p:grpSp>
          <p:nvGrpSpPr>
            <p:cNvPr id="10113" name="Group"/>
            <p:cNvGrpSpPr/>
            <p:nvPr/>
          </p:nvGrpSpPr>
          <p:grpSpPr>
            <a:xfrm>
              <a:off x="52431" y="0"/>
              <a:ext cx="1926783" cy="481015"/>
              <a:chOff x="0" y="0"/>
              <a:chExt cx="1926782" cy="481014"/>
            </a:xfrm>
          </p:grpSpPr>
          <p:sp>
            <p:nvSpPr>
              <p:cNvPr id="10111" name="Rounded Rectangle"/>
              <p:cNvSpPr/>
              <p:nvPr/>
            </p:nvSpPr>
            <p:spPr>
              <a:xfrm>
                <a:off x="0" y="0"/>
                <a:ext cx="1926783" cy="481015"/>
              </a:xfrm>
              <a:prstGeom prst="roundRect">
                <a:avLst>
                  <a:gd name="adj" fmla="val 39604"/>
                </a:avLst>
              </a:prstGeom>
              <a:solidFill>
                <a:srgbClr val="CA8F8B"/>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sp>
            <p:nvSpPr>
              <p:cNvPr id="10112" name="Rectangle"/>
              <p:cNvSpPr/>
              <p:nvPr/>
            </p:nvSpPr>
            <p:spPr>
              <a:xfrm>
                <a:off x="1504125" y="0"/>
                <a:ext cx="422658" cy="177802"/>
              </a:xfrm>
              <a:prstGeom prst="roundRect">
                <a:avLst>
                  <a:gd name="adj" fmla="val 0"/>
                </a:avLst>
              </a:prstGeom>
              <a:solidFill>
                <a:srgbClr val="CA8F8B"/>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grpSp>
      </p:grpSp>
      <p:grpSp>
        <p:nvGrpSpPr>
          <p:cNvPr id="10121" name="Group"/>
          <p:cNvGrpSpPr/>
          <p:nvPr/>
        </p:nvGrpSpPr>
        <p:grpSpPr>
          <a:xfrm>
            <a:off x="1005357" y="6055031"/>
            <a:ext cx="1979214" cy="576414"/>
            <a:chOff x="0" y="0"/>
            <a:chExt cx="1979213" cy="576413"/>
          </a:xfrm>
        </p:grpSpPr>
        <p:grpSp>
          <p:nvGrpSpPr>
            <p:cNvPr id="10117" name="Group"/>
            <p:cNvGrpSpPr/>
            <p:nvPr/>
          </p:nvGrpSpPr>
          <p:grpSpPr>
            <a:xfrm>
              <a:off x="0" y="0"/>
              <a:ext cx="392495" cy="576414"/>
              <a:chOff x="0" y="0"/>
              <a:chExt cx="392494" cy="576413"/>
            </a:xfrm>
          </p:grpSpPr>
          <p:sp>
            <p:nvSpPr>
              <p:cNvPr id="10115"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212121"/>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116"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424242"/>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grpSp>
        <p:grpSp>
          <p:nvGrpSpPr>
            <p:cNvPr id="10120" name="Group"/>
            <p:cNvGrpSpPr/>
            <p:nvPr/>
          </p:nvGrpSpPr>
          <p:grpSpPr>
            <a:xfrm>
              <a:off x="54783" y="0"/>
              <a:ext cx="1924431" cy="481015"/>
              <a:chOff x="0" y="0"/>
              <a:chExt cx="1924429" cy="481014"/>
            </a:xfrm>
          </p:grpSpPr>
          <p:sp>
            <p:nvSpPr>
              <p:cNvPr id="10118" name="Rounded Rectangle"/>
              <p:cNvSpPr/>
              <p:nvPr/>
            </p:nvSpPr>
            <p:spPr>
              <a:xfrm>
                <a:off x="0" y="0"/>
                <a:ext cx="1924430" cy="481015"/>
              </a:xfrm>
              <a:prstGeom prst="roundRect">
                <a:avLst>
                  <a:gd name="adj" fmla="val 39604"/>
                </a:avLst>
              </a:prstGeom>
              <a:solidFill>
                <a:srgbClr val="424242"/>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sp>
            <p:nvSpPr>
              <p:cNvPr id="10119" name="Rectangle"/>
              <p:cNvSpPr/>
              <p:nvPr/>
            </p:nvSpPr>
            <p:spPr>
              <a:xfrm>
                <a:off x="1501772" y="0"/>
                <a:ext cx="422658" cy="177802"/>
              </a:xfrm>
              <a:prstGeom prst="roundRect">
                <a:avLst>
                  <a:gd name="adj" fmla="val 0"/>
                </a:avLst>
              </a:prstGeom>
              <a:solidFill>
                <a:srgbClr val="424242"/>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grpSp>
      </p:grpSp>
      <p:sp>
        <p:nvSpPr>
          <p:cNvPr id="10122" name="Title goes here"/>
          <p:cNvSpPr txBox="1"/>
          <p:nvPr/>
        </p:nvSpPr>
        <p:spPr>
          <a:xfrm>
            <a:off x="1162777" y="4200229"/>
            <a:ext cx="16243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600">
                <a:solidFill>
                  <a:srgbClr val="FFFFFF"/>
                </a:solidFill>
                <a:latin typeface="Raleway Regular"/>
                <a:ea typeface="Raleway Regular"/>
                <a:cs typeface="Raleway Regular"/>
                <a:sym typeface="Raleway Regular"/>
              </a:defRPr>
            </a:lvl1pPr>
          </a:lstStyle>
          <a:p>
            <a:pPr/>
            <a:r>
              <a:t>Title goes here</a:t>
            </a:r>
          </a:p>
        </p:txBody>
      </p:sp>
      <p:sp>
        <p:nvSpPr>
          <p:cNvPr id="10123" name="Title goes here"/>
          <p:cNvSpPr txBox="1"/>
          <p:nvPr/>
        </p:nvSpPr>
        <p:spPr>
          <a:xfrm>
            <a:off x="1162777" y="5506793"/>
            <a:ext cx="16243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600">
                <a:solidFill>
                  <a:srgbClr val="FFFFFF"/>
                </a:solidFill>
                <a:latin typeface="Raleway Regular"/>
                <a:ea typeface="Raleway Regular"/>
                <a:cs typeface="Raleway Regular"/>
                <a:sym typeface="Raleway Regular"/>
              </a:defRPr>
            </a:lvl1pPr>
          </a:lstStyle>
          <a:p>
            <a:pPr/>
            <a:r>
              <a:t>Title goes here</a:t>
            </a:r>
          </a:p>
        </p:txBody>
      </p:sp>
      <p:sp>
        <p:nvSpPr>
          <p:cNvPr id="10124" name="Title goes here"/>
          <p:cNvSpPr txBox="1"/>
          <p:nvPr/>
        </p:nvSpPr>
        <p:spPr>
          <a:xfrm>
            <a:off x="1162777" y="6168601"/>
            <a:ext cx="16243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600">
                <a:solidFill>
                  <a:srgbClr val="FFFFFF"/>
                </a:solidFill>
                <a:latin typeface="Raleway Regular"/>
                <a:ea typeface="Raleway Regular"/>
                <a:cs typeface="Raleway Regular"/>
                <a:sym typeface="Raleway Regular"/>
              </a:defRPr>
            </a:lvl1pPr>
          </a:lstStyle>
          <a:p>
            <a:pPr/>
            <a:r>
              <a:t>Title goes here</a:t>
            </a:r>
          </a:p>
        </p:txBody>
      </p:sp>
      <p:sp>
        <p:nvSpPr>
          <p:cNvPr id="10125" name="Rounded Rectangle"/>
          <p:cNvSpPr/>
          <p:nvPr/>
        </p:nvSpPr>
        <p:spPr>
          <a:xfrm>
            <a:off x="4776615" y="1687133"/>
            <a:ext cx="2638770" cy="330201"/>
          </a:xfrm>
          <a:prstGeom prst="roundRect">
            <a:avLst>
              <a:gd name="adj" fmla="val 19231"/>
            </a:avLst>
          </a:prstGeom>
          <a:solidFill>
            <a:srgbClr val="5E5E5E"/>
          </a:solidFill>
          <a:ln w="12700">
            <a:miter lim="400000"/>
          </a:ln>
        </p:spPr>
        <p:txBody>
          <a:bodyPr lIns="45718" tIns="45718" rIns="45718" bIns="45718" anchor="ctr"/>
          <a:lstStyle/>
          <a:p>
            <a:pPr algn="ctr" defTabSz="1218204">
              <a:defRPr>
                <a:solidFill>
                  <a:srgbClr val="B69B6A"/>
                </a:solidFill>
                <a:latin typeface="Calibri"/>
                <a:ea typeface="Calibri"/>
                <a:cs typeface="Calibri"/>
                <a:sym typeface="Calibri"/>
              </a:defRPr>
            </a:pPr>
          </a:p>
        </p:txBody>
      </p:sp>
      <p:sp>
        <p:nvSpPr>
          <p:cNvPr id="10126" name="Title Goes Here"/>
          <p:cNvSpPr txBox="1"/>
          <p:nvPr/>
        </p:nvSpPr>
        <p:spPr>
          <a:xfrm>
            <a:off x="5283811" y="1731583"/>
            <a:ext cx="16243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600">
                <a:solidFill>
                  <a:srgbClr val="FFFFFF"/>
                </a:solidFill>
                <a:latin typeface="Raleway Regular"/>
                <a:ea typeface="Raleway Regular"/>
                <a:cs typeface="Raleway Regular"/>
                <a:sym typeface="Raleway Regular"/>
              </a:defRPr>
            </a:lvl1pPr>
          </a:lstStyle>
          <a:p>
            <a:pPr/>
            <a:r>
              <a:t>Title Goes Here</a:t>
            </a:r>
          </a:p>
        </p:txBody>
      </p:sp>
      <p:sp>
        <p:nvSpPr>
          <p:cNvPr id="10127" name="Rounded Rectangle"/>
          <p:cNvSpPr/>
          <p:nvPr/>
        </p:nvSpPr>
        <p:spPr>
          <a:xfrm>
            <a:off x="8276649" y="1786943"/>
            <a:ext cx="791110" cy="750001"/>
          </a:xfrm>
          <a:prstGeom prst="roundRect">
            <a:avLst>
              <a:gd name="adj" fmla="val 13829"/>
            </a:avLst>
          </a:prstGeom>
          <a:solidFill>
            <a:srgbClr val="DADADA"/>
          </a:solidFill>
          <a:ln w="12700">
            <a:miter lim="400000"/>
          </a:ln>
        </p:spPr>
        <p:txBody>
          <a:bodyPr lIns="45719" rIns="45719" anchor="ctr"/>
          <a:lstStyle/>
          <a:p>
            <a:pPr/>
          </a:p>
        </p:txBody>
      </p:sp>
      <p:sp>
        <p:nvSpPr>
          <p:cNvPr id="10128" name="Title goes here"/>
          <p:cNvSpPr txBox="1"/>
          <p:nvPr/>
        </p:nvSpPr>
        <p:spPr>
          <a:xfrm>
            <a:off x="9149369" y="1953948"/>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 goes here</a:t>
            </a:r>
          </a:p>
        </p:txBody>
      </p:sp>
      <p:sp>
        <p:nvSpPr>
          <p:cNvPr id="10129" name="Title goes here"/>
          <p:cNvSpPr txBox="1"/>
          <p:nvPr/>
        </p:nvSpPr>
        <p:spPr>
          <a:xfrm>
            <a:off x="9149369" y="2183545"/>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 goes here</a:t>
            </a:r>
          </a:p>
        </p:txBody>
      </p:sp>
      <p:sp>
        <p:nvSpPr>
          <p:cNvPr id="10130" name="Body text"/>
          <p:cNvSpPr txBox="1"/>
          <p:nvPr/>
        </p:nvSpPr>
        <p:spPr>
          <a:xfrm>
            <a:off x="8560435" y="2681651"/>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Body text</a:t>
            </a:r>
          </a:p>
        </p:txBody>
      </p:sp>
      <p:sp>
        <p:nvSpPr>
          <p:cNvPr id="10131" name="Body text"/>
          <p:cNvSpPr txBox="1"/>
          <p:nvPr/>
        </p:nvSpPr>
        <p:spPr>
          <a:xfrm>
            <a:off x="4597508" y="2292836"/>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Body text</a:t>
            </a:r>
          </a:p>
        </p:txBody>
      </p:sp>
      <p:sp>
        <p:nvSpPr>
          <p:cNvPr id="10132" name="Body text"/>
          <p:cNvSpPr txBox="1"/>
          <p:nvPr/>
        </p:nvSpPr>
        <p:spPr>
          <a:xfrm>
            <a:off x="511262" y="2394436"/>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Body text</a:t>
            </a:r>
          </a:p>
        </p:txBody>
      </p:sp>
      <p:sp>
        <p:nvSpPr>
          <p:cNvPr id="10133" name="Title goes here"/>
          <p:cNvSpPr txBox="1"/>
          <p:nvPr/>
        </p:nvSpPr>
        <p:spPr>
          <a:xfrm>
            <a:off x="719754" y="1985698"/>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 goes here</a:t>
            </a:r>
          </a:p>
        </p:txBody>
      </p:sp>
      <p:sp>
        <p:nvSpPr>
          <p:cNvPr id="10134" name="Icon"/>
          <p:cNvSpPr txBox="1"/>
          <p:nvPr/>
        </p:nvSpPr>
        <p:spPr>
          <a:xfrm>
            <a:off x="8448578" y="2047310"/>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424242"/>
                </a:solidFill>
                <a:latin typeface="Raleway Medium"/>
                <a:ea typeface="Raleway Medium"/>
                <a:cs typeface="Raleway Medium"/>
                <a:sym typeface="Raleway Medium"/>
              </a:defRPr>
            </a:lvl1pPr>
          </a:lstStyle>
          <a:p>
            <a:pPr/>
            <a:r>
              <a:t>Icon</a:t>
            </a:r>
          </a:p>
        </p:txBody>
      </p:sp>
      <p:sp>
        <p:nvSpPr>
          <p:cNvPr id="10135" name="Rectangle"/>
          <p:cNvSpPr/>
          <p:nvPr/>
        </p:nvSpPr>
        <p:spPr>
          <a:xfrm>
            <a:off x="4390605" y="4647260"/>
            <a:ext cx="2038182" cy="1960366"/>
          </a:xfrm>
          <a:prstGeom prst="rect">
            <a:avLst/>
          </a:prstGeom>
          <a:solidFill>
            <a:srgbClr val="EFEFEF"/>
          </a:solidFill>
          <a:ln w="12700">
            <a:miter lim="400000"/>
          </a:ln>
        </p:spPr>
        <p:txBody>
          <a:bodyPr lIns="45718" tIns="45718" rIns="45718" bIns="45718" anchor="ctr"/>
          <a:lstStyle/>
          <a:p>
            <a:pPr>
              <a:defRPr>
                <a:latin typeface="Helvetica"/>
                <a:ea typeface="Helvetica"/>
                <a:cs typeface="Helvetica"/>
                <a:sym typeface="Helvetica"/>
              </a:defRPr>
            </a:pPr>
          </a:p>
        </p:txBody>
      </p:sp>
      <p:sp>
        <p:nvSpPr>
          <p:cNvPr id="10136" name="Rounded Rectangle"/>
          <p:cNvSpPr/>
          <p:nvPr/>
        </p:nvSpPr>
        <p:spPr>
          <a:xfrm>
            <a:off x="5034435" y="4430773"/>
            <a:ext cx="750522" cy="757334"/>
          </a:xfrm>
          <a:prstGeom prst="roundRect">
            <a:avLst>
              <a:gd name="adj" fmla="val 23125"/>
            </a:avLst>
          </a:prstGeom>
          <a:solidFill>
            <a:srgbClr val="CCBFA2"/>
          </a:solidFill>
          <a:ln w="12700">
            <a:miter lim="400000"/>
          </a:ln>
        </p:spPr>
        <p:txBody>
          <a:bodyPr lIns="45718" tIns="45718" rIns="45718" bIns="45718" anchor="ctr"/>
          <a:lstStyle/>
          <a:p>
            <a:pPr algn="ctr" defTabSz="1218204">
              <a:defRPr>
                <a:solidFill>
                  <a:srgbClr val="B29C70"/>
                </a:solidFill>
                <a:latin typeface="Calibri"/>
                <a:ea typeface="Calibri"/>
                <a:cs typeface="Calibri"/>
                <a:sym typeface="Calibri"/>
              </a:defRPr>
            </a:pPr>
          </a:p>
        </p:txBody>
      </p:sp>
      <p:sp>
        <p:nvSpPr>
          <p:cNvPr id="10137" name="Rounded Rectangle"/>
          <p:cNvSpPr/>
          <p:nvPr/>
        </p:nvSpPr>
        <p:spPr>
          <a:xfrm>
            <a:off x="5107635" y="4504638"/>
            <a:ext cx="604122" cy="609605"/>
          </a:xfrm>
          <a:prstGeom prst="roundRect">
            <a:avLst>
              <a:gd name="adj" fmla="val 23125"/>
            </a:avLst>
          </a:prstGeom>
          <a:solidFill>
            <a:srgbClr val="B29C70"/>
          </a:solidFill>
          <a:ln w="12700">
            <a:miter lim="400000"/>
          </a:ln>
        </p:spPr>
        <p:txBody>
          <a:bodyPr lIns="45718" tIns="45718" rIns="45718" bIns="45718" anchor="ctr"/>
          <a:lstStyle/>
          <a:p>
            <a:pPr algn="ctr" defTabSz="1218204">
              <a:defRPr>
                <a:solidFill>
                  <a:srgbClr val="B29C70"/>
                </a:solidFill>
                <a:latin typeface="Calibri"/>
                <a:ea typeface="Calibri"/>
                <a:cs typeface="Calibri"/>
                <a:sym typeface="Calibri"/>
              </a:defRPr>
            </a:pPr>
          </a:p>
        </p:txBody>
      </p:sp>
      <p:sp>
        <p:nvSpPr>
          <p:cNvPr id="10138" name="Title"/>
          <p:cNvSpPr txBox="1"/>
          <p:nvPr/>
        </p:nvSpPr>
        <p:spPr>
          <a:xfrm>
            <a:off x="4866174" y="5312015"/>
            <a:ext cx="1087044"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600">
                <a:latin typeface="Suisse Int'l Bold"/>
                <a:ea typeface="Suisse Int'l Bold"/>
                <a:cs typeface="Suisse Int'l Bold"/>
                <a:sym typeface="Suisse Int'l Bold"/>
              </a:defRPr>
            </a:lvl1pPr>
          </a:lstStyle>
          <a:p>
            <a:pPr/>
            <a:r>
              <a:t>Title</a:t>
            </a:r>
          </a:p>
        </p:txBody>
      </p:sp>
      <p:sp>
        <p:nvSpPr>
          <p:cNvPr id="10139" name="Body text"/>
          <p:cNvSpPr txBox="1"/>
          <p:nvPr/>
        </p:nvSpPr>
        <p:spPr>
          <a:xfrm>
            <a:off x="4866174" y="5745019"/>
            <a:ext cx="1087044" cy="269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latin typeface="Raleway Medium"/>
                <a:ea typeface="Raleway Medium"/>
                <a:cs typeface="Raleway Medium"/>
                <a:sym typeface="Raleway Medium"/>
              </a:defRPr>
            </a:lvl1pPr>
          </a:lstStyle>
          <a:p>
            <a:pPr/>
            <a:r>
              <a:t>Body text</a:t>
            </a:r>
          </a:p>
        </p:txBody>
      </p:sp>
      <p:sp>
        <p:nvSpPr>
          <p:cNvPr id="10140" name="Style 4"/>
          <p:cNvSpPr txBox="1"/>
          <p:nvPr/>
        </p:nvSpPr>
        <p:spPr>
          <a:xfrm>
            <a:off x="4338942" y="4133227"/>
            <a:ext cx="590551"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400">
                <a:latin typeface="Raleway Medium"/>
                <a:ea typeface="Raleway Medium"/>
                <a:cs typeface="Raleway Medium"/>
                <a:sym typeface="Raleway Medium"/>
              </a:defRPr>
            </a:pPr>
            <a:r>
              <a:t>Style </a:t>
            </a:r>
            <a:r>
              <a:rPr>
                <a:latin typeface="Suisse Int'l"/>
                <a:ea typeface="Suisse Int'l"/>
                <a:cs typeface="Suisse Int'l"/>
                <a:sym typeface="Suisse Int'l"/>
              </a:rPr>
              <a:t>4</a:t>
            </a:r>
          </a:p>
        </p:txBody>
      </p:sp>
      <p:sp>
        <p:nvSpPr>
          <p:cNvPr id="10141" name="Icon"/>
          <p:cNvSpPr txBox="1"/>
          <p:nvPr/>
        </p:nvSpPr>
        <p:spPr>
          <a:xfrm>
            <a:off x="5186070" y="4714249"/>
            <a:ext cx="44725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FFFFFF"/>
                </a:solidFill>
                <a:latin typeface="Raleway Medium"/>
                <a:ea typeface="Raleway Medium"/>
                <a:cs typeface="Raleway Medium"/>
                <a:sym typeface="Raleway Medium"/>
              </a:defRPr>
            </a:lvl1pPr>
          </a:lstStyle>
          <a:p>
            <a:pPr/>
            <a:r>
              <a:t>Icon</a:t>
            </a:r>
          </a:p>
        </p:txBody>
      </p:sp>
      <p:sp>
        <p:nvSpPr>
          <p:cNvPr id="10142"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143"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0144" name="Rectangle 54"/>
          <p:cNvSpPr txBox="1"/>
          <p:nvPr/>
        </p:nvSpPr>
        <p:spPr>
          <a:xfrm>
            <a:off x="352329" y="175417"/>
            <a:ext cx="1698550"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latin typeface="Raleway Regular"/>
                <a:ea typeface="Raleway Regular"/>
                <a:cs typeface="Raleway Regular"/>
                <a:sym typeface="Raleway Regular"/>
              </a:defRPr>
            </a:lvl1pPr>
          </a:lstStyle>
          <a:p>
            <a:pPr/>
            <a:r>
              <a:t>Style Guide</a:t>
            </a:r>
          </a:p>
        </p:txBody>
      </p:sp>
      <p:sp>
        <p:nvSpPr>
          <p:cNvPr id="10145" name="Rectangle"/>
          <p:cNvSpPr/>
          <p:nvPr/>
        </p:nvSpPr>
        <p:spPr>
          <a:xfrm>
            <a:off x="8356473" y="4438507"/>
            <a:ext cx="3513542" cy="2105155"/>
          </a:xfrm>
          <a:prstGeom prst="rect">
            <a:avLst/>
          </a:prstGeom>
          <a:solidFill>
            <a:srgbClr val="EFEFEF"/>
          </a:solidFill>
          <a:ln w="12700">
            <a:miter lim="400000"/>
          </a:ln>
        </p:spPr>
        <p:txBody>
          <a:bodyPr lIns="45718" tIns="45718" rIns="45718" bIns="45718" anchor="ctr"/>
          <a:lstStyle/>
          <a:p>
            <a:pPr/>
          </a:p>
        </p:txBody>
      </p:sp>
      <p:sp>
        <p:nvSpPr>
          <p:cNvPr id="10146" name="Body text"/>
          <p:cNvSpPr txBox="1"/>
          <p:nvPr/>
        </p:nvSpPr>
        <p:spPr>
          <a:xfrm>
            <a:off x="8560435" y="5879638"/>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Body text</a:t>
            </a:r>
          </a:p>
        </p:txBody>
      </p:sp>
      <p:grpSp>
        <p:nvGrpSpPr>
          <p:cNvPr id="10153" name="Group"/>
          <p:cNvGrpSpPr/>
          <p:nvPr/>
        </p:nvGrpSpPr>
        <p:grpSpPr>
          <a:xfrm>
            <a:off x="8217916" y="4438507"/>
            <a:ext cx="1979215" cy="576414"/>
            <a:chOff x="0" y="0"/>
            <a:chExt cx="1979213" cy="576413"/>
          </a:xfrm>
        </p:grpSpPr>
        <p:grpSp>
          <p:nvGrpSpPr>
            <p:cNvPr id="10149" name="Group"/>
            <p:cNvGrpSpPr/>
            <p:nvPr/>
          </p:nvGrpSpPr>
          <p:grpSpPr>
            <a:xfrm>
              <a:off x="0" y="0"/>
              <a:ext cx="392495" cy="576414"/>
              <a:chOff x="0" y="0"/>
              <a:chExt cx="392494" cy="576413"/>
            </a:xfrm>
          </p:grpSpPr>
          <p:sp>
            <p:nvSpPr>
              <p:cNvPr id="10147"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947543"/>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148"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B69B6A"/>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grpSp>
        <p:grpSp>
          <p:nvGrpSpPr>
            <p:cNvPr id="10152" name="Group"/>
            <p:cNvGrpSpPr/>
            <p:nvPr/>
          </p:nvGrpSpPr>
          <p:grpSpPr>
            <a:xfrm>
              <a:off x="19250" y="0"/>
              <a:ext cx="1959964" cy="481015"/>
              <a:chOff x="0" y="0"/>
              <a:chExt cx="1959962" cy="481014"/>
            </a:xfrm>
          </p:grpSpPr>
          <p:sp>
            <p:nvSpPr>
              <p:cNvPr id="10150" name="Rounded Rectangle"/>
              <p:cNvSpPr/>
              <p:nvPr/>
            </p:nvSpPr>
            <p:spPr>
              <a:xfrm>
                <a:off x="0" y="0"/>
                <a:ext cx="1959963" cy="481015"/>
              </a:xfrm>
              <a:prstGeom prst="roundRect">
                <a:avLst>
                  <a:gd name="adj" fmla="val 39604"/>
                </a:avLst>
              </a:prstGeom>
              <a:solidFill>
                <a:srgbClr val="B69B6A"/>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sp>
            <p:nvSpPr>
              <p:cNvPr id="10151" name="Rectangle"/>
              <p:cNvSpPr/>
              <p:nvPr/>
            </p:nvSpPr>
            <p:spPr>
              <a:xfrm>
                <a:off x="1537305" y="0"/>
                <a:ext cx="422658" cy="177802"/>
              </a:xfrm>
              <a:prstGeom prst="roundRect">
                <a:avLst>
                  <a:gd name="adj" fmla="val 0"/>
                </a:avLst>
              </a:prstGeom>
              <a:solidFill>
                <a:srgbClr val="B69B6A"/>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grpSp>
      </p:grpSp>
      <p:sp>
        <p:nvSpPr>
          <p:cNvPr id="10154" name="Phase one"/>
          <p:cNvSpPr txBox="1"/>
          <p:nvPr/>
        </p:nvSpPr>
        <p:spPr>
          <a:xfrm>
            <a:off x="8375337" y="4555342"/>
            <a:ext cx="16243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600">
                <a:solidFill>
                  <a:srgbClr val="FFFFFF"/>
                </a:solidFill>
                <a:latin typeface="Raleway Regular"/>
                <a:ea typeface="Raleway Regular"/>
                <a:cs typeface="Raleway Regular"/>
                <a:sym typeface="Raleway Regular"/>
              </a:defRPr>
            </a:lvl1pPr>
          </a:lstStyle>
          <a:p>
            <a:pPr/>
            <a:r>
              <a:t>Phase one</a:t>
            </a:r>
          </a:p>
        </p:txBody>
      </p:sp>
      <p:sp>
        <p:nvSpPr>
          <p:cNvPr id="10155" name="Technology enablement/ Foundation"/>
          <p:cNvSpPr txBox="1"/>
          <p:nvPr/>
        </p:nvSpPr>
        <p:spPr>
          <a:xfrm>
            <a:off x="8560435" y="5086357"/>
            <a:ext cx="3105618"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Technology enablement/ Foundation</a:t>
            </a:r>
          </a:p>
        </p:txBody>
      </p:sp>
      <p:grpSp>
        <p:nvGrpSpPr>
          <p:cNvPr id="10162" name="Group"/>
          <p:cNvGrpSpPr/>
          <p:nvPr/>
        </p:nvGrpSpPr>
        <p:grpSpPr>
          <a:xfrm>
            <a:off x="1005357" y="4724570"/>
            <a:ext cx="1979214" cy="576415"/>
            <a:chOff x="0" y="0"/>
            <a:chExt cx="1979213" cy="576413"/>
          </a:xfrm>
        </p:grpSpPr>
        <p:grpSp>
          <p:nvGrpSpPr>
            <p:cNvPr id="10158" name="Group"/>
            <p:cNvGrpSpPr/>
            <p:nvPr/>
          </p:nvGrpSpPr>
          <p:grpSpPr>
            <a:xfrm>
              <a:off x="0" y="0"/>
              <a:ext cx="392495" cy="576414"/>
              <a:chOff x="0" y="0"/>
              <a:chExt cx="392494" cy="576413"/>
            </a:xfrm>
          </p:grpSpPr>
          <p:sp>
            <p:nvSpPr>
              <p:cNvPr id="10156"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662B2D"/>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sp>
            <p:nvSpPr>
              <p:cNvPr id="10157"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923339"/>
              </a:solidFill>
              <a:ln w="12700" cap="flat">
                <a:noFill/>
                <a:miter lim="400000"/>
              </a:ln>
              <a:effectLst/>
            </p:spPr>
            <p:txBody>
              <a:bodyPr wrap="square" lIns="45718" tIns="45718" rIns="45718" bIns="45718" numCol="1" anchor="t">
                <a:noAutofit/>
              </a:bodyPr>
              <a:lstStyle/>
              <a:p>
                <a:pPr defTabSz="2173203">
                  <a:defRPr sz="6700">
                    <a:latin typeface="Calibri"/>
                    <a:ea typeface="Calibri"/>
                    <a:cs typeface="Calibri"/>
                    <a:sym typeface="Calibri"/>
                  </a:defRPr>
                </a:pPr>
              </a:p>
            </p:txBody>
          </p:sp>
        </p:grpSp>
        <p:grpSp>
          <p:nvGrpSpPr>
            <p:cNvPr id="10161" name="Group"/>
            <p:cNvGrpSpPr/>
            <p:nvPr/>
          </p:nvGrpSpPr>
          <p:grpSpPr>
            <a:xfrm>
              <a:off x="19250" y="0"/>
              <a:ext cx="1959964" cy="481015"/>
              <a:chOff x="0" y="0"/>
              <a:chExt cx="1959962" cy="481014"/>
            </a:xfrm>
          </p:grpSpPr>
          <p:sp>
            <p:nvSpPr>
              <p:cNvPr id="10159" name="Rounded Rectangle"/>
              <p:cNvSpPr/>
              <p:nvPr/>
            </p:nvSpPr>
            <p:spPr>
              <a:xfrm>
                <a:off x="0" y="0"/>
                <a:ext cx="1959963" cy="481015"/>
              </a:xfrm>
              <a:prstGeom prst="roundRect">
                <a:avLst>
                  <a:gd name="adj" fmla="val 39604"/>
                </a:avLst>
              </a:prstGeom>
              <a:solidFill>
                <a:srgbClr val="923339"/>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sp>
            <p:nvSpPr>
              <p:cNvPr id="10160" name="Rectangle"/>
              <p:cNvSpPr/>
              <p:nvPr/>
            </p:nvSpPr>
            <p:spPr>
              <a:xfrm>
                <a:off x="1537305" y="0"/>
                <a:ext cx="422658" cy="177802"/>
              </a:xfrm>
              <a:prstGeom prst="roundRect">
                <a:avLst>
                  <a:gd name="adj" fmla="val 0"/>
                </a:avLst>
              </a:prstGeom>
              <a:solidFill>
                <a:srgbClr val="923339"/>
              </a:solidFill>
              <a:ln w="12700" cap="flat">
                <a:noFill/>
                <a:miter lim="400000"/>
              </a:ln>
              <a:effectLst/>
            </p:spPr>
            <p:txBody>
              <a:bodyPr wrap="square" lIns="45718" tIns="45718" rIns="45718" bIns="45718" numCol="1" anchor="ctr">
                <a:noAutofit/>
              </a:bodyPr>
              <a:lstStyle/>
              <a:p>
                <a:pPr algn="ctr" defTabSz="1218204">
                  <a:defRPr>
                    <a:solidFill>
                      <a:srgbClr val="B69B6A"/>
                    </a:solidFill>
                    <a:latin typeface="Calibri"/>
                    <a:ea typeface="Calibri"/>
                    <a:cs typeface="Calibri"/>
                    <a:sym typeface="Calibri"/>
                  </a:defRPr>
                </a:pPr>
              </a:p>
            </p:txBody>
          </p:sp>
        </p:grpSp>
      </p:grpSp>
      <p:sp>
        <p:nvSpPr>
          <p:cNvPr id="10163" name="Title goes here"/>
          <p:cNvSpPr txBox="1"/>
          <p:nvPr/>
        </p:nvSpPr>
        <p:spPr>
          <a:xfrm>
            <a:off x="1162777" y="4844985"/>
            <a:ext cx="16243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600">
                <a:solidFill>
                  <a:srgbClr val="FFFFFF"/>
                </a:solidFill>
                <a:latin typeface="Raleway Regular"/>
                <a:ea typeface="Raleway Regular"/>
                <a:cs typeface="Raleway Regular"/>
                <a:sym typeface="Raleway Regular"/>
              </a:defRPr>
            </a:lvl1pPr>
          </a:lstStyle>
          <a:p>
            <a:pPr/>
            <a:r>
              <a:t>Title goes here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96" name="Rectangle"/>
          <p:cNvSpPr/>
          <p:nvPr/>
        </p:nvSpPr>
        <p:spPr>
          <a:xfrm>
            <a:off x="346630" y="1226768"/>
            <a:ext cx="2717576" cy="2292871"/>
          </a:xfrm>
          <a:prstGeom prst="rect">
            <a:avLst/>
          </a:prstGeom>
          <a:solidFill>
            <a:srgbClr val="EFEFEF"/>
          </a:solidFill>
          <a:ln w="12700">
            <a:miter lim="400000"/>
          </a:ln>
        </p:spPr>
        <p:txBody>
          <a:bodyPr lIns="60958" tIns="60958" rIns="60958" bIns="60958" anchor="ctr"/>
          <a:lstStyle/>
          <a:p>
            <a:pPr defTabSz="1219200">
              <a:defRPr sz="2400">
                <a:latin typeface="Helvetica"/>
                <a:ea typeface="Helvetica"/>
                <a:cs typeface="Helvetica"/>
                <a:sym typeface="Helvetica"/>
              </a:defRPr>
            </a:pPr>
          </a:p>
        </p:txBody>
      </p:sp>
      <p:sp>
        <p:nvSpPr>
          <p:cNvPr id="11997" name="Rectangle"/>
          <p:cNvSpPr/>
          <p:nvPr/>
        </p:nvSpPr>
        <p:spPr>
          <a:xfrm>
            <a:off x="3325599" y="1226768"/>
            <a:ext cx="2717576" cy="2292871"/>
          </a:xfrm>
          <a:prstGeom prst="rect">
            <a:avLst/>
          </a:prstGeom>
          <a:solidFill>
            <a:srgbClr val="EFEFEF"/>
          </a:solidFill>
          <a:ln w="12700">
            <a:miter lim="400000"/>
          </a:ln>
        </p:spPr>
        <p:txBody>
          <a:bodyPr lIns="60958" tIns="60958" rIns="60958" bIns="60958" anchor="ctr"/>
          <a:lstStyle/>
          <a:p>
            <a:pPr defTabSz="1219200">
              <a:defRPr sz="2400">
                <a:latin typeface="Helvetica"/>
                <a:ea typeface="Helvetica"/>
                <a:cs typeface="Helvetica"/>
                <a:sym typeface="Helvetica"/>
              </a:defRPr>
            </a:pPr>
          </a:p>
        </p:txBody>
      </p:sp>
      <p:sp>
        <p:nvSpPr>
          <p:cNvPr id="11998" name="Rectangle"/>
          <p:cNvSpPr/>
          <p:nvPr/>
        </p:nvSpPr>
        <p:spPr>
          <a:xfrm>
            <a:off x="6255663" y="1226768"/>
            <a:ext cx="2717576" cy="2292871"/>
          </a:xfrm>
          <a:prstGeom prst="rect">
            <a:avLst/>
          </a:prstGeom>
          <a:solidFill>
            <a:srgbClr val="EFEFEF"/>
          </a:solidFill>
          <a:ln w="12700">
            <a:miter lim="400000"/>
          </a:ln>
        </p:spPr>
        <p:txBody>
          <a:bodyPr lIns="60958" tIns="60958" rIns="60958" bIns="60958" anchor="ctr"/>
          <a:lstStyle/>
          <a:p>
            <a:pPr defTabSz="1219200">
              <a:defRPr sz="2400">
                <a:latin typeface="Helvetica"/>
                <a:ea typeface="Helvetica"/>
                <a:cs typeface="Helvetica"/>
                <a:sym typeface="Helvetica"/>
              </a:defRPr>
            </a:pPr>
          </a:p>
        </p:txBody>
      </p:sp>
      <p:sp>
        <p:nvSpPr>
          <p:cNvPr id="11999" name="Rectangle"/>
          <p:cNvSpPr/>
          <p:nvPr/>
        </p:nvSpPr>
        <p:spPr>
          <a:xfrm>
            <a:off x="9150482" y="1226768"/>
            <a:ext cx="2717576" cy="2292871"/>
          </a:xfrm>
          <a:prstGeom prst="rect">
            <a:avLst/>
          </a:prstGeom>
          <a:solidFill>
            <a:srgbClr val="EFEFEF"/>
          </a:solidFill>
          <a:ln w="12700">
            <a:miter lim="400000"/>
          </a:ln>
        </p:spPr>
        <p:txBody>
          <a:bodyPr lIns="60958" tIns="60958" rIns="60958" bIns="60958" anchor="ctr"/>
          <a:lstStyle/>
          <a:p>
            <a:pPr defTabSz="1219200">
              <a:defRPr sz="2400">
                <a:latin typeface="Helvetica"/>
                <a:ea typeface="Helvetica"/>
                <a:cs typeface="Helvetica"/>
                <a:sym typeface="Helvetica"/>
              </a:defRPr>
            </a:pPr>
          </a:p>
        </p:txBody>
      </p:sp>
      <p:sp>
        <p:nvSpPr>
          <p:cNvPr id="12000" name="Rounded Rectangle"/>
          <p:cNvSpPr/>
          <p:nvPr/>
        </p:nvSpPr>
        <p:spPr>
          <a:xfrm>
            <a:off x="10008923" y="938119"/>
            <a:ext cx="1000695" cy="1009778"/>
          </a:xfrm>
          <a:prstGeom prst="roundRect">
            <a:avLst>
              <a:gd name="adj" fmla="val 23125"/>
            </a:avLst>
          </a:prstGeom>
          <a:solidFill>
            <a:srgbClr val="A9A9A9"/>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01" name="Rounded Rectangle"/>
          <p:cNvSpPr/>
          <p:nvPr/>
        </p:nvSpPr>
        <p:spPr>
          <a:xfrm>
            <a:off x="10106521" y="1036605"/>
            <a:ext cx="805496" cy="812806"/>
          </a:xfrm>
          <a:prstGeom prst="roundRect">
            <a:avLst>
              <a:gd name="adj" fmla="val 23125"/>
            </a:avLst>
          </a:prstGeom>
          <a:solidFill>
            <a:srgbClr val="797979"/>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02" name="Rounded Rectangle"/>
          <p:cNvSpPr/>
          <p:nvPr/>
        </p:nvSpPr>
        <p:spPr>
          <a:xfrm>
            <a:off x="4184039" y="938119"/>
            <a:ext cx="1000695" cy="1009778"/>
          </a:xfrm>
          <a:prstGeom prst="roundRect">
            <a:avLst>
              <a:gd name="adj" fmla="val 23125"/>
            </a:avLst>
          </a:prstGeom>
          <a:solidFill>
            <a:srgbClr val="C18281"/>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03" name="Rounded Rectangle"/>
          <p:cNvSpPr/>
          <p:nvPr/>
        </p:nvSpPr>
        <p:spPr>
          <a:xfrm>
            <a:off x="4281639" y="1036605"/>
            <a:ext cx="805496" cy="812806"/>
          </a:xfrm>
          <a:prstGeom prst="roundRect">
            <a:avLst>
              <a:gd name="adj" fmla="val 23125"/>
            </a:avLst>
          </a:prstGeom>
          <a:solidFill>
            <a:srgbClr val="922421"/>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04" name="Rounded Rectangle"/>
          <p:cNvSpPr/>
          <p:nvPr/>
        </p:nvSpPr>
        <p:spPr>
          <a:xfrm>
            <a:off x="1205071" y="938119"/>
            <a:ext cx="1000695" cy="1009778"/>
          </a:xfrm>
          <a:prstGeom prst="roundRect">
            <a:avLst>
              <a:gd name="adj" fmla="val 23125"/>
            </a:avLst>
          </a:prstGeom>
          <a:solidFill>
            <a:srgbClr val="CCBFA2"/>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05" name="Rounded Rectangle"/>
          <p:cNvSpPr/>
          <p:nvPr/>
        </p:nvSpPr>
        <p:spPr>
          <a:xfrm>
            <a:off x="1302671" y="1036605"/>
            <a:ext cx="805495" cy="812806"/>
          </a:xfrm>
          <a:prstGeom prst="roundRect">
            <a:avLst>
              <a:gd name="adj" fmla="val 23125"/>
            </a:avLst>
          </a:prstGeom>
          <a:solidFill>
            <a:srgbClr val="B29C70"/>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06" name="Title"/>
          <p:cNvSpPr txBox="1"/>
          <p:nvPr/>
        </p:nvSpPr>
        <p:spPr>
          <a:xfrm>
            <a:off x="980723" y="2113108"/>
            <a:ext cx="1449391" cy="490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2200">
                <a:latin typeface="Suisse Int'l Semi Bold"/>
                <a:ea typeface="Suisse Int'l Semi Bold"/>
                <a:cs typeface="Suisse Int'l Semi Bold"/>
                <a:sym typeface="Suisse Int'l Semi Bold"/>
              </a:defRPr>
            </a:lvl1pPr>
          </a:lstStyle>
          <a:p>
            <a:pPr/>
            <a:r>
              <a:t>Title</a:t>
            </a:r>
          </a:p>
        </p:txBody>
      </p:sp>
      <p:pic>
        <p:nvPicPr>
          <p:cNvPr id="12007" name="Image" descr="Image"/>
          <p:cNvPicPr>
            <a:picLocks noChangeAspect="1"/>
          </p:cNvPicPr>
          <p:nvPr/>
        </p:nvPicPr>
        <p:blipFill>
          <a:blip r:embed="rId2">
            <a:extLst/>
          </a:blip>
          <a:stretch>
            <a:fillRect/>
          </a:stretch>
        </p:blipFill>
        <p:spPr>
          <a:xfrm>
            <a:off x="4413453" y="-1493141"/>
            <a:ext cx="541868" cy="541868"/>
          </a:xfrm>
          <a:prstGeom prst="rect">
            <a:avLst/>
          </a:prstGeom>
          <a:ln w="12700">
            <a:miter lim="400000"/>
          </a:ln>
        </p:spPr>
      </p:pic>
      <p:sp>
        <p:nvSpPr>
          <p:cNvPr id="12008" name="Rounded Rectangle"/>
          <p:cNvSpPr/>
          <p:nvPr/>
        </p:nvSpPr>
        <p:spPr>
          <a:xfrm>
            <a:off x="7114103" y="938119"/>
            <a:ext cx="1000695" cy="1009778"/>
          </a:xfrm>
          <a:prstGeom prst="roundRect">
            <a:avLst>
              <a:gd name="adj" fmla="val 23125"/>
            </a:avLst>
          </a:prstGeom>
          <a:solidFill>
            <a:srgbClr val="DCB6B3"/>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09" name="Rounded Rectangle"/>
          <p:cNvSpPr/>
          <p:nvPr/>
        </p:nvSpPr>
        <p:spPr>
          <a:xfrm>
            <a:off x="7211703" y="1036605"/>
            <a:ext cx="805496" cy="812806"/>
          </a:xfrm>
          <a:prstGeom prst="roundRect">
            <a:avLst>
              <a:gd name="adj" fmla="val 23125"/>
            </a:avLst>
          </a:prstGeom>
          <a:solidFill>
            <a:srgbClr val="CA8F8B"/>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pic>
        <p:nvPicPr>
          <p:cNvPr id="12010" name="Image" descr="Image"/>
          <p:cNvPicPr>
            <a:picLocks noChangeAspect="1"/>
          </p:cNvPicPr>
          <p:nvPr/>
        </p:nvPicPr>
        <p:blipFill>
          <a:blip r:embed="rId3">
            <a:extLst/>
          </a:blip>
          <a:stretch>
            <a:fillRect/>
          </a:stretch>
        </p:blipFill>
        <p:spPr>
          <a:xfrm>
            <a:off x="10242851" y="-1493141"/>
            <a:ext cx="532837" cy="541868"/>
          </a:xfrm>
          <a:prstGeom prst="rect">
            <a:avLst/>
          </a:prstGeom>
          <a:ln w="12700">
            <a:miter lim="400000"/>
          </a:ln>
        </p:spPr>
      </p:pic>
      <p:sp>
        <p:nvSpPr>
          <p:cNvPr id="12011" name="Body text"/>
          <p:cNvSpPr txBox="1"/>
          <p:nvPr/>
        </p:nvSpPr>
        <p:spPr>
          <a:xfrm>
            <a:off x="980723" y="2690446"/>
            <a:ext cx="1449391" cy="363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1600">
                <a:latin typeface="Raleway Medium"/>
                <a:ea typeface="Raleway Medium"/>
                <a:cs typeface="Raleway Medium"/>
                <a:sym typeface="Raleway Medium"/>
              </a:defRPr>
            </a:lvl1pPr>
          </a:lstStyle>
          <a:p>
            <a:pPr/>
            <a:r>
              <a:t>Body text</a:t>
            </a:r>
          </a:p>
        </p:txBody>
      </p:sp>
      <p:sp>
        <p:nvSpPr>
          <p:cNvPr id="12012" name="Rectangle"/>
          <p:cNvSpPr/>
          <p:nvPr/>
        </p:nvSpPr>
        <p:spPr>
          <a:xfrm>
            <a:off x="346630" y="4155403"/>
            <a:ext cx="2717576" cy="2292871"/>
          </a:xfrm>
          <a:prstGeom prst="rect">
            <a:avLst/>
          </a:prstGeom>
          <a:solidFill>
            <a:srgbClr val="EFEFEF"/>
          </a:solidFill>
          <a:ln w="12700">
            <a:miter lim="400000"/>
          </a:ln>
        </p:spPr>
        <p:txBody>
          <a:bodyPr lIns="60958" tIns="60958" rIns="60958" bIns="60958" anchor="ctr"/>
          <a:lstStyle/>
          <a:p>
            <a:pPr defTabSz="1219200">
              <a:defRPr sz="2400">
                <a:latin typeface="Helvetica"/>
                <a:ea typeface="Helvetica"/>
                <a:cs typeface="Helvetica"/>
                <a:sym typeface="Helvetica"/>
              </a:defRPr>
            </a:pPr>
          </a:p>
        </p:txBody>
      </p:sp>
      <p:sp>
        <p:nvSpPr>
          <p:cNvPr id="12013" name="Rectangle"/>
          <p:cNvSpPr/>
          <p:nvPr/>
        </p:nvSpPr>
        <p:spPr>
          <a:xfrm>
            <a:off x="3325599" y="4155403"/>
            <a:ext cx="2717576" cy="2292871"/>
          </a:xfrm>
          <a:prstGeom prst="rect">
            <a:avLst/>
          </a:prstGeom>
          <a:solidFill>
            <a:srgbClr val="EFEFEF"/>
          </a:solidFill>
          <a:ln w="12700">
            <a:miter lim="400000"/>
          </a:ln>
        </p:spPr>
        <p:txBody>
          <a:bodyPr lIns="60958" tIns="60958" rIns="60958" bIns="60958" anchor="ctr"/>
          <a:lstStyle/>
          <a:p>
            <a:pPr defTabSz="1219200">
              <a:defRPr sz="2400">
                <a:latin typeface="Helvetica"/>
                <a:ea typeface="Helvetica"/>
                <a:cs typeface="Helvetica"/>
                <a:sym typeface="Helvetica"/>
              </a:defRPr>
            </a:pPr>
          </a:p>
        </p:txBody>
      </p:sp>
      <p:sp>
        <p:nvSpPr>
          <p:cNvPr id="12014" name="Rectangle"/>
          <p:cNvSpPr/>
          <p:nvPr/>
        </p:nvSpPr>
        <p:spPr>
          <a:xfrm>
            <a:off x="6255663" y="4155403"/>
            <a:ext cx="2717576" cy="2292871"/>
          </a:xfrm>
          <a:prstGeom prst="rect">
            <a:avLst/>
          </a:prstGeom>
          <a:solidFill>
            <a:srgbClr val="EFEFEF"/>
          </a:solidFill>
          <a:ln w="12700">
            <a:miter lim="400000"/>
          </a:ln>
        </p:spPr>
        <p:txBody>
          <a:bodyPr lIns="60958" tIns="60958" rIns="60958" bIns="60958" anchor="ctr"/>
          <a:lstStyle/>
          <a:p>
            <a:pPr defTabSz="1219200">
              <a:defRPr sz="2400">
                <a:latin typeface="Helvetica"/>
                <a:ea typeface="Helvetica"/>
                <a:cs typeface="Helvetica"/>
                <a:sym typeface="Helvetica"/>
              </a:defRPr>
            </a:pPr>
          </a:p>
        </p:txBody>
      </p:sp>
      <p:sp>
        <p:nvSpPr>
          <p:cNvPr id="12015" name="Rectangle"/>
          <p:cNvSpPr/>
          <p:nvPr/>
        </p:nvSpPr>
        <p:spPr>
          <a:xfrm>
            <a:off x="9150482" y="4155403"/>
            <a:ext cx="2717576" cy="2292871"/>
          </a:xfrm>
          <a:prstGeom prst="rect">
            <a:avLst/>
          </a:prstGeom>
          <a:solidFill>
            <a:srgbClr val="EFEFEF"/>
          </a:solidFill>
          <a:ln w="12700">
            <a:miter lim="400000"/>
          </a:ln>
        </p:spPr>
        <p:txBody>
          <a:bodyPr lIns="60958" tIns="60958" rIns="60958" bIns="60958" anchor="ctr"/>
          <a:lstStyle/>
          <a:p>
            <a:pPr defTabSz="1219200">
              <a:defRPr sz="2400">
                <a:latin typeface="Helvetica"/>
                <a:ea typeface="Helvetica"/>
                <a:cs typeface="Helvetica"/>
                <a:sym typeface="Helvetica"/>
              </a:defRPr>
            </a:pPr>
          </a:p>
        </p:txBody>
      </p:sp>
      <p:sp>
        <p:nvSpPr>
          <p:cNvPr id="12016" name="Rounded Rectangle"/>
          <p:cNvSpPr/>
          <p:nvPr/>
        </p:nvSpPr>
        <p:spPr>
          <a:xfrm>
            <a:off x="10008923" y="3866754"/>
            <a:ext cx="1000695" cy="1009778"/>
          </a:xfrm>
          <a:prstGeom prst="roundRect">
            <a:avLst>
              <a:gd name="adj" fmla="val 23125"/>
            </a:avLst>
          </a:prstGeom>
          <a:solidFill>
            <a:srgbClr val="CA928C"/>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17" name="Rounded Rectangle"/>
          <p:cNvSpPr/>
          <p:nvPr/>
        </p:nvSpPr>
        <p:spPr>
          <a:xfrm>
            <a:off x="10106521" y="3965240"/>
            <a:ext cx="805496" cy="812806"/>
          </a:xfrm>
          <a:prstGeom prst="roundRect">
            <a:avLst>
              <a:gd name="adj" fmla="val 23125"/>
            </a:avLst>
          </a:prstGeom>
          <a:solidFill>
            <a:srgbClr val="AC554C"/>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18" name="Rounded Rectangle"/>
          <p:cNvSpPr/>
          <p:nvPr/>
        </p:nvSpPr>
        <p:spPr>
          <a:xfrm>
            <a:off x="4184039" y="3866754"/>
            <a:ext cx="1000695" cy="1009778"/>
          </a:xfrm>
          <a:prstGeom prst="roundRect">
            <a:avLst>
              <a:gd name="adj" fmla="val 23125"/>
            </a:avLst>
          </a:prstGeom>
          <a:solidFill>
            <a:srgbClr val="E0BCA1"/>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19" name="Rounded Rectangle"/>
          <p:cNvSpPr/>
          <p:nvPr/>
        </p:nvSpPr>
        <p:spPr>
          <a:xfrm>
            <a:off x="4281639" y="3965240"/>
            <a:ext cx="805496" cy="812806"/>
          </a:xfrm>
          <a:prstGeom prst="roundRect">
            <a:avLst>
              <a:gd name="adj" fmla="val 23125"/>
            </a:avLst>
          </a:prstGeom>
          <a:solidFill>
            <a:srgbClr val="CD9368"/>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20" name="Rounded Rectangle"/>
          <p:cNvSpPr/>
          <p:nvPr/>
        </p:nvSpPr>
        <p:spPr>
          <a:xfrm>
            <a:off x="1205071" y="3866754"/>
            <a:ext cx="1000695" cy="1009778"/>
          </a:xfrm>
          <a:prstGeom prst="roundRect">
            <a:avLst>
              <a:gd name="adj" fmla="val 23125"/>
            </a:avLst>
          </a:prstGeom>
          <a:solidFill>
            <a:srgbClr val="5E7F99"/>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21" name="Rounded Rectangle"/>
          <p:cNvSpPr/>
          <p:nvPr/>
        </p:nvSpPr>
        <p:spPr>
          <a:xfrm>
            <a:off x="1302671" y="3965240"/>
            <a:ext cx="805495" cy="812806"/>
          </a:xfrm>
          <a:prstGeom prst="roundRect">
            <a:avLst>
              <a:gd name="adj" fmla="val 23125"/>
            </a:avLst>
          </a:prstGeom>
          <a:solidFill>
            <a:srgbClr val="2D5779"/>
          </a:solidFill>
          <a:ln w="12700">
            <a:miter lim="400000"/>
          </a:ln>
        </p:spPr>
        <p:txBody>
          <a:bodyPr lIns="60958" tIns="60958" rIns="60958" bIns="60958" anchor="ctr"/>
          <a:lstStyle/>
          <a:p>
            <a:pPr algn="ctr" defTabSz="1624272">
              <a:defRPr sz="2400">
                <a:solidFill>
                  <a:srgbClr val="2D5779"/>
                </a:solidFill>
                <a:latin typeface="Calibri"/>
                <a:ea typeface="Calibri"/>
                <a:cs typeface="Calibri"/>
                <a:sym typeface="Calibri"/>
              </a:defRPr>
            </a:pPr>
          </a:p>
        </p:txBody>
      </p:sp>
      <p:sp>
        <p:nvSpPr>
          <p:cNvPr id="12022" name="Rounded Rectangle"/>
          <p:cNvSpPr/>
          <p:nvPr/>
        </p:nvSpPr>
        <p:spPr>
          <a:xfrm>
            <a:off x="7114103" y="3866754"/>
            <a:ext cx="1000695" cy="1009778"/>
          </a:xfrm>
          <a:prstGeom prst="roundRect">
            <a:avLst>
              <a:gd name="adj" fmla="val 23125"/>
            </a:avLst>
          </a:prstGeom>
          <a:solidFill>
            <a:srgbClr val="7998BF"/>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sp>
        <p:nvSpPr>
          <p:cNvPr id="12023" name="Rounded Rectangle"/>
          <p:cNvSpPr/>
          <p:nvPr/>
        </p:nvSpPr>
        <p:spPr>
          <a:xfrm>
            <a:off x="7211703" y="3965240"/>
            <a:ext cx="805496" cy="812806"/>
          </a:xfrm>
          <a:prstGeom prst="roundRect">
            <a:avLst>
              <a:gd name="adj" fmla="val 23125"/>
            </a:avLst>
          </a:prstGeom>
          <a:solidFill>
            <a:srgbClr val="25538F"/>
          </a:solidFill>
          <a:ln w="12700">
            <a:miter lim="400000"/>
          </a:ln>
        </p:spPr>
        <p:txBody>
          <a:bodyPr lIns="60958" tIns="60958" rIns="60958" bIns="60958" anchor="ctr"/>
          <a:lstStyle/>
          <a:p>
            <a:pPr algn="ctr" defTabSz="1624272">
              <a:defRPr sz="2400">
                <a:solidFill>
                  <a:srgbClr val="B29C70"/>
                </a:solidFill>
                <a:latin typeface="Calibri"/>
                <a:ea typeface="Calibri"/>
                <a:cs typeface="Calibri"/>
                <a:sym typeface="Calibri"/>
              </a:defRPr>
            </a:pPr>
          </a:p>
        </p:txBody>
      </p:sp>
      <p:pic>
        <p:nvPicPr>
          <p:cNvPr id="12024" name="Image" descr="Image"/>
          <p:cNvPicPr>
            <a:picLocks noChangeAspect="1"/>
          </p:cNvPicPr>
          <p:nvPr/>
        </p:nvPicPr>
        <p:blipFill>
          <a:blip r:embed="rId4">
            <a:extLst/>
          </a:blip>
          <a:stretch>
            <a:fillRect/>
          </a:stretch>
        </p:blipFill>
        <p:spPr>
          <a:xfrm>
            <a:off x="10274494" y="7240734"/>
            <a:ext cx="469551" cy="541868"/>
          </a:xfrm>
          <a:prstGeom prst="rect">
            <a:avLst/>
          </a:prstGeom>
          <a:ln w="12700">
            <a:miter lim="400000"/>
          </a:ln>
        </p:spPr>
      </p:pic>
      <p:pic>
        <p:nvPicPr>
          <p:cNvPr id="12025" name="Image" descr="Image"/>
          <p:cNvPicPr>
            <a:picLocks noChangeAspect="1"/>
          </p:cNvPicPr>
          <p:nvPr/>
        </p:nvPicPr>
        <p:blipFill>
          <a:blip r:embed="rId5">
            <a:extLst/>
          </a:blip>
          <a:stretch>
            <a:fillRect/>
          </a:stretch>
        </p:blipFill>
        <p:spPr>
          <a:xfrm>
            <a:off x="7332202" y="7240734"/>
            <a:ext cx="564498" cy="541868"/>
          </a:xfrm>
          <a:prstGeom prst="rect">
            <a:avLst/>
          </a:prstGeom>
          <a:ln w="12700">
            <a:miter lim="400000"/>
          </a:ln>
        </p:spPr>
      </p:pic>
      <p:pic>
        <p:nvPicPr>
          <p:cNvPr id="12026" name="Image" descr="Image"/>
          <p:cNvPicPr>
            <a:picLocks noChangeAspect="1"/>
          </p:cNvPicPr>
          <p:nvPr/>
        </p:nvPicPr>
        <p:blipFill>
          <a:blip r:embed="rId6">
            <a:extLst/>
          </a:blip>
          <a:stretch>
            <a:fillRect/>
          </a:stretch>
        </p:blipFill>
        <p:spPr>
          <a:xfrm>
            <a:off x="1371468" y="-1448409"/>
            <a:ext cx="667901" cy="541867"/>
          </a:xfrm>
          <a:prstGeom prst="rect">
            <a:avLst/>
          </a:prstGeom>
          <a:ln w="12700">
            <a:miter lim="400000"/>
          </a:ln>
        </p:spPr>
      </p:pic>
      <p:pic>
        <p:nvPicPr>
          <p:cNvPr id="12027" name="Image" descr="Image"/>
          <p:cNvPicPr>
            <a:picLocks noChangeAspect="1"/>
          </p:cNvPicPr>
          <p:nvPr/>
        </p:nvPicPr>
        <p:blipFill>
          <a:blip r:embed="rId7">
            <a:extLst/>
          </a:blip>
          <a:stretch>
            <a:fillRect/>
          </a:stretch>
        </p:blipFill>
        <p:spPr>
          <a:xfrm>
            <a:off x="1434486" y="7240734"/>
            <a:ext cx="541865" cy="541868"/>
          </a:xfrm>
          <a:prstGeom prst="rect">
            <a:avLst/>
          </a:prstGeom>
          <a:ln w="12700">
            <a:miter lim="400000"/>
          </a:ln>
        </p:spPr>
      </p:pic>
      <p:pic>
        <p:nvPicPr>
          <p:cNvPr id="12028" name="Image" descr="Image"/>
          <p:cNvPicPr>
            <a:picLocks noChangeAspect="1"/>
          </p:cNvPicPr>
          <p:nvPr/>
        </p:nvPicPr>
        <p:blipFill>
          <a:blip r:embed="rId8">
            <a:extLst/>
          </a:blip>
          <a:stretch>
            <a:fillRect/>
          </a:stretch>
        </p:blipFill>
        <p:spPr>
          <a:xfrm>
            <a:off x="4412287" y="7240734"/>
            <a:ext cx="544199" cy="541868"/>
          </a:xfrm>
          <a:prstGeom prst="rect">
            <a:avLst/>
          </a:prstGeom>
          <a:ln w="12700">
            <a:miter lim="400000"/>
          </a:ln>
        </p:spPr>
      </p:pic>
      <p:pic>
        <p:nvPicPr>
          <p:cNvPr id="12029" name="Image" descr="Image"/>
          <p:cNvPicPr>
            <a:picLocks noChangeAspect="1"/>
          </p:cNvPicPr>
          <p:nvPr/>
        </p:nvPicPr>
        <p:blipFill>
          <a:blip r:embed="rId9">
            <a:extLst/>
          </a:blip>
          <a:stretch>
            <a:fillRect/>
          </a:stretch>
        </p:blipFill>
        <p:spPr>
          <a:xfrm>
            <a:off x="7387046" y="-1493141"/>
            <a:ext cx="454810" cy="541868"/>
          </a:xfrm>
          <a:prstGeom prst="rect">
            <a:avLst/>
          </a:prstGeom>
          <a:ln w="12700">
            <a:miter lim="400000"/>
          </a:ln>
        </p:spPr>
      </p:pic>
      <p:sp>
        <p:nvSpPr>
          <p:cNvPr id="12030" name="Title"/>
          <p:cNvSpPr txBox="1"/>
          <p:nvPr/>
        </p:nvSpPr>
        <p:spPr>
          <a:xfrm>
            <a:off x="980723" y="5178013"/>
            <a:ext cx="1449391" cy="490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2200">
                <a:latin typeface="Suisse Int'l Semi Bold"/>
                <a:ea typeface="Suisse Int'l Semi Bold"/>
                <a:cs typeface="Suisse Int'l Semi Bold"/>
                <a:sym typeface="Suisse Int'l Semi Bold"/>
              </a:defRPr>
            </a:lvl1pPr>
          </a:lstStyle>
          <a:p>
            <a:pPr/>
            <a:r>
              <a:t>Title</a:t>
            </a:r>
          </a:p>
        </p:txBody>
      </p:sp>
      <p:sp>
        <p:nvSpPr>
          <p:cNvPr id="12031" name="Body text"/>
          <p:cNvSpPr txBox="1"/>
          <p:nvPr/>
        </p:nvSpPr>
        <p:spPr>
          <a:xfrm>
            <a:off x="980723" y="5755351"/>
            <a:ext cx="1449391" cy="363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1600">
                <a:latin typeface="Raleway Medium"/>
                <a:ea typeface="Raleway Medium"/>
                <a:cs typeface="Raleway Medium"/>
                <a:sym typeface="Raleway Medium"/>
              </a:defRPr>
            </a:lvl1pPr>
          </a:lstStyle>
          <a:p>
            <a:pPr/>
            <a:r>
              <a:t>Body text</a:t>
            </a:r>
          </a:p>
        </p:txBody>
      </p:sp>
      <p:sp>
        <p:nvSpPr>
          <p:cNvPr id="12032" name="Title"/>
          <p:cNvSpPr txBox="1"/>
          <p:nvPr/>
        </p:nvSpPr>
        <p:spPr>
          <a:xfrm>
            <a:off x="3935239" y="2113108"/>
            <a:ext cx="1449392" cy="490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2200">
                <a:latin typeface="Suisse Int'l Semi Bold"/>
                <a:ea typeface="Suisse Int'l Semi Bold"/>
                <a:cs typeface="Suisse Int'l Semi Bold"/>
                <a:sym typeface="Suisse Int'l Semi Bold"/>
              </a:defRPr>
            </a:lvl1pPr>
          </a:lstStyle>
          <a:p>
            <a:pPr/>
            <a:r>
              <a:t>Title</a:t>
            </a:r>
          </a:p>
        </p:txBody>
      </p:sp>
      <p:sp>
        <p:nvSpPr>
          <p:cNvPr id="12033" name="Body text"/>
          <p:cNvSpPr txBox="1"/>
          <p:nvPr/>
        </p:nvSpPr>
        <p:spPr>
          <a:xfrm>
            <a:off x="3935239" y="2690446"/>
            <a:ext cx="1449392" cy="363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1600">
                <a:latin typeface="Raleway Medium"/>
                <a:ea typeface="Raleway Medium"/>
                <a:cs typeface="Raleway Medium"/>
                <a:sym typeface="Raleway Medium"/>
              </a:defRPr>
            </a:lvl1pPr>
          </a:lstStyle>
          <a:p>
            <a:pPr/>
            <a:r>
              <a:t>Body text</a:t>
            </a:r>
          </a:p>
        </p:txBody>
      </p:sp>
      <p:sp>
        <p:nvSpPr>
          <p:cNvPr id="12034" name="Title"/>
          <p:cNvSpPr txBox="1"/>
          <p:nvPr/>
        </p:nvSpPr>
        <p:spPr>
          <a:xfrm>
            <a:off x="6889756" y="2113108"/>
            <a:ext cx="1449391" cy="490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2200">
                <a:latin typeface="Suisse Int'l Semi Bold"/>
                <a:ea typeface="Suisse Int'l Semi Bold"/>
                <a:cs typeface="Suisse Int'l Semi Bold"/>
                <a:sym typeface="Suisse Int'l Semi Bold"/>
              </a:defRPr>
            </a:lvl1pPr>
          </a:lstStyle>
          <a:p>
            <a:pPr/>
            <a:r>
              <a:t>Title</a:t>
            </a:r>
          </a:p>
        </p:txBody>
      </p:sp>
      <p:sp>
        <p:nvSpPr>
          <p:cNvPr id="12035" name="Body text"/>
          <p:cNvSpPr txBox="1"/>
          <p:nvPr/>
        </p:nvSpPr>
        <p:spPr>
          <a:xfrm>
            <a:off x="6889756" y="2690446"/>
            <a:ext cx="1449391" cy="363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1600">
                <a:latin typeface="Raleway Medium"/>
                <a:ea typeface="Raleway Medium"/>
                <a:cs typeface="Raleway Medium"/>
                <a:sym typeface="Raleway Medium"/>
              </a:defRPr>
            </a:lvl1pPr>
          </a:lstStyle>
          <a:p>
            <a:pPr/>
            <a:r>
              <a:t>Body text</a:t>
            </a:r>
          </a:p>
        </p:txBody>
      </p:sp>
      <p:sp>
        <p:nvSpPr>
          <p:cNvPr id="12036" name="Title"/>
          <p:cNvSpPr txBox="1"/>
          <p:nvPr/>
        </p:nvSpPr>
        <p:spPr>
          <a:xfrm>
            <a:off x="9784574" y="2113108"/>
            <a:ext cx="1449392" cy="490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2200">
                <a:latin typeface="Suisse Int'l Semi Bold"/>
                <a:ea typeface="Suisse Int'l Semi Bold"/>
                <a:cs typeface="Suisse Int'l Semi Bold"/>
                <a:sym typeface="Suisse Int'l Semi Bold"/>
              </a:defRPr>
            </a:lvl1pPr>
          </a:lstStyle>
          <a:p>
            <a:pPr/>
            <a:r>
              <a:t>Title</a:t>
            </a:r>
          </a:p>
        </p:txBody>
      </p:sp>
      <p:sp>
        <p:nvSpPr>
          <p:cNvPr id="12037" name="Body text"/>
          <p:cNvSpPr txBox="1"/>
          <p:nvPr/>
        </p:nvSpPr>
        <p:spPr>
          <a:xfrm>
            <a:off x="9784574" y="2690446"/>
            <a:ext cx="1449392" cy="363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1600">
                <a:latin typeface="Raleway Medium"/>
                <a:ea typeface="Raleway Medium"/>
                <a:cs typeface="Raleway Medium"/>
                <a:sym typeface="Raleway Medium"/>
              </a:defRPr>
            </a:lvl1pPr>
          </a:lstStyle>
          <a:p>
            <a:pPr/>
            <a:r>
              <a:t>Body text</a:t>
            </a:r>
          </a:p>
        </p:txBody>
      </p:sp>
      <p:sp>
        <p:nvSpPr>
          <p:cNvPr id="12038" name="Title"/>
          <p:cNvSpPr txBox="1"/>
          <p:nvPr/>
        </p:nvSpPr>
        <p:spPr>
          <a:xfrm>
            <a:off x="3935239" y="5178013"/>
            <a:ext cx="1449392" cy="490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2200">
                <a:latin typeface="Suisse Int'l Semi Bold"/>
                <a:ea typeface="Suisse Int'l Semi Bold"/>
                <a:cs typeface="Suisse Int'l Semi Bold"/>
                <a:sym typeface="Suisse Int'l Semi Bold"/>
              </a:defRPr>
            </a:lvl1pPr>
          </a:lstStyle>
          <a:p>
            <a:pPr/>
            <a:r>
              <a:t>Title</a:t>
            </a:r>
          </a:p>
        </p:txBody>
      </p:sp>
      <p:sp>
        <p:nvSpPr>
          <p:cNvPr id="12039" name="Body text"/>
          <p:cNvSpPr txBox="1"/>
          <p:nvPr/>
        </p:nvSpPr>
        <p:spPr>
          <a:xfrm>
            <a:off x="3935239" y="5755351"/>
            <a:ext cx="1449392" cy="363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1600">
                <a:latin typeface="Raleway Medium"/>
                <a:ea typeface="Raleway Medium"/>
                <a:cs typeface="Raleway Medium"/>
                <a:sym typeface="Raleway Medium"/>
              </a:defRPr>
            </a:lvl1pPr>
          </a:lstStyle>
          <a:p>
            <a:pPr/>
            <a:r>
              <a:t>Body text</a:t>
            </a:r>
          </a:p>
        </p:txBody>
      </p:sp>
      <p:sp>
        <p:nvSpPr>
          <p:cNvPr id="12040" name="Title"/>
          <p:cNvSpPr txBox="1"/>
          <p:nvPr/>
        </p:nvSpPr>
        <p:spPr>
          <a:xfrm>
            <a:off x="6889756" y="5178013"/>
            <a:ext cx="1449391" cy="490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2200">
                <a:latin typeface="Suisse Int'l Semi Bold"/>
                <a:ea typeface="Suisse Int'l Semi Bold"/>
                <a:cs typeface="Suisse Int'l Semi Bold"/>
                <a:sym typeface="Suisse Int'l Semi Bold"/>
              </a:defRPr>
            </a:lvl1pPr>
          </a:lstStyle>
          <a:p>
            <a:pPr/>
            <a:r>
              <a:t>Title</a:t>
            </a:r>
          </a:p>
        </p:txBody>
      </p:sp>
      <p:sp>
        <p:nvSpPr>
          <p:cNvPr id="12041" name="Body text"/>
          <p:cNvSpPr txBox="1"/>
          <p:nvPr/>
        </p:nvSpPr>
        <p:spPr>
          <a:xfrm>
            <a:off x="6889756" y="5755351"/>
            <a:ext cx="1449391" cy="363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1600">
                <a:latin typeface="Raleway Medium"/>
                <a:ea typeface="Raleway Medium"/>
                <a:cs typeface="Raleway Medium"/>
                <a:sym typeface="Raleway Medium"/>
              </a:defRPr>
            </a:lvl1pPr>
          </a:lstStyle>
          <a:p>
            <a:pPr/>
            <a:r>
              <a:t>Body text</a:t>
            </a:r>
          </a:p>
        </p:txBody>
      </p:sp>
      <p:sp>
        <p:nvSpPr>
          <p:cNvPr id="12042" name="Title"/>
          <p:cNvSpPr txBox="1"/>
          <p:nvPr/>
        </p:nvSpPr>
        <p:spPr>
          <a:xfrm>
            <a:off x="9784574" y="5178013"/>
            <a:ext cx="1449392" cy="490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2200">
                <a:latin typeface="Suisse Int'l Semi Bold"/>
                <a:ea typeface="Suisse Int'l Semi Bold"/>
                <a:cs typeface="Suisse Int'l Semi Bold"/>
                <a:sym typeface="Suisse Int'l Semi Bold"/>
              </a:defRPr>
            </a:lvl1pPr>
          </a:lstStyle>
          <a:p>
            <a:pPr/>
            <a:r>
              <a:t>Title</a:t>
            </a:r>
          </a:p>
        </p:txBody>
      </p:sp>
      <p:sp>
        <p:nvSpPr>
          <p:cNvPr id="12043" name="Body text"/>
          <p:cNvSpPr txBox="1"/>
          <p:nvPr/>
        </p:nvSpPr>
        <p:spPr>
          <a:xfrm>
            <a:off x="9784574" y="5755351"/>
            <a:ext cx="1449392" cy="36321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spAutoFit/>
          </a:bodyPr>
          <a:lstStyle>
            <a:lvl1pPr algn="ctr" defTabSz="1219200">
              <a:defRPr sz="1600">
                <a:latin typeface="Raleway Medium"/>
                <a:ea typeface="Raleway Medium"/>
                <a:cs typeface="Raleway Medium"/>
                <a:sym typeface="Raleway Medium"/>
              </a:defRPr>
            </a:lvl1pPr>
          </a:lstStyle>
          <a:p>
            <a:pPr/>
            <a:r>
              <a:t>Body text</a:t>
            </a:r>
          </a:p>
        </p:txBody>
      </p:sp>
      <p:sp>
        <p:nvSpPr>
          <p:cNvPr id="12044" name="Icon"/>
          <p:cNvSpPr txBox="1"/>
          <p:nvPr/>
        </p:nvSpPr>
        <p:spPr>
          <a:xfrm>
            <a:off x="1423170" y="1308656"/>
            <a:ext cx="56449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solidFill>
                  <a:srgbClr val="FFFFFF"/>
                </a:solidFill>
                <a:latin typeface="Raleway Regular"/>
                <a:ea typeface="Raleway Regular"/>
                <a:cs typeface="Raleway Regular"/>
                <a:sym typeface="Raleway Regular"/>
              </a:defRPr>
            </a:lvl1pPr>
          </a:lstStyle>
          <a:p>
            <a:pPr/>
            <a:r>
              <a:t>Icon</a:t>
            </a:r>
          </a:p>
        </p:txBody>
      </p:sp>
      <p:sp>
        <p:nvSpPr>
          <p:cNvPr id="12045" name="Icon"/>
          <p:cNvSpPr txBox="1"/>
          <p:nvPr/>
        </p:nvSpPr>
        <p:spPr>
          <a:xfrm>
            <a:off x="4402138" y="1308656"/>
            <a:ext cx="564498"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solidFill>
                  <a:srgbClr val="FFFFFF"/>
                </a:solidFill>
                <a:latin typeface="Raleway Regular"/>
                <a:ea typeface="Raleway Regular"/>
                <a:cs typeface="Raleway Regular"/>
                <a:sym typeface="Raleway Regular"/>
              </a:defRPr>
            </a:lvl1pPr>
          </a:lstStyle>
          <a:p>
            <a:pPr/>
            <a:r>
              <a:t>Icon</a:t>
            </a:r>
          </a:p>
        </p:txBody>
      </p:sp>
      <p:sp>
        <p:nvSpPr>
          <p:cNvPr id="12046" name="Icon"/>
          <p:cNvSpPr txBox="1"/>
          <p:nvPr/>
        </p:nvSpPr>
        <p:spPr>
          <a:xfrm>
            <a:off x="7314579" y="1308656"/>
            <a:ext cx="564498"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solidFill>
                  <a:srgbClr val="FFFFFF"/>
                </a:solidFill>
                <a:latin typeface="Raleway Regular"/>
                <a:ea typeface="Raleway Regular"/>
                <a:cs typeface="Raleway Regular"/>
                <a:sym typeface="Raleway Regular"/>
              </a:defRPr>
            </a:lvl1pPr>
          </a:lstStyle>
          <a:p>
            <a:pPr/>
            <a:r>
              <a:t>Icon</a:t>
            </a:r>
          </a:p>
        </p:txBody>
      </p:sp>
      <p:sp>
        <p:nvSpPr>
          <p:cNvPr id="12047" name="Icon"/>
          <p:cNvSpPr txBox="1"/>
          <p:nvPr/>
        </p:nvSpPr>
        <p:spPr>
          <a:xfrm>
            <a:off x="10227021" y="1283906"/>
            <a:ext cx="56449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solidFill>
                  <a:srgbClr val="FFFFFF"/>
                </a:solidFill>
                <a:latin typeface="Raleway Regular"/>
                <a:ea typeface="Raleway Regular"/>
                <a:cs typeface="Raleway Regular"/>
                <a:sym typeface="Raleway Regular"/>
              </a:defRPr>
            </a:lvl1pPr>
          </a:lstStyle>
          <a:p>
            <a:pPr/>
            <a:r>
              <a:t>Icon</a:t>
            </a:r>
          </a:p>
        </p:txBody>
      </p:sp>
      <p:sp>
        <p:nvSpPr>
          <p:cNvPr id="12048" name="Icon"/>
          <p:cNvSpPr txBox="1"/>
          <p:nvPr/>
        </p:nvSpPr>
        <p:spPr>
          <a:xfrm>
            <a:off x="1423170" y="4238293"/>
            <a:ext cx="56449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solidFill>
                  <a:srgbClr val="FFFFFF"/>
                </a:solidFill>
                <a:latin typeface="Raleway Regular"/>
                <a:ea typeface="Raleway Regular"/>
                <a:cs typeface="Raleway Regular"/>
                <a:sym typeface="Raleway Regular"/>
              </a:defRPr>
            </a:lvl1pPr>
          </a:lstStyle>
          <a:p>
            <a:pPr/>
            <a:r>
              <a:t>Icon</a:t>
            </a:r>
          </a:p>
        </p:txBody>
      </p:sp>
      <p:sp>
        <p:nvSpPr>
          <p:cNvPr id="12049" name="Icon"/>
          <p:cNvSpPr txBox="1"/>
          <p:nvPr/>
        </p:nvSpPr>
        <p:spPr>
          <a:xfrm>
            <a:off x="4402138" y="4238293"/>
            <a:ext cx="564498"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solidFill>
                  <a:srgbClr val="FFFFFF"/>
                </a:solidFill>
                <a:latin typeface="Raleway Regular"/>
                <a:ea typeface="Raleway Regular"/>
                <a:cs typeface="Raleway Regular"/>
                <a:sym typeface="Raleway Regular"/>
              </a:defRPr>
            </a:lvl1pPr>
          </a:lstStyle>
          <a:p>
            <a:pPr/>
            <a:r>
              <a:t>Icon</a:t>
            </a:r>
          </a:p>
        </p:txBody>
      </p:sp>
      <p:sp>
        <p:nvSpPr>
          <p:cNvPr id="12050" name="Icon"/>
          <p:cNvSpPr txBox="1"/>
          <p:nvPr/>
        </p:nvSpPr>
        <p:spPr>
          <a:xfrm>
            <a:off x="7314579" y="4238293"/>
            <a:ext cx="564498"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solidFill>
                  <a:srgbClr val="FFFFFF"/>
                </a:solidFill>
                <a:latin typeface="Raleway Regular"/>
                <a:ea typeface="Raleway Regular"/>
                <a:cs typeface="Raleway Regular"/>
                <a:sym typeface="Raleway Regular"/>
              </a:defRPr>
            </a:lvl1pPr>
          </a:lstStyle>
          <a:p>
            <a:pPr/>
            <a:r>
              <a:t>Icon</a:t>
            </a:r>
          </a:p>
        </p:txBody>
      </p:sp>
      <p:sp>
        <p:nvSpPr>
          <p:cNvPr id="12051" name="Icon"/>
          <p:cNvSpPr txBox="1"/>
          <p:nvPr/>
        </p:nvSpPr>
        <p:spPr>
          <a:xfrm>
            <a:off x="10227021" y="4271157"/>
            <a:ext cx="564497"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solidFill>
                  <a:srgbClr val="FFFFFF"/>
                </a:solidFill>
                <a:latin typeface="Raleway Regular"/>
                <a:ea typeface="Raleway Regular"/>
                <a:cs typeface="Raleway Regular"/>
                <a:sym typeface="Raleway Regular"/>
              </a:defRPr>
            </a:lvl1pPr>
          </a:lstStyle>
          <a:p>
            <a:pPr/>
            <a:r>
              <a:t>Icon</a:t>
            </a:r>
          </a:p>
        </p:txBody>
      </p:sp>
      <p:sp>
        <p:nvSpPr>
          <p:cNvPr id="12052"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053"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054"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2055" name="etisalat_by_eand_Latin_Primary logo_RGB_BlackRed.png" descr="etisalat_by_eand_Latin_Primary logo_RGB_BlackRed.png"/>
          <p:cNvPicPr>
            <a:picLocks noChangeAspect="1"/>
          </p:cNvPicPr>
          <p:nvPr/>
        </p:nvPicPr>
        <p:blipFill>
          <a:blip r:embed="rId10">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7" name="Rounded Rectangle"/>
          <p:cNvSpPr/>
          <p:nvPr/>
        </p:nvSpPr>
        <p:spPr>
          <a:xfrm>
            <a:off x="2227341" y="1564552"/>
            <a:ext cx="3855444" cy="1778001"/>
          </a:xfrm>
          <a:prstGeom prst="roundRect">
            <a:avLst>
              <a:gd name="adj" fmla="val 9286"/>
            </a:avLst>
          </a:prstGeom>
          <a:solidFill>
            <a:srgbClr val="F6F6F6"/>
          </a:solidFill>
          <a:ln w="12700">
            <a:miter lim="400000"/>
          </a:ln>
        </p:spPr>
        <p:txBody>
          <a:bodyPr lIns="45718" tIns="45718" rIns="45718" bIns="45718" anchor="ctr"/>
          <a:lstStyle/>
          <a:p>
            <a:pPr>
              <a:defRPr>
                <a:latin typeface="Arial"/>
                <a:ea typeface="Arial"/>
                <a:cs typeface="Arial"/>
                <a:sym typeface="Arial"/>
              </a:defRPr>
            </a:pPr>
          </a:p>
        </p:txBody>
      </p:sp>
      <p:sp>
        <p:nvSpPr>
          <p:cNvPr id="12058" name="Shape"/>
          <p:cNvSpPr/>
          <p:nvPr/>
        </p:nvSpPr>
        <p:spPr>
          <a:xfrm flipH="1" rot="16200000">
            <a:off x="1233693" y="2177455"/>
            <a:ext cx="1778001" cy="552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30" y="0"/>
                </a:moveTo>
                <a:lnTo>
                  <a:pt x="18070" y="0"/>
                </a:lnTo>
                <a:cubicBezTo>
                  <a:pt x="20019" y="0"/>
                  <a:pt x="21600" y="4945"/>
                  <a:pt x="21600" y="11046"/>
                </a:cubicBezTo>
                <a:lnTo>
                  <a:pt x="21600" y="21600"/>
                </a:lnTo>
                <a:lnTo>
                  <a:pt x="0" y="21600"/>
                </a:lnTo>
                <a:lnTo>
                  <a:pt x="0" y="11046"/>
                </a:lnTo>
                <a:cubicBezTo>
                  <a:pt x="0" y="4945"/>
                  <a:pt x="1581" y="0"/>
                  <a:pt x="3530" y="0"/>
                </a:cubicBezTo>
                <a:close/>
              </a:path>
            </a:pathLst>
          </a:custGeom>
          <a:solidFill>
            <a:srgbClr val="EBEBEB"/>
          </a:solidFill>
          <a:ln w="12700">
            <a:miter lim="400000"/>
          </a:ln>
        </p:spPr>
        <p:txBody>
          <a:bodyPr lIns="45719" rIns="45719" anchor="ctr"/>
          <a:lstStyle/>
          <a:p>
            <a:pPr algn="ctr" defTabSz="2173203">
              <a:defRPr sz="6700">
                <a:solidFill>
                  <a:srgbClr val="FFFFFF"/>
                </a:solidFill>
                <a:latin typeface="Calibri"/>
                <a:ea typeface="Calibri"/>
                <a:cs typeface="Calibri"/>
                <a:sym typeface="Calibri"/>
              </a:defRPr>
            </a:pPr>
          </a:p>
        </p:txBody>
      </p:sp>
      <p:sp>
        <p:nvSpPr>
          <p:cNvPr id="12059" name="TextBox 15"/>
          <p:cNvSpPr txBox="1"/>
          <p:nvPr/>
        </p:nvSpPr>
        <p:spPr>
          <a:xfrm>
            <a:off x="2889239" y="2495973"/>
            <a:ext cx="2531648" cy="5899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200">
                <a:solidFill>
                  <a:srgbClr val="424242"/>
                </a:solidFill>
                <a:latin typeface="Raleway Medium"/>
                <a:ea typeface="Raleway Medium"/>
                <a:cs typeface="Raleway Medium"/>
                <a:sym typeface="Raleway Medium"/>
              </a:defRPr>
            </a:lvl1pPr>
          </a:lstStyle>
          <a:p>
            <a:pPr/>
            <a:r>
              <a:t>Description</a:t>
            </a:r>
          </a:p>
        </p:txBody>
      </p:sp>
      <p:grpSp>
        <p:nvGrpSpPr>
          <p:cNvPr id="12065" name="Group"/>
          <p:cNvGrpSpPr/>
          <p:nvPr/>
        </p:nvGrpSpPr>
        <p:grpSpPr>
          <a:xfrm>
            <a:off x="916489" y="1731162"/>
            <a:ext cx="1395815" cy="1404305"/>
            <a:chOff x="0" y="0"/>
            <a:chExt cx="1395814" cy="1404303"/>
          </a:xfrm>
        </p:grpSpPr>
        <p:grpSp>
          <p:nvGrpSpPr>
            <p:cNvPr id="12063" name="Group"/>
            <p:cNvGrpSpPr/>
            <p:nvPr/>
          </p:nvGrpSpPr>
          <p:grpSpPr>
            <a:xfrm>
              <a:off x="-1" y="-1"/>
              <a:ext cx="1395816" cy="1404305"/>
              <a:chOff x="0" y="0"/>
              <a:chExt cx="1395814" cy="1404303"/>
            </a:xfrm>
          </p:grpSpPr>
          <p:sp>
            <p:nvSpPr>
              <p:cNvPr id="12060" name="Shape"/>
              <p:cNvSpPr/>
              <p:nvPr/>
            </p:nvSpPr>
            <p:spPr>
              <a:xfrm flipH="1" rot="16200000">
                <a:off x="-4245" y="4244"/>
                <a:ext cx="1404304" cy="13958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1" y="11336"/>
                    </a:moveTo>
                    <a:cubicBezTo>
                      <a:pt x="21600" y="10746"/>
                      <a:pt x="21600" y="10746"/>
                      <a:pt x="21600" y="10746"/>
                    </a:cubicBezTo>
                    <a:cubicBezTo>
                      <a:pt x="21520" y="9353"/>
                      <a:pt x="21520" y="9353"/>
                      <a:pt x="21520" y="9353"/>
                    </a:cubicBezTo>
                    <a:cubicBezTo>
                      <a:pt x="19644" y="9004"/>
                      <a:pt x="19644" y="9004"/>
                      <a:pt x="19644" y="9004"/>
                    </a:cubicBezTo>
                    <a:cubicBezTo>
                      <a:pt x="19590" y="8629"/>
                      <a:pt x="19483" y="8281"/>
                      <a:pt x="19349" y="7906"/>
                    </a:cubicBezTo>
                    <a:cubicBezTo>
                      <a:pt x="20796" y="6646"/>
                      <a:pt x="20796" y="6646"/>
                      <a:pt x="20796" y="6646"/>
                    </a:cubicBezTo>
                    <a:cubicBezTo>
                      <a:pt x="20206" y="5413"/>
                      <a:pt x="20206" y="5413"/>
                      <a:pt x="20206" y="5413"/>
                    </a:cubicBezTo>
                    <a:cubicBezTo>
                      <a:pt x="18331" y="5815"/>
                      <a:pt x="18331" y="5815"/>
                      <a:pt x="18331" y="5815"/>
                    </a:cubicBezTo>
                    <a:cubicBezTo>
                      <a:pt x="18089" y="5467"/>
                      <a:pt x="17848" y="5119"/>
                      <a:pt x="17553" y="4797"/>
                    </a:cubicBezTo>
                    <a:cubicBezTo>
                      <a:pt x="18411" y="3109"/>
                      <a:pt x="18411" y="3109"/>
                      <a:pt x="18411" y="3109"/>
                    </a:cubicBezTo>
                    <a:cubicBezTo>
                      <a:pt x="17366" y="2198"/>
                      <a:pt x="17366" y="2198"/>
                      <a:pt x="17366" y="2198"/>
                    </a:cubicBezTo>
                    <a:cubicBezTo>
                      <a:pt x="15811" y="3269"/>
                      <a:pt x="15811" y="3269"/>
                      <a:pt x="15811" y="3269"/>
                    </a:cubicBezTo>
                    <a:cubicBezTo>
                      <a:pt x="15490" y="3055"/>
                      <a:pt x="15141" y="2867"/>
                      <a:pt x="14793" y="2707"/>
                    </a:cubicBezTo>
                    <a:cubicBezTo>
                      <a:pt x="14954" y="804"/>
                      <a:pt x="14954" y="804"/>
                      <a:pt x="14954" y="804"/>
                    </a:cubicBezTo>
                    <a:cubicBezTo>
                      <a:pt x="13641" y="375"/>
                      <a:pt x="13641" y="375"/>
                      <a:pt x="13641" y="375"/>
                    </a:cubicBezTo>
                    <a:cubicBezTo>
                      <a:pt x="12596" y="1956"/>
                      <a:pt x="12596" y="1956"/>
                      <a:pt x="12596" y="1956"/>
                    </a:cubicBezTo>
                    <a:cubicBezTo>
                      <a:pt x="12194" y="1876"/>
                      <a:pt x="11765" y="1822"/>
                      <a:pt x="11336" y="1796"/>
                    </a:cubicBezTo>
                    <a:cubicBezTo>
                      <a:pt x="10746" y="0"/>
                      <a:pt x="10746" y="0"/>
                      <a:pt x="10746" y="0"/>
                    </a:cubicBezTo>
                    <a:cubicBezTo>
                      <a:pt x="9380" y="80"/>
                      <a:pt x="9380" y="80"/>
                      <a:pt x="9380" y="80"/>
                    </a:cubicBezTo>
                    <a:cubicBezTo>
                      <a:pt x="9031" y="1956"/>
                      <a:pt x="9031" y="1956"/>
                      <a:pt x="9031" y="1956"/>
                    </a:cubicBezTo>
                    <a:cubicBezTo>
                      <a:pt x="8656" y="2010"/>
                      <a:pt x="8281" y="2117"/>
                      <a:pt x="7906" y="2251"/>
                    </a:cubicBezTo>
                    <a:cubicBezTo>
                      <a:pt x="6673" y="804"/>
                      <a:pt x="6673" y="804"/>
                      <a:pt x="6673" y="804"/>
                    </a:cubicBezTo>
                    <a:cubicBezTo>
                      <a:pt x="5440" y="1394"/>
                      <a:pt x="5440" y="1394"/>
                      <a:pt x="5440" y="1394"/>
                    </a:cubicBezTo>
                    <a:cubicBezTo>
                      <a:pt x="5815" y="3269"/>
                      <a:pt x="5815" y="3269"/>
                      <a:pt x="5815" y="3269"/>
                    </a:cubicBezTo>
                    <a:cubicBezTo>
                      <a:pt x="5467" y="3511"/>
                      <a:pt x="5119" y="3752"/>
                      <a:pt x="4797" y="4047"/>
                    </a:cubicBezTo>
                    <a:cubicBezTo>
                      <a:pt x="3109" y="3216"/>
                      <a:pt x="3109" y="3216"/>
                      <a:pt x="3109" y="3216"/>
                    </a:cubicBezTo>
                    <a:cubicBezTo>
                      <a:pt x="2224" y="4234"/>
                      <a:pt x="2224" y="4234"/>
                      <a:pt x="2224" y="4234"/>
                    </a:cubicBezTo>
                    <a:cubicBezTo>
                      <a:pt x="3296" y="5789"/>
                      <a:pt x="3296" y="5789"/>
                      <a:pt x="3296" y="5789"/>
                    </a:cubicBezTo>
                    <a:cubicBezTo>
                      <a:pt x="3082" y="6110"/>
                      <a:pt x="2867" y="6459"/>
                      <a:pt x="2707" y="6807"/>
                    </a:cubicBezTo>
                    <a:cubicBezTo>
                      <a:pt x="831" y="6646"/>
                      <a:pt x="831" y="6646"/>
                      <a:pt x="831" y="6646"/>
                    </a:cubicBezTo>
                    <a:cubicBezTo>
                      <a:pt x="375" y="7959"/>
                      <a:pt x="375" y="7959"/>
                      <a:pt x="375" y="7959"/>
                    </a:cubicBezTo>
                    <a:cubicBezTo>
                      <a:pt x="1956" y="9004"/>
                      <a:pt x="1956" y="9004"/>
                      <a:pt x="1956" y="9004"/>
                    </a:cubicBezTo>
                    <a:cubicBezTo>
                      <a:pt x="1876" y="9406"/>
                      <a:pt x="1822" y="9835"/>
                      <a:pt x="1796" y="10264"/>
                    </a:cubicBezTo>
                    <a:cubicBezTo>
                      <a:pt x="0" y="10854"/>
                      <a:pt x="0" y="10854"/>
                      <a:pt x="0" y="10854"/>
                    </a:cubicBezTo>
                    <a:cubicBezTo>
                      <a:pt x="107" y="12220"/>
                      <a:pt x="107" y="12220"/>
                      <a:pt x="107" y="12220"/>
                    </a:cubicBezTo>
                    <a:cubicBezTo>
                      <a:pt x="1956" y="12569"/>
                      <a:pt x="1956" y="12569"/>
                      <a:pt x="1956" y="12569"/>
                    </a:cubicBezTo>
                    <a:cubicBezTo>
                      <a:pt x="2037" y="12944"/>
                      <a:pt x="2117" y="13319"/>
                      <a:pt x="2251" y="13694"/>
                    </a:cubicBezTo>
                    <a:cubicBezTo>
                      <a:pt x="804" y="14927"/>
                      <a:pt x="804" y="14927"/>
                      <a:pt x="804" y="14927"/>
                    </a:cubicBezTo>
                    <a:cubicBezTo>
                      <a:pt x="1394" y="16160"/>
                      <a:pt x="1394" y="16160"/>
                      <a:pt x="1394" y="16160"/>
                    </a:cubicBezTo>
                    <a:cubicBezTo>
                      <a:pt x="3269" y="15785"/>
                      <a:pt x="3269" y="15785"/>
                      <a:pt x="3269" y="15785"/>
                    </a:cubicBezTo>
                    <a:cubicBezTo>
                      <a:pt x="3511" y="16133"/>
                      <a:pt x="3779" y="16481"/>
                      <a:pt x="4047" y="16803"/>
                    </a:cubicBezTo>
                    <a:cubicBezTo>
                      <a:pt x="3216" y="18491"/>
                      <a:pt x="3216" y="18491"/>
                      <a:pt x="3216" y="18491"/>
                    </a:cubicBezTo>
                    <a:cubicBezTo>
                      <a:pt x="4234" y="19376"/>
                      <a:pt x="4234" y="19376"/>
                      <a:pt x="4234" y="19376"/>
                    </a:cubicBezTo>
                    <a:cubicBezTo>
                      <a:pt x="5815" y="18331"/>
                      <a:pt x="5815" y="18331"/>
                      <a:pt x="5815" y="18331"/>
                    </a:cubicBezTo>
                    <a:cubicBezTo>
                      <a:pt x="6137" y="18545"/>
                      <a:pt x="6459" y="18733"/>
                      <a:pt x="6807" y="18893"/>
                    </a:cubicBezTo>
                    <a:cubicBezTo>
                      <a:pt x="6673" y="20769"/>
                      <a:pt x="6673" y="20769"/>
                      <a:pt x="6673" y="20769"/>
                    </a:cubicBezTo>
                    <a:cubicBezTo>
                      <a:pt x="7959" y="21225"/>
                      <a:pt x="7959" y="21225"/>
                      <a:pt x="7959" y="21225"/>
                    </a:cubicBezTo>
                    <a:cubicBezTo>
                      <a:pt x="9004" y="19644"/>
                      <a:pt x="9004" y="19644"/>
                      <a:pt x="9004" y="19644"/>
                    </a:cubicBezTo>
                    <a:cubicBezTo>
                      <a:pt x="9433" y="19724"/>
                      <a:pt x="9835" y="19778"/>
                      <a:pt x="10264" y="19804"/>
                    </a:cubicBezTo>
                    <a:cubicBezTo>
                      <a:pt x="10880" y="21600"/>
                      <a:pt x="10880" y="21600"/>
                      <a:pt x="10880" y="21600"/>
                    </a:cubicBezTo>
                    <a:cubicBezTo>
                      <a:pt x="12247" y="21520"/>
                      <a:pt x="12247" y="21520"/>
                      <a:pt x="12247" y="21520"/>
                    </a:cubicBezTo>
                    <a:cubicBezTo>
                      <a:pt x="12596" y="19644"/>
                      <a:pt x="12596" y="19644"/>
                      <a:pt x="12596" y="19644"/>
                    </a:cubicBezTo>
                    <a:cubicBezTo>
                      <a:pt x="12971" y="19563"/>
                      <a:pt x="13346" y="19483"/>
                      <a:pt x="13694" y="19349"/>
                    </a:cubicBezTo>
                    <a:cubicBezTo>
                      <a:pt x="14954" y="20796"/>
                      <a:pt x="14954" y="20796"/>
                      <a:pt x="14954" y="20796"/>
                    </a:cubicBezTo>
                    <a:cubicBezTo>
                      <a:pt x="16187" y="20206"/>
                      <a:pt x="16187" y="20206"/>
                      <a:pt x="16187" y="20206"/>
                    </a:cubicBezTo>
                    <a:cubicBezTo>
                      <a:pt x="15785" y="18331"/>
                      <a:pt x="15785" y="18331"/>
                      <a:pt x="15785" y="18331"/>
                    </a:cubicBezTo>
                    <a:cubicBezTo>
                      <a:pt x="16160" y="18089"/>
                      <a:pt x="16481" y="17821"/>
                      <a:pt x="16803" y="17553"/>
                    </a:cubicBezTo>
                    <a:cubicBezTo>
                      <a:pt x="18491" y="18384"/>
                      <a:pt x="18491" y="18384"/>
                      <a:pt x="18491" y="18384"/>
                    </a:cubicBezTo>
                    <a:cubicBezTo>
                      <a:pt x="19402" y="17366"/>
                      <a:pt x="19402" y="17366"/>
                      <a:pt x="19402" y="17366"/>
                    </a:cubicBezTo>
                    <a:cubicBezTo>
                      <a:pt x="18331" y="15785"/>
                      <a:pt x="18331" y="15785"/>
                      <a:pt x="18331" y="15785"/>
                    </a:cubicBezTo>
                    <a:cubicBezTo>
                      <a:pt x="18545" y="15463"/>
                      <a:pt x="18733" y="15141"/>
                      <a:pt x="18893" y="14793"/>
                    </a:cubicBezTo>
                    <a:cubicBezTo>
                      <a:pt x="20796" y="14927"/>
                      <a:pt x="20796" y="14927"/>
                      <a:pt x="20796" y="14927"/>
                    </a:cubicBezTo>
                    <a:cubicBezTo>
                      <a:pt x="21225" y="13641"/>
                      <a:pt x="21225" y="13641"/>
                      <a:pt x="21225" y="13641"/>
                    </a:cubicBezTo>
                    <a:cubicBezTo>
                      <a:pt x="19644" y="12596"/>
                      <a:pt x="19644" y="12596"/>
                      <a:pt x="19644" y="12596"/>
                    </a:cubicBezTo>
                    <a:cubicBezTo>
                      <a:pt x="19724" y="12194"/>
                      <a:pt x="19804" y="11765"/>
                      <a:pt x="19831" y="11336"/>
                    </a:cubicBezTo>
                    <a:close/>
                    <a:moveTo>
                      <a:pt x="4556" y="13855"/>
                    </a:moveTo>
                    <a:cubicBezTo>
                      <a:pt x="2867" y="10398"/>
                      <a:pt x="4315" y="6244"/>
                      <a:pt x="7745" y="4556"/>
                    </a:cubicBezTo>
                    <a:cubicBezTo>
                      <a:pt x="11202" y="2867"/>
                      <a:pt x="15356" y="4288"/>
                      <a:pt x="17044" y="7745"/>
                    </a:cubicBezTo>
                    <a:cubicBezTo>
                      <a:pt x="18733" y="11175"/>
                      <a:pt x="17312" y="15356"/>
                      <a:pt x="13855" y="17044"/>
                    </a:cubicBezTo>
                    <a:cubicBezTo>
                      <a:pt x="10425" y="18733"/>
                      <a:pt x="6244" y="17312"/>
                      <a:pt x="4556" y="13855"/>
                    </a:cubicBezTo>
                    <a:close/>
                  </a:path>
                </a:pathLst>
              </a:custGeom>
              <a:solidFill>
                <a:srgbClr val="B69B6A"/>
              </a:solidFill>
              <a:ln w="12700" cap="flat">
                <a:noFill/>
                <a:miter lim="400000"/>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061" name="Shape"/>
              <p:cNvSpPr/>
              <p:nvPr/>
            </p:nvSpPr>
            <p:spPr>
              <a:xfrm flipH="1" rot="16200000">
                <a:off x="230237" y="234482"/>
                <a:ext cx="935340" cy="935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911"/>
                    </a:moveTo>
                    <a:cubicBezTo>
                      <a:pt x="0" y="10911"/>
                      <a:pt x="0" y="10911"/>
                      <a:pt x="0" y="10911"/>
                    </a:cubicBezTo>
                    <a:cubicBezTo>
                      <a:pt x="0" y="16924"/>
                      <a:pt x="4899" y="21600"/>
                      <a:pt x="10911" y="21600"/>
                    </a:cubicBezTo>
                    <a:cubicBezTo>
                      <a:pt x="10911" y="21600"/>
                      <a:pt x="10911" y="21600"/>
                      <a:pt x="10911" y="21600"/>
                    </a:cubicBezTo>
                    <a:cubicBezTo>
                      <a:pt x="16701" y="21600"/>
                      <a:pt x="21600" y="16924"/>
                      <a:pt x="21600" y="10911"/>
                    </a:cubicBezTo>
                    <a:cubicBezTo>
                      <a:pt x="21600" y="10911"/>
                      <a:pt x="21600" y="10911"/>
                      <a:pt x="21600" y="10911"/>
                    </a:cubicBezTo>
                    <a:cubicBezTo>
                      <a:pt x="21600" y="4899"/>
                      <a:pt x="16701" y="0"/>
                      <a:pt x="10911" y="0"/>
                    </a:cubicBezTo>
                    <a:cubicBezTo>
                      <a:pt x="10911" y="0"/>
                      <a:pt x="10911" y="0"/>
                      <a:pt x="10911" y="0"/>
                    </a:cubicBezTo>
                    <a:cubicBezTo>
                      <a:pt x="4899" y="0"/>
                      <a:pt x="0" y="4899"/>
                      <a:pt x="0" y="10911"/>
                    </a:cubicBezTo>
                    <a:close/>
                  </a:path>
                </a:pathLst>
              </a:custGeom>
              <a:solidFill>
                <a:srgbClr val="947543"/>
              </a:solidFill>
              <a:ln w="12700" cap="flat">
                <a:noFill/>
                <a:miter lim="400000"/>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062" name="Circle"/>
              <p:cNvSpPr/>
              <p:nvPr/>
            </p:nvSpPr>
            <p:spPr>
              <a:xfrm>
                <a:off x="347267" y="351424"/>
                <a:ext cx="701280" cy="70145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defTabSz="2173203">
                  <a:defRPr sz="6700">
                    <a:solidFill>
                      <a:srgbClr val="FFFFFF"/>
                    </a:solidFill>
                    <a:latin typeface="Calibri"/>
                    <a:ea typeface="Calibri"/>
                    <a:cs typeface="Calibri"/>
                    <a:sym typeface="Calibri"/>
                  </a:defRPr>
                </a:pPr>
              </a:p>
            </p:txBody>
          </p:sp>
        </p:grpSp>
        <p:pic>
          <p:nvPicPr>
            <p:cNvPr id="12064" name="bar-chart.png" descr="bar-chart.png"/>
            <p:cNvPicPr>
              <a:picLocks noChangeAspect="1"/>
            </p:cNvPicPr>
            <p:nvPr/>
          </p:nvPicPr>
          <p:blipFill>
            <a:blip r:embed="rId2">
              <a:extLst/>
            </a:blip>
            <a:srcRect l="0" t="0" r="0" b="0"/>
            <a:stretch>
              <a:fillRect/>
            </a:stretch>
          </p:blipFill>
          <p:spPr>
            <a:xfrm>
              <a:off x="430357" y="464330"/>
              <a:ext cx="475645" cy="475644"/>
            </a:xfrm>
            <a:prstGeom prst="rect">
              <a:avLst/>
            </a:prstGeom>
            <a:ln w="12700" cap="flat">
              <a:noFill/>
              <a:miter lim="400000"/>
            </a:ln>
            <a:effectLst/>
          </p:spPr>
        </p:pic>
      </p:grpSp>
      <p:sp>
        <p:nvSpPr>
          <p:cNvPr id="12066" name="TextBox 15"/>
          <p:cNvSpPr txBox="1"/>
          <p:nvPr/>
        </p:nvSpPr>
        <p:spPr>
          <a:xfrm>
            <a:off x="3161649" y="2085007"/>
            <a:ext cx="1631729"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5E5E5E"/>
                </a:solidFill>
                <a:latin typeface="Raleway SemiBold"/>
                <a:ea typeface="Raleway SemiBold"/>
                <a:cs typeface="Raleway SemiBold"/>
                <a:sym typeface="Raleway SemiBold"/>
              </a:defRPr>
            </a:lvl1pPr>
          </a:lstStyle>
          <a:p>
            <a:pPr/>
            <a:r>
              <a:t>Subtitle</a:t>
            </a:r>
          </a:p>
        </p:txBody>
      </p:sp>
      <p:sp>
        <p:nvSpPr>
          <p:cNvPr id="12067" name="Line"/>
          <p:cNvSpPr/>
          <p:nvPr/>
        </p:nvSpPr>
        <p:spPr>
          <a:xfrm>
            <a:off x="2793527" y="2379390"/>
            <a:ext cx="2723072" cy="1"/>
          </a:xfrm>
          <a:prstGeom prst="line">
            <a:avLst/>
          </a:prstGeom>
          <a:ln w="25400">
            <a:solidFill>
              <a:srgbClr val="EBEBEB"/>
            </a:solidFill>
          </a:ln>
        </p:spPr>
        <p:txBody>
          <a:bodyPr lIns="45718" tIns="45718" rIns="45718" bIns="45718"/>
          <a:lstStyle/>
          <a:p>
            <a:pPr>
              <a:defRPr>
                <a:latin typeface="Arial"/>
                <a:ea typeface="Arial"/>
                <a:cs typeface="Arial"/>
                <a:sym typeface="Arial"/>
              </a:defRPr>
            </a:pPr>
          </a:p>
        </p:txBody>
      </p:sp>
      <p:sp>
        <p:nvSpPr>
          <p:cNvPr id="12068" name="Rounded Rectangle"/>
          <p:cNvSpPr/>
          <p:nvPr/>
        </p:nvSpPr>
        <p:spPr>
          <a:xfrm>
            <a:off x="3536538" y="1733240"/>
            <a:ext cx="211342" cy="254001"/>
          </a:xfrm>
          <a:prstGeom prst="roundRect">
            <a:avLst>
              <a:gd name="adj" fmla="val 4530"/>
            </a:avLst>
          </a:prstGeom>
          <a:solidFill>
            <a:srgbClr val="B69B6A"/>
          </a:solidFill>
          <a:ln w="12700">
            <a:miter lim="400000"/>
          </a:ln>
        </p:spPr>
        <p:txBody>
          <a:bodyPr lIns="45718" tIns="45718" rIns="45718" bIns="45718" anchor="ctr"/>
          <a:lstStyle/>
          <a:p>
            <a:pPr>
              <a:defRPr>
                <a:latin typeface="Arial"/>
                <a:ea typeface="Arial"/>
                <a:cs typeface="Arial"/>
                <a:sym typeface="Arial"/>
              </a:defRPr>
            </a:pPr>
          </a:p>
        </p:txBody>
      </p:sp>
      <p:sp>
        <p:nvSpPr>
          <p:cNvPr id="12069" name="T"/>
          <p:cNvSpPr txBox="1"/>
          <p:nvPr/>
        </p:nvSpPr>
        <p:spPr>
          <a:xfrm>
            <a:off x="3567164" y="1729256"/>
            <a:ext cx="154205"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Raleway Regular"/>
                <a:ea typeface="Raleway Regular"/>
                <a:cs typeface="Raleway Regular"/>
                <a:sym typeface="Raleway Regular"/>
              </a:defRPr>
            </a:lvl1pPr>
          </a:lstStyle>
          <a:p>
            <a:pPr/>
            <a:r>
              <a:t>T</a:t>
            </a:r>
          </a:p>
        </p:txBody>
      </p:sp>
      <p:sp>
        <p:nvSpPr>
          <p:cNvPr id="12070" name="itle"/>
          <p:cNvSpPr txBox="1"/>
          <p:nvPr/>
        </p:nvSpPr>
        <p:spPr>
          <a:xfrm>
            <a:off x="3793426" y="1729256"/>
            <a:ext cx="368174"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itle</a:t>
            </a:r>
          </a:p>
        </p:txBody>
      </p:sp>
      <p:sp>
        <p:nvSpPr>
          <p:cNvPr id="12071" name="Shape"/>
          <p:cNvSpPr/>
          <p:nvPr/>
        </p:nvSpPr>
        <p:spPr>
          <a:xfrm rot="16200000">
            <a:off x="2582093" y="3252052"/>
            <a:ext cx="520701" cy="353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7" y="0"/>
                </a:moveTo>
                <a:cubicBezTo>
                  <a:pt x="8140" y="0"/>
                  <a:pt x="8802" y="7210"/>
                  <a:pt x="4207" y="7210"/>
                </a:cubicBezTo>
                <a:cubicBezTo>
                  <a:pt x="2461" y="7210"/>
                  <a:pt x="876" y="5708"/>
                  <a:pt x="0" y="3583"/>
                </a:cubicBezTo>
                <a:lnTo>
                  <a:pt x="0" y="17813"/>
                </a:lnTo>
                <a:cubicBezTo>
                  <a:pt x="877" y="15691"/>
                  <a:pt x="2462" y="14405"/>
                  <a:pt x="4207" y="14405"/>
                </a:cubicBezTo>
                <a:cubicBezTo>
                  <a:pt x="8802" y="14405"/>
                  <a:pt x="8140" y="21600"/>
                  <a:pt x="14047" y="21600"/>
                </a:cubicBezTo>
                <a:cubicBezTo>
                  <a:pt x="18313" y="21600"/>
                  <a:pt x="21600" y="16798"/>
                  <a:pt x="21600" y="10560"/>
                </a:cubicBezTo>
                <a:cubicBezTo>
                  <a:pt x="21600" y="4801"/>
                  <a:pt x="18313" y="0"/>
                  <a:pt x="14047" y="0"/>
                </a:cubicBezTo>
                <a:close/>
              </a:path>
            </a:pathLst>
          </a:custGeom>
          <a:solidFill>
            <a:srgbClr val="F6F6F6"/>
          </a:solidFill>
          <a:ln w="38100">
            <a:solidFill>
              <a:srgbClr val="FFFFFF"/>
            </a:solidFill>
          </a:ln>
        </p:spPr>
        <p:txBody>
          <a:bodyPr lIns="45719" rIns="45719"/>
          <a:lstStyle/>
          <a:p>
            <a:pPr defTabSz="2173203">
              <a:defRPr sz="6700">
                <a:latin typeface="Calibri"/>
                <a:ea typeface="Calibri"/>
                <a:cs typeface="Calibri"/>
                <a:sym typeface="Calibri"/>
              </a:defRPr>
            </a:pPr>
          </a:p>
        </p:txBody>
      </p:sp>
      <p:sp>
        <p:nvSpPr>
          <p:cNvPr id="12072" name="Rounded Rectangle"/>
          <p:cNvSpPr/>
          <p:nvPr/>
        </p:nvSpPr>
        <p:spPr>
          <a:xfrm>
            <a:off x="2227341" y="3664831"/>
            <a:ext cx="3855444" cy="1778001"/>
          </a:xfrm>
          <a:prstGeom prst="roundRect">
            <a:avLst>
              <a:gd name="adj" fmla="val 9286"/>
            </a:avLst>
          </a:prstGeom>
          <a:solidFill>
            <a:srgbClr val="F6F6F6"/>
          </a:solidFill>
          <a:ln w="12700">
            <a:miter lim="400000"/>
          </a:ln>
        </p:spPr>
        <p:txBody>
          <a:bodyPr lIns="45718" tIns="45718" rIns="45718" bIns="45718" anchor="ctr"/>
          <a:lstStyle/>
          <a:p>
            <a:pPr>
              <a:defRPr>
                <a:latin typeface="Arial"/>
                <a:ea typeface="Arial"/>
                <a:cs typeface="Arial"/>
                <a:sym typeface="Arial"/>
              </a:defRPr>
            </a:pPr>
          </a:p>
        </p:txBody>
      </p:sp>
      <p:sp>
        <p:nvSpPr>
          <p:cNvPr id="12073" name="Shape"/>
          <p:cNvSpPr/>
          <p:nvPr/>
        </p:nvSpPr>
        <p:spPr>
          <a:xfrm rot="10800000">
            <a:off x="5835561" y="4872321"/>
            <a:ext cx="520878" cy="354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7" y="0"/>
                </a:moveTo>
                <a:cubicBezTo>
                  <a:pt x="8140" y="0"/>
                  <a:pt x="8802" y="7210"/>
                  <a:pt x="4207" y="7210"/>
                </a:cubicBezTo>
                <a:cubicBezTo>
                  <a:pt x="2461" y="7210"/>
                  <a:pt x="876" y="5708"/>
                  <a:pt x="0" y="3583"/>
                </a:cubicBezTo>
                <a:lnTo>
                  <a:pt x="0" y="17813"/>
                </a:lnTo>
                <a:cubicBezTo>
                  <a:pt x="877" y="15691"/>
                  <a:pt x="2462" y="14405"/>
                  <a:pt x="4207" y="14405"/>
                </a:cubicBezTo>
                <a:cubicBezTo>
                  <a:pt x="8802" y="14405"/>
                  <a:pt x="8140" y="21600"/>
                  <a:pt x="14047" y="21600"/>
                </a:cubicBezTo>
                <a:cubicBezTo>
                  <a:pt x="18313" y="21600"/>
                  <a:pt x="21600" y="16798"/>
                  <a:pt x="21600" y="10560"/>
                </a:cubicBezTo>
                <a:cubicBezTo>
                  <a:pt x="21600" y="4801"/>
                  <a:pt x="18313" y="0"/>
                  <a:pt x="14047" y="0"/>
                </a:cubicBezTo>
                <a:close/>
              </a:path>
            </a:pathLst>
          </a:custGeom>
          <a:solidFill>
            <a:srgbClr val="F6F6F6"/>
          </a:solidFill>
          <a:ln w="38100">
            <a:solidFill>
              <a:srgbClr val="FFFFFF"/>
            </a:solidFill>
          </a:ln>
        </p:spPr>
        <p:txBody>
          <a:bodyPr lIns="45719" rIns="45719"/>
          <a:lstStyle/>
          <a:p>
            <a:pPr defTabSz="2173203">
              <a:defRPr sz="6700">
                <a:latin typeface="Calibri"/>
                <a:ea typeface="Calibri"/>
                <a:cs typeface="Calibri"/>
                <a:sym typeface="Calibri"/>
              </a:defRPr>
            </a:pPr>
          </a:p>
        </p:txBody>
      </p:sp>
      <p:sp>
        <p:nvSpPr>
          <p:cNvPr id="12074" name="Rounded Rectangle"/>
          <p:cNvSpPr/>
          <p:nvPr/>
        </p:nvSpPr>
        <p:spPr>
          <a:xfrm flipH="1">
            <a:off x="6306263" y="4160329"/>
            <a:ext cx="3855444" cy="1778001"/>
          </a:xfrm>
          <a:prstGeom prst="roundRect">
            <a:avLst>
              <a:gd name="adj" fmla="val 9286"/>
            </a:avLst>
          </a:prstGeom>
          <a:solidFill>
            <a:srgbClr val="F6F6F6"/>
          </a:solidFill>
          <a:ln w="12700">
            <a:miter lim="400000"/>
          </a:ln>
        </p:spPr>
        <p:txBody>
          <a:bodyPr lIns="45718" tIns="45718" rIns="45718" bIns="45718" anchor="ctr"/>
          <a:lstStyle/>
          <a:p>
            <a:pPr>
              <a:defRPr>
                <a:latin typeface="Arial"/>
                <a:ea typeface="Arial"/>
                <a:cs typeface="Arial"/>
                <a:sym typeface="Arial"/>
              </a:defRPr>
            </a:pPr>
          </a:p>
        </p:txBody>
      </p:sp>
      <p:sp>
        <p:nvSpPr>
          <p:cNvPr id="12075" name="Shape"/>
          <p:cNvSpPr/>
          <p:nvPr/>
        </p:nvSpPr>
        <p:spPr>
          <a:xfrm rot="5400000">
            <a:off x="9403918" y="3930895"/>
            <a:ext cx="520701" cy="353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7" y="0"/>
                </a:moveTo>
                <a:cubicBezTo>
                  <a:pt x="8140" y="0"/>
                  <a:pt x="8802" y="7210"/>
                  <a:pt x="4207" y="7210"/>
                </a:cubicBezTo>
                <a:cubicBezTo>
                  <a:pt x="2461" y="7210"/>
                  <a:pt x="876" y="5708"/>
                  <a:pt x="0" y="3583"/>
                </a:cubicBezTo>
                <a:lnTo>
                  <a:pt x="0" y="17813"/>
                </a:lnTo>
                <a:cubicBezTo>
                  <a:pt x="877" y="15691"/>
                  <a:pt x="2462" y="14405"/>
                  <a:pt x="4207" y="14405"/>
                </a:cubicBezTo>
                <a:cubicBezTo>
                  <a:pt x="8802" y="14405"/>
                  <a:pt x="8140" y="21600"/>
                  <a:pt x="14047" y="21600"/>
                </a:cubicBezTo>
                <a:cubicBezTo>
                  <a:pt x="18313" y="21600"/>
                  <a:pt x="21600" y="16798"/>
                  <a:pt x="21600" y="10560"/>
                </a:cubicBezTo>
                <a:cubicBezTo>
                  <a:pt x="21600" y="4801"/>
                  <a:pt x="18313" y="0"/>
                  <a:pt x="14047" y="0"/>
                </a:cubicBezTo>
                <a:close/>
              </a:path>
            </a:pathLst>
          </a:custGeom>
          <a:solidFill>
            <a:srgbClr val="F6F6F6"/>
          </a:solidFill>
          <a:ln w="38100">
            <a:solidFill>
              <a:srgbClr val="FFFFFF"/>
            </a:solidFill>
          </a:ln>
        </p:spPr>
        <p:txBody>
          <a:bodyPr lIns="45719" rIns="45719"/>
          <a:lstStyle/>
          <a:p>
            <a:pPr defTabSz="2173203">
              <a:defRPr sz="6700">
                <a:latin typeface="Calibri"/>
                <a:ea typeface="Calibri"/>
                <a:cs typeface="Calibri"/>
                <a:sym typeface="Calibri"/>
              </a:defRPr>
            </a:pPr>
          </a:p>
        </p:txBody>
      </p:sp>
      <p:sp>
        <p:nvSpPr>
          <p:cNvPr id="12076" name="Rounded Rectangle"/>
          <p:cNvSpPr/>
          <p:nvPr/>
        </p:nvSpPr>
        <p:spPr>
          <a:xfrm flipH="1">
            <a:off x="6306263" y="2123550"/>
            <a:ext cx="3855444" cy="1778001"/>
          </a:xfrm>
          <a:prstGeom prst="roundRect">
            <a:avLst>
              <a:gd name="adj" fmla="val 9286"/>
            </a:avLst>
          </a:prstGeom>
          <a:solidFill>
            <a:srgbClr val="F6F6F6"/>
          </a:solidFill>
          <a:ln w="12700">
            <a:miter lim="400000"/>
          </a:ln>
        </p:spPr>
        <p:txBody>
          <a:bodyPr lIns="45718" tIns="45718" rIns="45718" bIns="45718" anchor="ctr"/>
          <a:lstStyle/>
          <a:p>
            <a:pPr>
              <a:defRPr>
                <a:latin typeface="Arial"/>
                <a:ea typeface="Arial"/>
                <a:cs typeface="Arial"/>
                <a:sym typeface="Arial"/>
              </a:defRPr>
            </a:pPr>
          </a:p>
        </p:txBody>
      </p:sp>
      <p:sp>
        <p:nvSpPr>
          <p:cNvPr id="12077" name="Shape"/>
          <p:cNvSpPr/>
          <p:nvPr/>
        </p:nvSpPr>
        <p:spPr>
          <a:xfrm rot="5400000">
            <a:off x="9377353" y="2736452"/>
            <a:ext cx="1778001" cy="552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30" y="0"/>
                </a:moveTo>
                <a:lnTo>
                  <a:pt x="18070" y="0"/>
                </a:lnTo>
                <a:cubicBezTo>
                  <a:pt x="20019" y="0"/>
                  <a:pt x="21600" y="4945"/>
                  <a:pt x="21600" y="11046"/>
                </a:cubicBezTo>
                <a:lnTo>
                  <a:pt x="21600" y="21600"/>
                </a:lnTo>
                <a:lnTo>
                  <a:pt x="0" y="21600"/>
                </a:lnTo>
                <a:lnTo>
                  <a:pt x="0" y="11046"/>
                </a:lnTo>
                <a:cubicBezTo>
                  <a:pt x="0" y="4945"/>
                  <a:pt x="1581" y="0"/>
                  <a:pt x="3530" y="0"/>
                </a:cubicBezTo>
                <a:close/>
              </a:path>
            </a:pathLst>
          </a:custGeom>
          <a:solidFill>
            <a:srgbClr val="EBEBEB"/>
          </a:solidFill>
          <a:ln w="12700">
            <a:miter lim="400000"/>
          </a:ln>
        </p:spPr>
        <p:txBody>
          <a:bodyPr lIns="45719" rIns="45719" anchor="ctr"/>
          <a:lstStyle/>
          <a:p>
            <a:pPr algn="ctr" defTabSz="2173203">
              <a:defRPr sz="6700">
                <a:solidFill>
                  <a:srgbClr val="FFFFFF"/>
                </a:solidFill>
                <a:latin typeface="Calibri"/>
                <a:ea typeface="Calibri"/>
                <a:cs typeface="Calibri"/>
                <a:sym typeface="Calibri"/>
              </a:defRPr>
            </a:pPr>
          </a:p>
        </p:txBody>
      </p:sp>
      <p:sp>
        <p:nvSpPr>
          <p:cNvPr id="12078" name="TextBox 15"/>
          <p:cNvSpPr txBox="1"/>
          <p:nvPr/>
        </p:nvSpPr>
        <p:spPr>
          <a:xfrm>
            <a:off x="6558178" y="2978727"/>
            <a:ext cx="3340526" cy="77784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200">
                <a:solidFill>
                  <a:srgbClr val="424242"/>
                </a:solidFill>
                <a:latin typeface="Raleway Medium"/>
                <a:ea typeface="Raleway Medium"/>
                <a:cs typeface="Raleway Medium"/>
                <a:sym typeface="Raleway Medium"/>
              </a:defRPr>
            </a:lvl1pPr>
          </a:lstStyle>
          <a:p>
            <a:pPr/>
            <a:r>
              <a:t>Description</a:t>
            </a:r>
          </a:p>
        </p:txBody>
      </p:sp>
      <p:grpSp>
        <p:nvGrpSpPr>
          <p:cNvPr id="12084" name="Group"/>
          <p:cNvGrpSpPr/>
          <p:nvPr/>
        </p:nvGrpSpPr>
        <p:grpSpPr>
          <a:xfrm>
            <a:off x="10044796" y="2310398"/>
            <a:ext cx="1395815" cy="1404304"/>
            <a:chOff x="0" y="0"/>
            <a:chExt cx="1395814" cy="1404303"/>
          </a:xfrm>
        </p:grpSpPr>
        <p:grpSp>
          <p:nvGrpSpPr>
            <p:cNvPr id="12082" name="Group"/>
            <p:cNvGrpSpPr/>
            <p:nvPr/>
          </p:nvGrpSpPr>
          <p:grpSpPr>
            <a:xfrm flipH="1">
              <a:off x="-1" y="-1"/>
              <a:ext cx="1395816" cy="1404305"/>
              <a:chOff x="0" y="0"/>
              <a:chExt cx="1395814" cy="1404303"/>
            </a:xfrm>
          </p:grpSpPr>
          <p:sp>
            <p:nvSpPr>
              <p:cNvPr id="12079" name="Shape"/>
              <p:cNvSpPr/>
              <p:nvPr/>
            </p:nvSpPr>
            <p:spPr>
              <a:xfrm flipH="1" rot="16200000">
                <a:off x="-4245" y="4244"/>
                <a:ext cx="1404304" cy="13958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1" y="11336"/>
                    </a:moveTo>
                    <a:cubicBezTo>
                      <a:pt x="21600" y="10746"/>
                      <a:pt x="21600" y="10746"/>
                      <a:pt x="21600" y="10746"/>
                    </a:cubicBezTo>
                    <a:cubicBezTo>
                      <a:pt x="21520" y="9353"/>
                      <a:pt x="21520" y="9353"/>
                      <a:pt x="21520" y="9353"/>
                    </a:cubicBezTo>
                    <a:cubicBezTo>
                      <a:pt x="19644" y="9004"/>
                      <a:pt x="19644" y="9004"/>
                      <a:pt x="19644" y="9004"/>
                    </a:cubicBezTo>
                    <a:cubicBezTo>
                      <a:pt x="19590" y="8629"/>
                      <a:pt x="19483" y="8281"/>
                      <a:pt x="19349" y="7906"/>
                    </a:cubicBezTo>
                    <a:cubicBezTo>
                      <a:pt x="20796" y="6646"/>
                      <a:pt x="20796" y="6646"/>
                      <a:pt x="20796" y="6646"/>
                    </a:cubicBezTo>
                    <a:cubicBezTo>
                      <a:pt x="20206" y="5413"/>
                      <a:pt x="20206" y="5413"/>
                      <a:pt x="20206" y="5413"/>
                    </a:cubicBezTo>
                    <a:cubicBezTo>
                      <a:pt x="18331" y="5815"/>
                      <a:pt x="18331" y="5815"/>
                      <a:pt x="18331" y="5815"/>
                    </a:cubicBezTo>
                    <a:cubicBezTo>
                      <a:pt x="18089" y="5467"/>
                      <a:pt x="17848" y="5119"/>
                      <a:pt x="17553" y="4797"/>
                    </a:cubicBezTo>
                    <a:cubicBezTo>
                      <a:pt x="18411" y="3109"/>
                      <a:pt x="18411" y="3109"/>
                      <a:pt x="18411" y="3109"/>
                    </a:cubicBezTo>
                    <a:cubicBezTo>
                      <a:pt x="17366" y="2198"/>
                      <a:pt x="17366" y="2198"/>
                      <a:pt x="17366" y="2198"/>
                    </a:cubicBezTo>
                    <a:cubicBezTo>
                      <a:pt x="15811" y="3269"/>
                      <a:pt x="15811" y="3269"/>
                      <a:pt x="15811" y="3269"/>
                    </a:cubicBezTo>
                    <a:cubicBezTo>
                      <a:pt x="15490" y="3055"/>
                      <a:pt x="15141" y="2867"/>
                      <a:pt x="14793" y="2707"/>
                    </a:cubicBezTo>
                    <a:cubicBezTo>
                      <a:pt x="14954" y="804"/>
                      <a:pt x="14954" y="804"/>
                      <a:pt x="14954" y="804"/>
                    </a:cubicBezTo>
                    <a:cubicBezTo>
                      <a:pt x="13641" y="375"/>
                      <a:pt x="13641" y="375"/>
                      <a:pt x="13641" y="375"/>
                    </a:cubicBezTo>
                    <a:cubicBezTo>
                      <a:pt x="12596" y="1956"/>
                      <a:pt x="12596" y="1956"/>
                      <a:pt x="12596" y="1956"/>
                    </a:cubicBezTo>
                    <a:cubicBezTo>
                      <a:pt x="12194" y="1876"/>
                      <a:pt x="11765" y="1822"/>
                      <a:pt x="11336" y="1796"/>
                    </a:cubicBezTo>
                    <a:cubicBezTo>
                      <a:pt x="10746" y="0"/>
                      <a:pt x="10746" y="0"/>
                      <a:pt x="10746" y="0"/>
                    </a:cubicBezTo>
                    <a:cubicBezTo>
                      <a:pt x="9380" y="80"/>
                      <a:pt x="9380" y="80"/>
                      <a:pt x="9380" y="80"/>
                    </a:cubicBezTo>
                    <a:cubicBezTo>
                      <a:pt x="9031" y="1956"/>
                      <a:pt x="9031" y="1956"/>
                      <a:pt x="9031" y="1956"/>
                    </a:cubicBezTo>
                    <a:cubicBezTo>
                      <a:pt x="8656" y="2010"/>
                      <a:pt x="8281" y="2117"/>
                      <a:pt x="7906" y="2251"/>
                    </a:cubicBezTo>
                    <a:cubicBezTo>
                      <a:pt x="6673" y="804"/>
                      <a:pt x="6673" y="804"/>
                      <a:pt x="6673" y="804"/>
                    </a:cubicBezTo>
                    <a:cubicBezTo>
                      <a:pt x="5440" y="1394"/>
                      <a:pt x="5440" y="1394"/>
                      <a:pt x="5440" y="1394"/>
                    </a:cubicBezTo>
                    <a:cubicBezTo>
                      <a:pt x="5815" y="3269"/>
                      <a:pt x="5815" y="3269"/>
                      <a:pt x="5815" y="3269"/>
                    </a:cubicBezTo>
                    <a:cubicBezTo>
                      <a:pt x="5467" y="3511"/>
                      <a:pt x="5119" y="3752"/>
                      <a:pt x="4797" y="4047"/>
                    </a:cubicBezTo>
                    <a:cubicBezTo>
                      <a:pt x="3109" y="3216"/>
                      <a:pt x="3109" y="3216"/>
                      <a:pt x="3109" y="3216"/>
                    </a:cubicBezTo>
                    <a:cubicBezTo>
                      <a:pt x="2224" y="4234"/>
                      <a:pt x="2224" y="4234"/>
                      <a:pt x="2224" y="4234"/>
                    </a:cubicBezTo>
                    <a:cubicBezTo>
                      <a:pt x="3296" y="5789"/>
                      <a:pt x="3296" y="5789"/>
                      <a:pt x="3296" y="5789"/>
                    </a:cubicBezTo>
                    <a:cubicBezTo>
                      <a:pt x="3082" y="6110"/>
                      <a:pt x="2867" y="6459"/>
                      <a:pt x="2707" y="6807"/>
                    </a:cubicBezTo>
                    <a:cubicBezTo>
                      <a:pt x="831" y="6646"/>
                      <a:pt x="831" y="6646"/>
                      <a:pt x="831" y="6646"/>
                    </a:cubicBezTo>
                    <a:cubicBezTo>
                      <a:pt x="375" y="7959"/>
                      <a:pt x="375" y="7959"/>
                      <a:pt x="375" y="7959"/>
                    </a:cubicBezTo>
                    <a:cubicBezTo>
                      <a:pt x="1956" y="9004"/>
                      <a:pt x="1956" y="9004"/>
                      <a:pt x="1956" y="9004"/>
                    </a:cubicBezTo>
                    <a:cubicBezTo>
                      <a:pt x="1876" y="9406"/>
                      <a:pt x="1822" y="9835"/>
                      <a:pt x="1796" y="10264"/>
                    </a:cubicBezTo>
                    <a:cubicBezTo>
                      <a:pt x="0" y="10854"/>
                      <a:pt x="0" y="10854"/>
                      <a:pt x="0" y="10854"/>
                    </a:cubicBezTo>
                    <a:cubicBezTo>
                      <a:pt x="107" y="12220"/>
                      <a:pt x="107" y="12220"/>
                      <a:pt x="107" y="12220"/>
                    </a:cubicBezTo>
                    <a:cubicBezTo>
                      <a:pt x="1956" y="12569"/>
                      <a:pt x="1956" y="12569"/>
                      <a:pt x="1956" y="12569"/>
                    </a:cubicBezTo>
                    <a:cubicBezTo>
                      <a:pt x="2037" y="12944"/>
                      <a:pt x="2117" y="13319"/>
                      <a:pt x="2251" y="13694"/>
                    </a:cubicBezTo>
                    <a:cubicBezTo>
                      <a:pt x="804" y="14927"/>
                      <a:pt x="804" y="14927"/>
                      <a:pt x="804" y="14927"/>
                    </a:cubicBezTo>
                    <a:cubicBezTo>
                      <a:pt x="1394" y="16160"/>
                      <a:pt x="1394" y="16160"/>
                      <a:pt x="1394" y="16160"/>
                    </a:cubicBezTo>
                    <a:cubicBezTo>
                      <a:pt x="3269" y="15785"/>
                      <a:pt x="3269" y="15785"/>
                      <a:pt x="3269" y="15785"/>
                    </a:cubicBezTo>
                    <a:cubicBezTo>
                      <a:pt x="3511" y="16133"/>
                      <a:pt x="3779" y="16481"/>
                      <a:pt x="4047" y="16803"/>
                    </a:cubicBezTo>
                    <a:cubicBezTo>
                      <a:pt x="3216" y="18491"/>
                      <a:pt x="3216" y="18491"/>
                      <a:pt x="3216" y="18491"/>
                    </a:cubicBezTo>
                    <a:cubicBezTo>
                      <a:pt x="4234" y="19376"/>
                      <a:pt x="4234" y="19376"/>
                      <a:pt x="4234" y="19376"/>
                    </a:cubicBezTo>
                    <a:cubicBezTo>
                      <a:pt x="5815" y="18331"/>
                      <a:pt x="5815" y="18331"/>
                      <a:pt x="5815" y="18331"/>
                    </a:cubicBezTo>
                    <a:cubicBezTo>
                      <a:pt x="6137" y="18545"/>
                      <a:pt x="6459" y="18733"/>
                      <a:pt x="6807" y="18893"/>
                    </a:cubicBezTo>
                    <a:cubicBezTo>
                      <a:pt x="6673" y="20769"/>
                      <a:pt x="6673" y="20769"/>
                      <a:pt x="6673" y="20769"/>
                    </a:cubicBezTo>
                    <a:cubicBezTo>
                      <a:pt x="7959" y="21225"/>
                      <a:pt x="7959" y="21225"/>
                      <a:pt x="7959" y="21225"/>
                    </a:cubicBezTo>
                    <a:cubicBezTo>
                      <a:pt x="9004" y="19644"/>
                      <a:pt x="9004" y="19644"/>
                      <a:pt x="9004" y="19644"/>
                    </a:cubicBezTo>
                    <a:cubicBezTo>
                      <a:pt x="9433" y="19724"/>
                      <a:pt x="9835" y="19778"/>
                      <a:pt x="10264" y="19804"/>
                    </a:cubicBezTo>
                    <a:cubicBezTo>
                      <a:pt x="10880" y="21600"/>
                      <a:pt x="10880" y="21600"/>
                      <a:pt x="10880" y="21600"/>
                    </a:cubicBezTo>
                    <a:cubicBezTo>
                      <a:pt x="12247" y="21520"/>
                      <a:pt x="12247" y="21520"/>
                      <a:pt x="12247" y="21520"/>
                    </a:cubicBezTo>
                    <a:cubicBezTo>
                      <a:pt x="12596" y="19644"/>
                      <a:pt x="12596" y="19644"/>
                      <a:pt x="12596" y="19644"/>
                    </a:cubicBezTo>
                    <a:cubicBezTo>
                      <a:pt x="12971" y="19563"/>
                      <a:pt x="13346" y="19483"/>
                      <a:pt x="13694" y="19349"/>
                    </a:cubicBezTo>
                    <a:cubicBezTo>
                      <a:pt x="14954" y="20796"/>
                      <a:pt x="14954" y="20796"/>
                      <a:pt x="14954" y="20796"/>
                    </a:cubicBezTo>
                    <a:cubicBezTo>
                      <a:pt x="16187" y="20206"/>
                      <a:pt x="16187" y="20206"/>
                      <a:pt x="16187" y="20206"/>
                    </a:cubicBezTo>
                    <a:cubicBezTo>
                      <a:pt x="15785" y="18331"/>
                      <a:pt x="15785" y="18331"/>
                      <a:pt x="15785" y="18331"/>
                    </a:cubicBezTo>
                    <a:cubicBezTo>
                      <a:pt x="16160" y="18089"/>
                      <a:pt x="16481" y="17821"/>
                      <a:pt x="16803" y="17553"/>
                    </a:cubicBezTo>
                    <a:cubicBezTo>
                      <a:pt x="18491" y="18384"/>
                      <a:pt x="18491" y="18384"/>
                      <a:pt x="18491" y="18384"/>
                    </a:cubicBezTo>
                    <a:cubicBezTo>
                      <a:pt x="19402" y="17366"/>
                      <a:pt x="19402" y="17366"/>
                      <a:pt x="19402" y="17366"/>
                    </a:cubicBezTo>
                    <a:cubicBezTo>
                      <a:pt x="18331" y="15785"/>
                      <a:pt x="18331" y="15785"/>
                      <a:pt x="18331" y="15785"/>
                    </a:cubicBezTo>
                    <a:cubicBezTo>
                      <a:pt x="18545" y="15463"/>
                      <a:pt x="18733" y="15141"/>
                      <a:pt x="18893" y="14793"/>
                    </a:cubicBezTo>
                    <a:cubicBezTo>
                      <a:pt x="20796" y="14927"/>
                      <a:pt x="20796" y="14927"/>
                      <a:pt x="20796" y="14927"/>
                    </a:cubicBezTo>
                    <a:cubicBezTo>
                      <a:pt x="21225" y="13641"/>
                      <a:pt x="21225" y="13641"/>
                      <a:pt x="21225" y="13641"/>
                    </a:cubicBezTo>
                    <a:cubicBezTo>
                      <a:pt x="19644" y="12596"/>
                      <a:pt x="19644" y="12596"/>
                      <a:pt x="19644" y="12596"/>
                    </a:cubicBezTo>
                    <a:cubicBezTo>
                      <a:pt x="19724" y="12194"/>
                      <a:pt x="19804" y="11765"/>
                      <a:pt x="19831" y="11336"/>
                    </a:cubicBezTo>
                    <a:close/>
                    <a:moveTo>
                      <a:pt x="4556" y="13855"/>
                    </a:moveTo>
                    <a:cubicBezTo>
                      <a:pt x="2867" y="10398"/>
                      <a:pt x="4315" y="6244"/>
                      <a:pt x="7745" y="4556"/>
                    </a:cubicBezTo>
                    <a:cubicBezTo>
                      <a:pt x="11202" y="2867"/>
                      <a:pt x="15356" y="4288"/>
                      <a:pt x="17044" y="7745"/>
                    </a:cubicBezTo>
                    <a:cubicBezTo>
                      <a:pt x="18733" y="11175"/>
                      <a:pt x="17312" y="15356"/>
                      <a:pt x="13855" y="17044"/>
                    </a:cubicBezTo>
                    <a:cubicBezTo>
                      <a:pt x="10425" y="18733"/>
                      <a:pt x="6244" y="17312"/>
                      <a:pt x="4556" y="13855"/>
                    </a:cubicBezTo>
                    <a:close/>
                  </a:path>
                </a:pathLst>
              </a:custGeom>
              <a:solidFill>
                <a:srgbClr val="87393C"/>
              </a:solidFill>
              <a:ln w="12700" cap="flat">
                <a:noFill/>
                <a:miter lim="400000"/>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080" name="Shape"/>
              <p:cNvSpPr/>
              <p:nvPr/>
            </p:nvSpPr>
            <p:spPr>
              <a:xfrm flipH="1" rot="16200000">
                <a:off x="230237" y="234482"/>
                <a:ext cx="935340" cy="935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911"/>
                    </a:moveTo>
                    <a:cubicBezTo>
                      <a:pt x="0" y="10911"/>
                      <a:pt x="0" y="10911"/>
                      <a:pt x="0" y="10911"/>
                    </a:cubicBezTo>
                    <a:cubicBezTo>
                      <a:pt x="0" y="16924"/>
                      <a:pt x="4899" y="21600"/>
                      <a:pt x="10911" y="21600"/>
                    </a:cubicBezTo>
                    <a:cubicBezTo>
                      <a:pt x="10911" y="21600"/>
                      <a:pt x="10911" y="21600"/>
                      <a:pt x="10911" y="21600"/>
                    </a:cubicBezTo>
                    <a:cubicBezTo>
                      <a:pt x="16701" y="21600"/>
                      <a:pt x="21600" y="16924"/>
                      <a:pt x="21600" y="10911"/>
                    </a:cubicBezTo>
                    <a:cubicBezTo>
                      <a:pt x="21600" y="10911"/>
                      <a:pt x="21600" y="10911"/>
                      <a:pt x="21600" y="10911"/>
                    </a:cubicBezTo>
                    <a:cubicBezTo>
                      <a:pt x="21600" y="4899"/>
                      <a:pt x="16701" y="0"/>
                      <a:pt x="10911" y="0"/>
                    </a:cubicBezTo>
                    <a:cubicBezTo>
                      <a:pt x="10911" y="0"/>
                      <a:pt x="10911" y="0"/>
                      <a:pt x="10911" y="0"/>
                    </a:cubicBezTo>
                    <a:cubicBezTo>
                      <a:pt x="4899" y="0"/>
                      <a:pt x="0" y="4899"/>
                      <a:pt x="0" y="10911"/>
                    </a:cubicBezTo>
                    <a:close/>
                  </a:path>
                </a:pathLst>
              </a:custGeom>
              <a:solidFill>
                <a:srgbClr val="662B2D"/>
              </a:solidFill>
              <a:ln w="12700" cap="flat">
                <a:noFill/>
                <a:miter lim="400000"/>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081" name="Circle"/>
              <p:cNvSpPr/>
              <p:nvPr/>
            </p:nvSpPr>
            <p:spPr>
              <a:xfrm>
                <a:off x="347267" y="351424"/>
                <a:ext cx="701280" cy="70145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defTabSz="2173203">
                  <a:defRPr sz="6700">
                    <a:solidFill>
                      <a:srgbClr val="FFFFFF"/>
                    </a:solidFill>
                    <a:latin typeface="Calibri"/>
                    <a:ea typeface="Calibri"/>
                    <a:cs typeface="Calibri"/>
                    <a:sym typeface="Calibri"/>
                  </a:defRPr>
                </a:pPr>
              </a:p>
            </p:txBody>
          </p:sp>
        </p:grpSp>
        <p:pic>
          <p:nvPicPr>
            <p:cNvPr id="12083" name="framework.png" descr="framework.png"/>
            <p:cNvPicPr>
              <a:picLocks noChangeAspect="1"/>
            </p:cNvPicPr>
            <p:nvPr/>
          </p:nvPicPr>
          <p:blipFill>
            <a:blip r:embed="rId3">
              <a:extLst/>
            </a:blip>
            <a:stretch>
              <a:fillRect/>
            </a:stretch>
          </p:blipFill>
          <p:spPr>
            <a:xfrm>
              <a:off x="460085" y="464330"/>
              <a:ext cx="475644" cy="475644"/>
            </a:xfrm>
            <a:prstGeom prst="rect">
              <a:avLst/>
            </a:prstGeom>
            <a:ln w="12700" cap="flat">
              <a:noFill/>
              <a:miter lim="400000"/>
            </a:ln>
            <a:effectLst/>
          </p:spPr>
        </p:pic>
      </p:grpSp>
      <p:sp>
        <p:nvSpPr>
          <p:cNvPr id="12085" name="TextBox 15"/>
          <p:cNvSpPr txBox="1"/>
          <p:nvPr/>
        </p:nvSpPr>
        <p:spPr>
          <a:xfrm>
            <a:off x="7382957" y="2613134"/>
            <a:ext cx="130712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5E5E5E"/>
                </a:solidFill>
                <a:latin typeface="Raleway SemiBold"/>
                <a:ea typeface="Raleway SemiBold"/>
                <a:cs typeface="Raleway SemiBold"/>
                <a:sym typeface="Raleway SemiBold"/>
              </a:defRPr>
            </a:lvl1pPr>
          </a:lstStyle>
          <a:p>
            <a:pPr/>
            <a:r>
              <a:t>Subtitle</a:t>
            </a:r>
          </a:p>
        </p:txBody>
      </p:sp>
      <p:sp>
        <p:nvSpPr>
          <p:cNvPr id="12086" name="Line"/>
          <p:cNvSpPr/>
          <p:nvPr/>
        </p:nvSpPr>
        <p:spPr>
          <a:xfrm>
            <a:off x="6713881" y="2884830"/>
            <a:ext cx="2723072" cy="1"/>
          </a:xfrm>
          <a:prstGeom prst="line">
            <a:avLst/>
          </a:prstGeom>
          <a:ln w="25400">
            <a:solidFill>
              <a:srgbClr val="EBEBEB"/>
            </a:solidFill>
          </a:ln>
        </p:spPr>
        <p:txBody>
          <a:bodyPr lIns="45718" tIns="45718" rIns="45718" bIns="45718"/>
          <a:lstStyle/>
          <a:p>
            <a:pPr>
              <a:defRPr>
                <a:latin typeface="Arial"/>
                <a:ea typeface="Arial"/>
                <a:cs typeface="Arial"/>
                <a:sym typeface="Arial"/>
              </a:defRPr>
            </a:pPr>
          </a:p>
        </p:txBody>
      </p:sp>
      <p:sp>
        <p:nvSpPr>
          <p:cNvPr id="12087" name="Shape"/>
          <p:cNvSpPr/>
          <p:nvPr/>
        </p:nvSpPr>
        <p:spPr>
          <a:xfrm rot="5400000">
            <a:off x="9377353" y="4773231"/>
            <a:ext cx="1778001" cy="552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30" y="0"/>
                </a:moveTo>
                <a:lnTo>
                  <a:pt x="18070" y="0"/>
                </a:lnTo>
                <a:cubicBezTo>
                  <a:pt x="20019" y="0"/>
                  <a:pt x="21600" y="4945"/>
                  <a:pt x="21600" y="11046"/>
                </a:cubicBezTo>
                <a:lnTo>
                  <a:pt x="21600" y="21600"/>
                </a:lnTo>
                <a:lnTo>
                  <a:pt x="0" y="21600"/>
                </a:lnTo>
                <a:lnTo>
                  <a:pt x="0" y="11046"/>
                </a:lnTo>
                <a:cubicBezTo>
                  <a:pt x="0" y="4945"/>
                  <a:pt x="1581" y="0"/>
                  <a:pt x="3530" y="0"/>
                </a:cubicBezTo>
                <a:close/>
              </a:path>
            </a:pathLst>
          </a:custGeom>
          <a:solidFill>
            <a:srgbClr val="EBEBEB"/>
          </a:solidFill>
          <a:ln w="12700">
            <a:miter lim="400000"/>
          </a:ln>
        </p:spPr>
        <p:txBody>
          <a:bodyPr lIns="45719" rIns="45719" anchor="ctr"/>
          <a:lstStyle/>
          <a:p>
            <a:pPr algn="ctr" defTabSz="2173203">
              <a:defRPr sz="6700">
                <a:solidFill>
                  <a:srgbClr val="FFFFFF"/>
                </a:solidFill>
                <a:latin typeface="Calibri"/>
                <a:ea typeface="Calibri"/>
                <a:cs typeface="Calibri"/>
                <a:sym typeface="Calibri"/>
              </a:defRPr>
            </a:pPr>
          </a:p>
        </p:txBody>
      </p:sp>
      <p:sp>
        <p:nvSpPr>
          <p:cNvPr id="12088" name="Shape"/>
          <p:cNvSpPr/>
          <p:nvPr/>
        </p:nvSpPr>
        <p:spPr>
          <a:xfrm flipH="1" rot="16200000">
            <a:off x="1233693" y="4277733"/>
            <a:ext cx="1778001" cy="552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30" y="0"/>
                </a:moveTo>
                <a:lnTo>
                  <a:pt x="18070" y="0"/>
                </a:lnTo>
                <a:cubicBezTo>
                  <a:pt x="20019" y="0"/>
                  <a:pt x="21600" y="4945"/>
                  <a:pt x="21600" y="11046"/>
                </a:cubicBezTo>
                <a:lnTo>
                  <a:pt x="21600" y="21600"/>
                </a:lnTo>
                <a:lnTo>
                  <a:pt x="0" y="21600"/>
                </a:lnTo>
                <a:lnTo>
                  <a:pt x="0" y="11046"/>
                </a:lnTo>
                <a:cubicBezTo>
                  <a:pt x="0" y="4945"/>
                  <a:pt x="1581" y="0"/>
                  <a:pt x="3530" y="0"/>
                </a:cubicBezTo>
                <a:close/>
              </a:path>
            </a:pathLst>
          </a:custGeom>
          <a:solidFill>
            <a:srgbClr val="EBEBEB"/>
          </a:solidFill>
          <a:ln w="12700">
            <a:miter lim="400000"/>
          </a:ln>
        </p:spPr>
        <p:txBody>
          <a:bodyPr lIns="45719" rIns="45719" anchor="ctr"/>
          <a:lstStyle/>
          <a:p>
            <a:pPr algn="ctr" defTabSz="2173203">
              <a:defRPr sz="6700">
                <a:solidFill>
                  <a:srgbClr val="FFFFFF"/>
                </a:solidFill>
                <a:latin typeface="Calibri"/>
                <a:ea typeface="Calibri"/>
                <a:cs typeface="Calibri"/>
                <a:sym typeface="Calibri"/>
              </a:defRPr>
            </a:pPr>
          </a:p>
        </p:txBody>
      </p:sp>
      <p:sp>
        <p:nvSpPr>
          <p:cNvPr id="12089" name="TextBox 15"/>
          <p:cNvSpPr txBox="1"/>
          <p:nvPr/>
        </p:nvSpPr>
        <p:spPr>
          <a:xfrm>
            <a:off x="3181088" y="4596252"/>
            <a:ext cx="1947950" cy="72381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200">
                <a:solidFill>
                  <a:srgbClr val="424242"/>
                </a:solidFill>
                <a:latin typeface="Raleway Medium"/>
                <a:ea typeface="Raleway Medium"/>
                <a:cs typeface="Raleway Medium"/>
                <a:sym typeface="Raleway Medium"/>
              </a:defRPr>
            </a:lvl1pPr>
          </a:lstStyle>
          <a:p>
            <a:pPr/>
            <a:r>
              <a:t>Description</a:t>
            </a:r>
          </a:p>
        </p:txBody>
      </p:sp>
      <p:grpSp>
        <p:nvGrpSpPr>
          <p:cNvPr id="12095" name="Group"/>
          <p:cNvGrpSpPr/>
          <p:nvPr/>
        </p:nvGrpSpPr>
        <p:grpSpPr>
          <a:xfrm>
            <a:off x="916489" y="3831441"/>
            <a:ext cx="1395815" cy="1404304"/>
            <a:chOff x="0" y="0"/>
            <a:chExt cx="1395814" cy="1404303"/>
          </a:xfrm>
        </p:grpSpPr>
        <p:grpSp>
          <p:nvGrpSpPr>
            <p:cNvPr id="12093" name="Group"/>
            <p:cNvGrpSpPr/>
            <p:nvPr/>
          </p:nvGrpSpPr>
          <p:grpSpPr>
            <a:xfrm>
              <a:off x="-1" y="-1"/>
              <a:ext cx="1395816" cy="1404305"/>
              <a:chOff x="0" y="0"/>
              <a:chExt cx="1395814" cy="1404303"/>
            </a:xfrm>
          </p:grpSpPr>
          <p:sp>
            <p:nvSpPr>
              <p:cNvPr id="12090" name="Shape"/>
              <p:cNvSpPr/>
              <p:nvPr/>
            </p:nvSpPr>
            <p:spPr>
              <a:xfrm flipH="1" rot="16200000">
                <a:off x="-4245" y="4244"/>
                <a:ext cx="1404304" cy="13958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1" y="11336"/>
                    </a:moveTo>
                    <a:cubicBezTo>
                      <a:pt x="21600" y="10746"/>
                      <a:pt x="21600" y="10746"/>
                      <a:pt x="21600" y="10746"/>
                    </a:cubicBezTo>
                    <a:cubicBezTo>
                      <a:pt x="21520" y="9353"/>
                      <a:pt x="21520" y="9353"/>
                      <a:pt x="21520" y="9353"/>
                    </a:cubicBezTo>
                    <a:cubicBezTo>
                      <a:pt x="19644" y="9004"/>
                      <a:pt x="19644" y="9004"/>
                      <a:pt x="19644" y="9004"/>
                    </a:cubicBezTo>
                    <a:cubicBezTo>
                      <a:pt x="19590" y="8629"/>
                      <a:pt x="19483" y="8281"/>
                      <a:pt x="19349" y="7906"/>
                    </a:cubicBezTo>
                    <a:cubicBezTo>
                      <a:pt x="20796" y="6646"/>
                      <a:pt x="20796" y="6646"/>
                      <a:pt x="20796" y="6646"/>
                    </a:cubicBezTo>
                    <a:cubicBezTo>
                      <a:pt x="20206" y="5413"/>
                      <a:pt x="20206" y="5413"/>
                      <a:pt x="20206" y="5413"/>
                    </a:cubicBezTo>
                    <a:cubicBezTo>
                      <a:pt x="18331" y="5815"/>
                      <a:pt x="18331" y="5815"/>
                      <a:pt x="18331" y="5815"/>
                    </a:cubicBezTo>
                    <a:cubicBezTo>
                      <a:pt x="18089" y="5467"/>
                      <a:pt x="17848" y="5119"/>
                      <a:pt x="17553" y="4797"/>
                    </a:cubicBezTo>
                    <a:cubicBezTo>
                      <a:pt x="18411" y="3109"/>
                      <a:pt x="18411" y="3109"/>
                      <a:pt x="18411" y="3109"/>
                    </a:cubicBezTo>
                    <a:cubicBezTo>
                      <a:pt x="17366" y="2198"/>
                      <a:pt x="17366" y="2198"/>
                      <a:pt x="17366" y="2198"/>
                    </a:cubicBezTo>
                    <a:cubicBezTo>
                      <a:pt x="15811" y="3269"/>
                      <a:pt x="15811" y="3269"/>
                      <a:pt x="15811" y="3269"/>
                    </a:cubicBezTo>
                    <a:cubicBezTo>
                      <a:pt x="15490" y="3055"/>
                      <a:pt x="15141" y="2867"/>
                      <a:pt x="14793" y="2707"/>
                    </a:cubicBezTo>
                    <a:cubicBezTo>
                      <a:pt x="14954" y="804"/>
                      <a:pt x="14954" y="804"/>
                      <a:pt x="14954" y="804"/>
                    </a:cubicBezTo>
                    <a:cubicBezTo>
                      <a:pt x="13641" y="375"/>
                      <a:pt x="13641" y="375"/>
                      <a:pt x="13641" y="375"/>
                    </a:cubicBezTo>
                    <a:cubicBezTo>
                      <a:pt x="12596" y="1956"/>
                      <a:pt x="12596" y="1956"/>
                      <a:pt x="12596" y="1956"/>
                    </a:cubicBezTo>
                    <a:cubicBezTo>
                      <a:pt x="12194" y="1876"/>
                      <a:pt x="11765" y="1822"/>
                      <a:pt x="11336" y="1796"/>
                    </a:cubicBezTo>
                    <a:cubicBezTo>
                      <a:pt x="10746" y="0"/>
                      <a:pt x="10746" y="0"/>
                      <a:pt x="10746" y="0"/>
                    </a:cubicBezTo>
                    <a:cubicBezTo>
                      <a:pt x="9380" y="80"/>
                      <a:pt x="9380" y="80"/>
                      <a:pt x="9380" y="80"/>
                    </a:cubicBezTo>
                    <a:cubicBezTo>
                      <a:pt x="9031" y="1956"/>
                      <a:pt x="9031" y="1956"/>
                      <a:pt x="9031" y="1956"/>
                    </a:cubicBezTo>
                    <a:cubicBezTo>
                      <a:pt x="8656" y="2010"/>
                      <a:pt x="8281" y="2117"/>
                      <a:pt x="7906" y="2251"/>
                    </a:cubicBezTo>
                    <a:cubicBezTo>
                      <a:pt x="6673" y="804"/>
                      <a:pt x="6673" y="804"/>
                      <a:pt x="6673" y="804"/>
                    </a:cubicBezTo>
                    <a:cubicBezTo>
                      <a:pt x="5440" y="1394"/>
                      <a:pt x="5440" y="1394"/>
                      <a:pt x="5440" y="1394"/>
                    </a:cubicBezTo>
                    <a:cubicBezTo>
                      <a:pt x="5815" y="3269"/>
                      <a:pt x="5815" y="3269"/>
                      <a:pt x="5815" y="3269"/>
                    </a:cubicBezTo>
                    <a:cubicBezTo>
                      <a:pt x="5467" y="3511"/>
                      <a:pt x="5119" y="3752"/>
                      <a:pt x="4797" y="4047"/>
                    </a:cubicBezTo>
                    <a:cubicBezTo>
                      <a:pt x="3109" y="3216"/>
                      <a:pt x="3109" y="3216"/>
                      <a:pt x="3109" y="3216"/>
                    </a:cubicBezTo>
                    <a:cubicBezTo>
                      <a:pt x="2224" y="4234"/>
                      <a:pt x="2224" y="4234"/>
                      <a:pt x="2224" y="4234"/>
                    </a:cubicBezTo>
                    <a:cubicBezTo>
                      <a:pt x="3296" y="5789"/>
                      <a:pt x="3296" y="5789"/>
                      <a:pt x="3296" y="5789"/>
                    </a:cubicBezTo>
                    <a:cubicBezTo>
                      <a:pt x="3082" y="6110"/>
                      <a:pt x="2867" y="6459"/>
                      <a:pt x="2707" y="6807"/>
                    </a:cubicBezTo>
                    <a:cubicBezTo>
                      <a:pt x="831" y="6646"/>
                      <a:pt x="831" y="6646"/>
                      <a:pt x="831" y="6646"/>
                    </a:cubicBezTo>
                    <a:cubicBezTo>
                      <a:pt x="375" y="7959"/>
                      <a:pt x="375" y="7959"/>
                      <a:pt x="375" y="7959"/>
                    </a:cubicBezTo>
                    <a:cubicBezTo>
                      <a:pt x="1956" y="9004"/>
                      <a:pt x="1956" y="9004"/>
                      <a:pt x="1956" y="9004"/>
                    </a:cubicBezTo>
                    <a:cubicBezTo>
                      <a:pt x="1876" y="9406"/>
                      <a:pt x="1822" y="9835"/>
                      <a:pt x="1796" y="10264"/>
                    </a:cubicBezTo>
                    <a:cubicBezTo>
                      <a:pt x="0" y="10854"/>
                      <a:pt x="0" y="10854"/>
                      <a:pt x="0" y="10854"/>
                    </a:cubicBezTo>
                    <a:cubicBezTo>
                      <a:pt x="107" y="12220"/>
                      <a:pt x="107" y="12220"/>
                      <a:pt x="107" y="12220"/>
                    </a:cubicBezTo>
                    <a:cubicBezTo>
                      <a:pt x="1956" y="12569"/>
                      <a:pt x="1956" y="12569"/>
                      <a:pt x="1956" y="12569"/>
                    </a:cubicBezTo>
                    <a:cubicBezTo>
                      <a:pt x="2037" y="12944"/>
                      <a:pt x="2117" y="13319"/>
                      <a:pt x="2251" y="13694"/>
                    </a:cubicBezTo>
                    <a:cubicBezTo>
                      <a:pt x="804" y="14927"/>
                      <a:pt x="804" y="14927"/>
                      <a:pt x="804" y="14927"/>
                    </a:cubicBezTo>
                    <a:cubicBezTo>
                      <a:pt x="1394" y="16160"/>
                      <a:pt x="1394" y="16160"/>
                      <a:pt x="1394" y="16160"/>
                    </a:cubicBezTo>
                    <a:cubicBezTo>
                      <a:pt x="3269" y="15785"/>
                      <a:pt x="3269" y="15785"/>
                      <a:pt x="3269" y="15785"/>
                    </a:cubicBezTo>
                    <a:cubicBezTo>
                      <a:pt x="3511" y="16133"/>
                      <a:pt x="3779" y="16481"/>
                      <a:pt x="4047" y="16803"/>
                    </a:cubicBezTo>
                    <a:cubicBezTo>
                      <a:pt x="3216" y="18491"/>
                      <a:pt x="3216" y="18491"/>
                      <a:pt x="3216" y="18491"/>
                    </a:cubicBezTo>
                    <a:cubicBezTo>
                      <a:pt x="4234" y="19376"/>
                      <a:pt x="4234" y="19376"/>
                      <a:pt x="4234" y="19376"/>
                    </a:cubicBezTo>
                    <a:cubicBezTo>
                      <a:pt x="5815" y="18331"/>
                      <a:pt x="5815" y="18331"/>
                      <a:pt x="5815" y="18331"/>
                    </a:cubicBezTo>
                    <a:cubicBezTo>
                      <a:pt x="6137" y="18545"/>
                      <a:pt x="6459" y="18733"/>
                      <a:pt x="6807" y="18893"/>
                    </a:cubicBezTo>
                    <a:cubicBezTo>
                      <a:pt x="6673" y="20769"/>
                      <a:pt x="6673" y="20769"/>
                      <a:pt x="6673" y="20769"/>
                    </a:cubicBezTo>
                    <a:cubicBezTo>
                      <a:pt x="7959" y="21225"/>
                      <a:pt x="7959" y="21225"/>
                      <a:pt x="7959" y="21225"/>
                    </a:cubicBezTo>
                    <a:cubicBezTo>
                      <a:pt x="9004" y="19644"/>
                      <a:pt x="9004" y="19644"/>
                      <a:pt x="9004" y="19644"/>
                    </a:cubicBezTo>
                    <a:cubicBezTo>
                      <a:pt x="9433" y="19724"/>
                      <a:pt x="9835" y="19778"/>
                      <a:pt x="10264" y="19804"/>
                    </a:cubicBezTo>
                    <a:cubicBezTo>
                      <a:pt x="10880" y="21600"/>
                      <a:pt x="10880" y="21600"/>
                      <a:pt x="10880" y="21600"/>
                    </a:cubicBezTo>
                    <a:cubicBezTo>
                      <a:pt x="12247" y="21520"/>
                      <a:pt x="12247" y="21520"/>
                      <a:pt x="12247" y="21520"/>
                    </a:cubicBezTo>
                    <a:cubicBezTo>
                      <a:pt x="12596" y="19644"/>
                      <a:pt x="12596" y="19644"/>
                      <a:pt x="12596" y="19644"/>
                    </a:cubicBezTo>
                    <a:cubicBezTo>
                      <a:pt x="12971" y="19563"/>
                      <a:pt x="13346" y="19483"/>
                      <a:pt x="13694" y="19349"/>
                    </a:cubicBezTo>
                    <a:cubicBezTo>
                      <a:pt x="14954" y="20796"/>
                      <a:pt x="14954" y="20796"/>
                      <a:pt x="14954" y="20796"/>
                    </a:cubicBezTo>
                    <a:cubicBezTo>
                      <a:pt x="16187" y="20206"/>
                      <a:pt x="16187" y="20206"/>
                      <a:pt x="16187" y="20206"/>
                    </a:cubicBezTo>
                    <a:cubicBezTo>
                      <a:pt x="15785" y="18331"/>
                      <a:pt x="15785" y="18331"/>
                      <a:pt x="15785" y="18331"/>
                    </a:cubicBezTo>
                    <a:cubicBezTo>
                      <a:pt x="16160" y="18089"/>
                      <a:pt x="16481" y="17821"/>
                      <a:pt x="16803" y="17553"/>
                    </a:cubicBezTo>
                    <a:cubicBezTo>
                      <a:pt x="18491" y="18384"/>
                      <a:pt x="18491" y="18384"/>
                      <a:pt x="18491" y="18384"/>
                    </a:cubicBezTo>
                    <a:cubicBezTo>
                      <a:pt x="19402" y="17366"/>
                      <a:pt x="19402" y="17366"/>
                      <a:pt x="19402" y="17366"/>
                    </a:cubicBezTo>
                    <a:cubicBezTo>
                      <a:pt x="18331" y="15785"/>
                      <a:pt x="18331" y="15785"/>
                      <a:pt x="18331" y="15785"/>
                    </a:cubicBezTo>
                    <a:cubicBezTo>
                      <a:pt x="18545" y="15463"/>
                      <a:pt x="18733" y="15141"/>
                      <a:pt x="18893" y="14793"/>
                    </a:cubicBezTo>
                    <a:cubicBezTo>
                      <a:pt x="20796" y="14927"/>
                      <a:pt x="20796" y="14927"/>
                      <a:pt x="20796" y="14927"/>
                    </a:cubicBezTo>
                    <a:cubicBezTo>
                      <a:pt x="21225" y="13641"/>
                      <a:pt x="21225" y="13641"/>
                      <a:pt x="21225" y="13641"/>
                    </a:cubicBezTo>
                    <a:cubicBezTo>
                      <a:pt x="19644" y="12596"/>
                      <a:pt x="19644" y="12596"/>
                      <a:pt x="19644" y="12596"/>
                    </a:cubicBezTo>
                    <a:cubicBezTo>
                      <a:pt x="19724" y="12194"/>
                      <a:pt x="19804" y="11765"/>
                      <a:pt x="19831" y="11336"/>
                    </a:cubicBezTo>
                    <a:close/>
                    <a:moveTo>
                      <a:pt x="4556" y="13855"/>
                    </a:moveTo>
                    <a:cubicBezTo>
                      <a:pt x="2867" y="10398"/>
                      <a:pt x="4315" y="6244"/>
                      <a:pt x="7745" y="4556"/>
                    </a:cubicBezTo>
                    <a:cubicBezTo>
                      <a:pt x="11202" y="2867"/>
                      <a:pt x="15356" y="4288"/>
                      <a:pt x="17044" y="7745"/>
                    </a:cubicBezTo>
                    <a:cubicBezTo>
                      <a:pt x="18733" y="11175"/>
                      <a:pt x="17312" y="15356"/>
                      <a:pt x="13855" y="17044"/>
                    </a:cubicBezTo>
                    <a:cubicBezTo>
                      <a:pt x="10425" y="18733"/>
                      <a:pt x="6244" y="17312"/>
                      <a:pt x="4556" y="13855"/>
                    </a:cubicBezTo>
                    <a:close/>
                  </a:path>
                </a:pathLst>
              </a:custGeom>
              <a:solidFill>
                <a:srgbClr val="CA8F8B"/>
              </a:solidFill>
              <a:ln w="12700" cap="flat">
                <a:noFill/>
                <a:miter lim="400000"/>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091" name="Shape"/>
              <p:cNvSpPr/>
              <p:nvPr/>
            </p:nvSpPr>
            <p:spPr>
              <a:xfrm flipH="1" rot="16200000">
                <a:off x="230237" y="234482"/>
                <a:ext cx="935340" cy="935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911"/>
                    </a:moveTo>
                    <a:cubicBezTo>
                      <a:pt x="0" y="10911"/>
                      <a:pt x="0" y="10911"/>
                      <a:pt x="0" y="10911"/>
                    </a:cubicBezTo>
                    <a:cubicBezTo>
                      <a:pt x="0" y="16924"/>
                      <a:pt x="4899" y="21600"/>
                      <a:pt x="10911" y="21600"/>
                    </a:cubicBezTo>
                    <a:cubicBezTo>
                      <a:pt x="10911" y="21600"/>
                      <a:pt x="10911" y="21600"/>
                      <a:pt x="10911" y="21600"/>
                    </a:cubicBezTo>
                    <a:cubicBezTo>
                      <a:pt x="16701" y="21600"/>
                      <a:pt x="21600" y="16924"/>
                      <a:pt x="21600" y="10911"/>
                    </a:cubicBezTo>
                    <a:cubicBezTo>
                      <a:pt x="21600" y="10911"/>
                      <a:pt x="21600" y="10911"/>
                      <a:pt x="21600" y="10911"/>
                    </a:cubicBezTo>
                    <a:cubicBezTo>
                      <a:pt x="21600" y="4899"/>
                      <a:pt x="16701" y="0"/>
                      <a:pt x="10911" y="0"/>
                    </a:cubicBezTo>
                    <a:cubicBezTo>
                      <a:pt x="10911" y="0"/>
                      <a:pt x="10911" y="0"/>
                      <a:pt x="10911" y="0"/>
                    </a:cubicBezTo>
                    <a:cubicBezTo>
                      <a:pt x="4899" y="0"/>
                      <a:pt x="0" y="4899"/>
                      <a:pt x="0" y="10911"/>
                    </a:cubicBezTo>
                    <a:close/>
                  </a:path>
                </a:pathLst>
              </a:custGeom>
              <a:solidFill>
                <a:srgbClr val="A97976"/>
              </a:solidFill>
              <a:ln w="12700" cap="flat">
                <a:noFill/>
                <a:miter lim="400000"/>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092" name="Circle"/>
              <p:cNvSpPr/>
              <p:nvPr/>
            </p:nvSpPr>
            <p:spPr>
              <a:xfrm>
                <a:off x="347267" y="351424"/>
                <a:ext cx="701280" cy="70145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defTabSz="2173203">
                  <a:defRPr sz="6700">
                    <a:solidFill>
                      <a:srgbClr val="FFFFFF"/>
                    </a:solidFill>
                    <a:latin typeface="Calibri"/>
                    <a:ea typeface="Calibri"/>
                    <a:cs typeface="Calibri"/>
                    <a:sym typeface="Calibri"/>
                  </a:defRPr>
                </a:pPr>
              </a:p>
            </p:txBody>
          </p:sp>
        </p:grpSp>
        <p:pic>
          <p:nvPicPr>
            <p:cNvPr id="12094" name="protest.png" descr="protest.png"/>
            <p:cNvPicPr>
              <a:picLocks noChangeAspect="1"/>
            </p:cNvPicPr>
            <p:nvPr/>
          </p:nvPicPr>
          <p:blipFill>
            <a:blip r:embed="rId4">
              <a:extLst/>
            </a:blip>
            <a:stretch>
              <a:fillRect/>
            </a:stretch>
          </p:blipFill>
          <p:spPr>
            <a:xfrm>
              <a:off x="462957" y="467201"/>
              <a:ext cx="469901" cy="469901"/>
            </a:xfrm>
            <a:prstGeom prst="rect">
              <a:avLst/>
            </a:prstGeom>
            <a:ln w="12700" cap="flat">
              <a:noFill/>
              <a:miter lim="400000"/>
            </a:ln>
            <a:effectLst/>
          </p:spPr>
        </p:pic>
      </p:grpSp>
      <p:sp>
        <p:nvSpPr>
          <p:cNvPr id="12096" name="TextBox 15"/>
          <p:cNvSpPr txBox="1"/>
          <p:nvPr/>
        </p:nvSpPr>
        <p:spPr>
          <a:xfrm>
            <a:off x="6512610" y="5015505"/>
            <a:ext cx="3340526" cy="77784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defRPr sz="1200">
                <a:solidFill>
                  <a:srgbClr val="424242"/>
                </a:solidFill>
                <a:latin typeface="Raleway Medium"/>
                <a:ea typeface="Raleway Medium"/>
                <a:cs typeface="Raleway Medium"/>
                <a:sym typeface="Raleway Medium"/>
              </a:defRPr>
            </a:lvl1pPr>
          </a:lstStyle>
          <a:p>
            <a:pPr/>
            <a:r>
              <a:t>Description</a:t>
            </a:r>
          </a:p>
        </p:txBody>
      </p:sp>
      <p:grpSp>
        <p:nvGrpSpPr>
          <p:cNvPr id="12102" name="Group"/>
          <p:cNvGrpSpPr/>
          <p:nvPr/>
        </p:nvGrpSpPr>
        <p:grpSpPr>
          <a:xfrm>
            <a:off x="10044796" y="4347176"/>
            <a:ext cx="1395815" cy="1404305"/>
            <a:chOff x="0" y="0"/>
            <a:chExt cx="1395814" cy="1404303"/>
          </a:xfrm>
        </p:grpSpPr>
        <p:grpSp>
          <p:nvGrpSpPr>
            <p:cNvPr id="12100" name="Group"/>
            <p:cNvGrpSpPr/>
            <p:nvPr/>
          </p:nvGrpSpPr>
          <p:grpSpPr>
            <a:xfrm flipH="1">
              <a:off x="-1" y="-1"/>
              <a:ext cx="1395816" cy="1404305"/>
              <a:chOff x="0" y="0"/>
              <a:chExt cx="1395814" cy="1404303"/>
            </a:xfrm>
          </p:grpSpPr>
          <p:sp>
            <p:nvSpPr>
              <p:cNvPr id="12097" name="Shape"/>
              <p:cNvSpPr/>
              <p:nvPr/>
            </p:nvSpPr>
            <p:spPr>
              <a:xfrm flipH="1" rot="16200000">
                <a:off x="-4245" y="4244"/>
                <a:ext cx="1404304" cy="13958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1" y="11336"/>
                    </a:moveTo>
                    <a:cubicBezTo>
                      <a:pt x="21600" y="10746"/>
                      <a:pt x="21600" y="10746"/>
                      <a:pt x="21600" y="10746"/>
                    </a:cubicBezTo>
                    <a:cubicBezTo>
                      <a:pt x="21520" y="9353"/>
                      <a:pt x="21520" y="9353"/>
                      <a:pt x="21520" y="9353"/>
                    </a:cubicBezTo>
                    <a:cubicBezTo>
                      <a:pt x="19644" y="9004"/>
                      <a:pt x="19644" y="9004"/>
                      <a:pt x="19644" y="9004"/>
                    </a:cubicBezTo>
                    <a:cubicBezTo>
                      <a:pt x="19590" y="8629"/>
                      <a:pt x="19483" y="8281"/>
                      <a:pt x="19349" y="7906"/>
                    </a:cubicBezTo>
                    <a:cubicBezTo>
                      <a:pt x="20796" y="6646"/>
                      <a:pt x="20796" y="6646"/>
                      <a:pt x="20796" y="6646"/>
                    </a:cubicBezTo>
                    <a:cubicBezTo>
                      <a:pt x="20206" y="5413"/>
                      <a:pt x="20206" y="5413"/>
                      <a:pt x="20206" y="5413"/>
                    </a:cubicBezTo>
                    <a:cubicBezTo>
                      <a:pt x="18331" y="5815"/>
                      <a:pt x="18331" y="5815"/>
                      <a:pt x="18331" y="5815"/>
                    </a:cubicBezTo>
                    <a:cubicBezTo>
                      <a:pt x="18089" y="5467"/>
                      <a:pt x="17848" y="5119"/>
                      <a:pt x="17553" y="4797"/>
                    </a:cubicBezTo>
                    <a:cubicBezTo>
                      <a:pt x="18411" y="3109"/>
                      <a:pt x="18411" y="3109"/>
                      <a:pt x="18411" y="3109"/>
                    </a:cubicBezTo>
                    <a:cubicBezTo>
                      <a:pt x="17366" y="2198"/>
                      <a:pt x="17366" y="2198"/>
                      <a:pt x="17366" y="2198"/>
                    </a:cubicBezTo>
                    <a:cubicBezTo>
                      <a:pt x="15811" y="3269"/>
                      <a:pt x="15811" y="3269"/>
                      <a:pt x="15811" y="3269"/>
                    </a:cubicBezTo>
                    <a:cubicBezTo>
                      <a:pt x="15490" y="3055"/>
                      <a:pt x="15141" y="2867"/>
                      <a:pt x="14793" y="2707"/>
                    </a:cubicBezTo>
                    <a:cubicBezTo>
                      <a:pt x="14954" y="804"/>
                      <a:pt x="14954" y="804"/>
                      <a:pt x="14954" y="804"/>
                    </a:cubicBezTo>
                    <a:cubicBezTo>
                      <a:pt x="13641" y="375"/>
                      <a:pt x="13641" y="375"/>
                      <a:pt x="13641" y="375"/>
                    </a:cubicBezTo>
                    <a:cubicBezTo>
                      <a:pt x="12596" y="1956"/>
                      <a:pt x="12596" y="1956"/>
                      <a:pt x="12596" y="1956"/>
                    </a:cubicBezTo>
                    <a:cubicBezTo>
                      <a:pt x="12194" y="1876"/>
                      <a:pt x="11765" y="1822"/>
                      <a:pt x="11336" y="1796"/>
                    </a:cubicBezTo>
                    <a:cubicBezTo>
                      <a:pt x="10746" y="0"/>
                      <a:pt x="10746" y="0"/>
                      <a:pt x="10746" y="0"/>
                    </a:cubicBezTo>
                    <a:cubicBezTo>
                      <a:pt x="9380" y="80"/>
                      <a:pt x="9380" y="80"/>
                      <a:pt x="9380" y="80"/>
                    </a:cubicBezTo>
                    <a:cubicBezTo>
                      <a:pt x="9031" y="1956"/>
                      <a:pt x="9031" y="1956"/>
                      <a:pt x="9031" y="1956"/>
                    </a:cubicBezTo>
                    <a:cubicBezTo>
                      <a:pt x="8656" y="2010"/>
                      <a:pt x="8281" y="2117"/>
                      <a:pt x="7906" y="2251"/>
                    </a:cubicBezTo>
                    <a:cubicBezTo>
                      <a:pt x="6673" y="804"/>
                      <a:pt x="6673" y="804"/>
                      <a:pt x="6673" y="804"/>
                    </a:cubicBezTo>
                    <a:cubicBezTo>
                      <a:pt x="5440" y="1394"/>
                      <a:pt x="5440" y="1394"/>
                      <a:pt x="5440" y="1394"/>
                    </a:cubicBezTo>
                    <a:cubicBezTo>
                      <a:pt x="5815" y="3269"/>
                      <a:pt x="5815" y="3269"/>
                      <a:pt x="5815" y="3269"/>
                    </a:cubicBezTo>
                    <a:cubicBezTo>
                      <a:pt x="5467" y="3511"/>
                      <a:pt x="5119" y="3752"/>
                      <a:pt x="4797" y="4047"/>
                    </a:cubicBezTo>
                    <a:cubicBezTo>
                      <a:pt x="3109" y="3216"/>
                      <a:pt x="3109" y="3216"/>
                      <a:pt x="3109" y="3216"/>
                    </a:cubicBezTo>
                    <a:cubicBezTo>
                      <a:pt x="2224" y="4234"/>
                      <a:pt x="2224" y="4234"/>
                      <a:pt x="2224" y="4234"/>
                    </a:cubicBezTo>
                    <a:cubicBezTo>
                      <a:pt x="3296" y="5789"/>
                      <a:pt x="3296" y="5789"/>
                      <a:pt x="3296" y="5789"/>
                    </a:cubicBezTo>
                    <a:cubicBezTo>
                      <a:pt x="3082" y="6110"/>
                      <a:pt x="2867" y="6459"/>
                      <a:pt x="2707" y="6807"/>
                    </a:cubicBezTo>
                    <a:cubicBezTo>
                      <a:pt x="831" y="6646"/>
                      <a:pt x="831" y="6646"/>
                      <a:pt x="831" y="6646"/>
                    </a:cubicBezTo>
                    <a:cubicBezTo>
                      <a:pt x="375" y="7959"/>
                      <a:pt x="375" y="7959"/>
                      <a:pt x="375" y="7959"/>
                    </a:cubicBezTo>
                    <a:cubicBezTo>
                      <a:pt x="1956" y="9004"/>
                      <a:pt x="1956" y="9004"/>
                      <a:pt x="1956" y="9004"/>
                    </a:cubicBezTo>
                    <a:cubicBezTo>
                      <a:pt x="1876" y="9406"/>
                      <a:pt x="1822" y="9835"/>
                      <a:pt x="1796" y="10264"/>
                    </a:cubicBezTo>
                    <a:cubicBezTo>
                      <a:pt x="0" y="10854"/>
                      <a:pt x="0" y="10854"/>
                      <a:pt x="0" y="10854"/>
                    </a:cubicBezTo>
                    <a:cubicBezTo>
                      <a:pt x="107" y="12220"/>
                      <a:pt x="107" y="12220"/>
                      <a:pt x="107" y="12220"/>
                    </a:cubicBezTo>
                    <a:cubicBezTo>
                      <a:pt x="1956" y="12569"/>
                      <a:pt x="1956" y="12569"/>
                      <a:pt x="1956" y="12569"/>
                    </a:cubicBezTo>
                    <a:cubicBezTo>
                      <a:pt x="2037" y="12944"/>
                      <a:pt x="2117" y="13319"/>
                      <a:pt x="2251" y="13694"/>
                    </a:cubicBezTo>
                    <a:cubicBezTo>
                      <a:pt x="804" y="14927"/>
                      <a:pt x="804" y="14927"/>
                      <a:pt x="804" y="14927"/>
                    </a:cubicBezTo>
                    <a:cubicBezTo>
                      <a:pt x="1394" y="16160"/>
                      <a:pt x="1394" y="16160"/>
                      <a:pt x="1394" y="16160"/>
                    </a:cubicBezTo>
                    <a:cubicBezTo>
                      <a:pt x="3269" y="15785"/>
                      <a:pt x="3269" y="15785"/>
                      <a:pt x="3269" y="15785"/>
                    </a:cubicBezTo>
                    <a:cubicBezTo>
                      <a:pt x="3511" y="16133"/>
                      <a:pt x="3779" y="16481"/>
                      <a:pt x="4047" y="16803"/>
                    </a:cubicBezTo>
                    <a:cubicBezTo>
                      <a:pt x="3216" y="18491"/>
                      <a:pt x="3216" y="18491"/>
                      <a:pt x="3216" y="18491"/>
                    </a:cubicBezTo>
                    <a:cubicBezTo>
                      <a:pt x="4234" y="19376"/>
                      <a:pt x="4234" y="19376"/>
                      <a:pt x="4234" y="19376"/>
                    </a:cubicBezTo>
                    <a:cubicBezTo>
                      <a:pt x="5815" y="18331"/>
                      <a:pt x="5815" y="18331"/>
                      <a:pt x="5815" y="18331"/>
                    </a:cubicBezTo>
                    <a:cubicBezTo>
                      <a:pt x="6137" y="18545"/>
                      <a:pt x="6459" y="18733"/>
                      <a:pt x="6807" y="18893"/>
                    </a:cubicBezTo>
                    <a:cubicBezTo>
                      <a:pt x="6673" y="20769"/>
                      <a:pt x="6673" y="20769"/>
                      <a:pt x="6673" y="20769"/>
                    </a:cubicBezTo>
                    <a:cubicBezTo>
                      <a:pt x="7959" y="21225"/>
                      <a:pt x="7959" y="21225"/>
                      <a:pt x="7959" y="21225"/>
                    </a:cubicBezTo>
                    <a:cubicBezTo>
                      <a:pt x="9004" y="19644"/>
                      <a:pt x="9004" y="19644"/>
                      <a:pt x="9004" y="19644"/>
                    </a:cubicBezTo>
                    <a:cubicBezTo>
                      <a:pt x="9433" y="19724"/>
                      <a:pt x="9835" y="19778"/>
                      <a:pt x="10264" y="19804"/>
                    </a:cubicBezTo>
                    <a:cubicBezTo>
                      <a:pt x="10880" y="21600"/>
                      <a:pt x="10880" y="21600"/>
                      <a:pt x="10880" y="21600"/>
                    </a:cubicBezTo>
                    <a:cubicBezTo>
                      <a:pt x="12247" y="21520"/>
                      <a:pt x="12247" y="21520"/>
                      <a:pt x="12247" y="21520"/>
                    </a:cubicBezTo>
                    <a:cubicBezTo>
                      <a:pt x="12596" y="19644"/>
                      <a:pt x="12596" y="19644"/>
                      <a:pt x="12596" y="19644"/>
                    </a:cubicBezTo>
                    <a:cubicBezTo>
                      <a:pt x="12971" y="19563"/>
                      <a:pt x="13346" y="19483"/>
                      <a:pt x="13694" y="19349"/>
                    </a:cubicBezTo>
                    <a:cubicBezTo>
                      <a:pt x="14954" y="20796"/>
                      <a:pt x="14954" y="20796"/>
                      <a:pt x="14954" y="20796"/>
                    </a:cubicBezTo>
                    <a:cubicBezTo>
                      <a:pt x="16187" y="20206"/>
                      <a:pt x="16187" y="20206"/>
                      <a:pt x="16187" y="20206"/>
                    </a:cubicBezTo>
                    <a:cubicBezTo>
                      <a:pt x="15785" y="18331"/>
                      <a:pt x="15785" y="18331"/>
                      <a:pt x="15785" y="18331"/>
                    </a:cubicBezTo>
                    <a:cubicBezTo>
                      <a:pt x="16160" y="18089"/>
                      <a:pt x="16481" y="17821"/>
                      <a:pt x="16803" y="17553"/>
                    </a:cubicBezTo>
                    <a:cubicBezTo>
                      <a:pt x="18491" y="18384"/>
                      <a:pt x="18491" y="18384"/>
                      <a:pt x="18491" y="18384"/>
                    </a:cubicBezTo>
                    <a:cubicBezTo>
                      <a:pt x="19402" y="17366"/>
                      <a:pt x="19402" y="17366"/>
                      <a:pt x="19402" y="17366"/>
                    </a:cubicBezTo>
                    <a:cubicBezTo>
                      <a:pt x="18331" y="15785"/>
                      <a:pt x="18331" y="15785"/>
                      <a:pt x="18331" y="15785"/>
                    </a:cubicBezTo>
                    <a:cubicBezTo>
                      <a:pt x="18545" y="15463"/>
                      <a:pt x="18733" y="15141"/>
                      <a:pt x="18893" y="14793"/>
                    </a:cubicBezTo>
                    <a:cubicBezTo>
                      <a:pt x="20796" y="14927"/>
                      <a:pt x="20796" y="14927"/>
                      <a:pt x="20796" y="14927"/>
                    </a:cubicBezTo>
                    <a:cubicBezTo>
                      <a:pt x="21225" y="13641"/>
                      <a:pt x="21225" y="13641"/>
                      <a:pt x="21225" y="13641"/>
                    </a:cubicBezTo>
                    <a:cubicBezTo>
                      <a:pt x="19644" y="12596"/>
                      <a:pt x="19644" y="12596"/>
                      <a:pt x="19644" y="12596"/>
                    </a:cubicBezTo>
                    <a:cubicBezTo>
                      <a:pt x="19724" y="12194"/>
                      <a:pt x="19804" y="11765"/>
                      <a:pt x="19831" y="11336"/>
                    </a:cubicBezTo>
                    <a:close/>
                    <a:moveTo>
                      <a:pt x="4556" y="13855"/>
                    </a:moveTo>
                    <a:cubicBezTo>
                      <a:pt x="2867" y="10398"/>
                      <a:pt x="4315" y="6244"/>
                      <a:pt x="7745" y="4556"/>
                    </a:cubicBezTo>
                    <a:cubicBezTo>
                      <a:pt x="11202" y="2867"/>
                      <a:pt x="15356" y="4288"/>
                      <a:pt x="17044" y="7745"/>
                    </a:cubicBezTo>
                    <a:cubicBezTo>
                      <a:pt x="18733" y="11175"/>
                      <a:pt x="17312" y="15356"/>
                      <a:pt x="13855" y="17044"/>
                    </a:cubicBezTo>
                    <a:cubicBezTo>
                      <a:pt x="10425" y="18733"/>
                      <a:pt x="6244" y="17312"/>
                      <a:pt x="4556" y="13855"/>
                    </a:cubicBezTo>
                    <a:close/>
                  </a:path>
                </a:pathLst>
              </a:custGeom>
              <a:solidFill>
                <a:srgbClr val="424242"/>
              </a:solidFill>
              <a:ln w="12700" cap="flat">
                <a:noFill/>
                <a:miter lim="400000"/>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098" name="Shape"/>
              <p:cNvSpPr/>
              <p:nvPr/>
            </p:nvSpPr>
            <p:spPr>
              <a:xfrm flipH="1" rot="16200000">
                <a:off x="230237" y="234482"/>
                <a:ext cx="935340" cy="935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911"/>
                    </a:moveTo>
                    <a:cubicBezTo>
                      <a:pt x="0" y="10911"/>
                      <a:pt x="0" y="10911"/>
                      <a:pt x="0" y="10911"/>
                    </a:cubicBezTo>
                    <a:cubicBezTo>
                      <a:pt x="0" y="16924"/>
                      <a:pt x="4899" y="21600"/>
                      <a:pt x="10911" y="21600"/>
                    </a:cubicBezTo>
                    <a:cubicBezTo>
                      <a:pt x="10911" y="21600"/>
                      <a:pt x="10911" y="21600"/>
                      <a:pt x="10911" y="21600"/>
                    </a:cubicBezTo>
                    <a:cubicBezTo>
                      <a:pt x="16701" y="21600"/>
                      <a:pt x="21600" y="16924"/>
                      <a:pt x="21600" y="10911"/>
                    </a:cubicBezTo>
                    <a:cubicBezTo>
                      <a:pt x="21600" y="10911"/>
                      <a:pt x="21600" y="10911"/>
                      <a:pt x="21600" y="10911"/>
                    </a:cubicBezTo>
                    <a:cubicBezTo>
                      <a:pt x="21600" y="4899"/>
                      <a:pt x="16701" y="0"/>
                      <a:pt x="10911" y="0"/>
                    </a:cubicBezTo>
                    <a:cubicBezTo>
                      <a:pt x="10911" y="0"/>
                      <a:pt x="10911" y="0"/>
                      <a:pt x="10911" y="0"/>
                    </a:cubicBezTo>
                    <a:cubicBezTo>
                      <a:pt x="4899" y="0"/>
                      <a:pt x="0" y="4899"/>
                      <a:pt x="0" y="10911"/>
                    </a:cubicBezTo>
                    <a:close/>
                  </a:path>
                </a:pathLst>
              </a:custGeom>
              <a:solidFill>
                <a:srgbClr val="212121"/>
              </a:solidFill>
              <a:ln w="12700" cap="flat">
                <a:noFill/>
                <a:miter lim="400000"/>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099" name="Circle"/>
              <p:cNvSpPr/>
              <p:nvPr/>
            </p:nvSpPr>
            <p:spPr>
              <a:xfrm>
                <a:off x="347267" y="351424"/>
                <a:ext cx="701280" cy="70145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defTabSz="2173203">
                  <a:defRPr sz="6700">
                    <a:solidFill>
                      <a:srgbClr val="FFFFFF"/>
                    </a:solidFill>
                    <a:latin typeface="Calibri"/>
                    <a:ea typeface="Calibri"/>
                    <a:cs typeface="Calibri"/>
                    <a:sym typeface="Calibri"/>
                  </a:defRPr>
                </a:pPr>
              </a:p>
            </p:txBody>
          </p:sp>
        </p:grpSp>
        <p:pic>
          <p:nvPicPr>
            <p:cNvPr id="12101" name="settings.png" descr="settings.png"/>
            <p:cNvPicPr>
              <a:picLocks noChangeAspect="1"/>
            </p:cNvPicPr>
            <p:nvPr/>
          </p:nvPicPr>
          <p:blipFill>
            <a:blip r:embed="rId5">
              <a:extLst/>
            </a:blip>
            <a:stretch>
              <a:fillRect/>
            </a:stretch>
          </p:blipFill>
          <p:spPr>
            <a:xfrm>
              <a:off x="456438" y="478516"/>
              <a:ext cx="469901" cy="469901"/>
            </a:xfrm>
            <a:prstGeom prst="rect">
              <a:avLst/>
            </a:prstGeom>
            <a:ln w="12700" cap="flat">
              <a:noFill/>
              <a:miter lim="400000"/>
            </a:ln>
            <a:effectLst/>
          </p:spPr>
        </p:pic>
      </p:grpSp>
      <p:sp>
        <p:nvSpPr>
          <p:cNvPr id="12103" name="TextBox 15"/>
          <p:cNvSpPr txBox="1"/>
          <p:nvPr/>
        </p:nvSpPr>
        <p:spPr>
          <a:xfrm>
            <a:off x="7355999" y="4649913"/>
            <a:ext cx="130712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5E5E5E"/>
                </a:solidFill>
                <a:latin typeface="Raleway SemiBold"/>
                <a:ea typeface="Raleway SemiBold"/>
                <a:cs typeface="Raleway SemiBold"/>
                <a:sym typeface="Raleway SemiBold"/>
              </a:defRPr>
            </a:lvl1pPr>
          </a:lstStyle>
          <a:p>
            <a:pPr/>
            <a:r>
              <a:t>Subtitle</a:t>
            </a:r>
          </a:p>
        </p:txBody>
      </p:sp>
      <p:sp>
        <p:nvSpPr>
          <p:cNvPr id="12104" name="TextBox 15"/>
          <p:cNvSpPr txBox="1"/>
          <p:nvPr/>
        </p:nvSpPr>
        <p:spPr>
          <a:xfrm>
            <a:off x="3161649" y="4185286"/>
            <a:ext cx="1631729"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5E5E5E"/>
                </a:solidFill>
                <a:latin typeface="Raleway SemiBold"/>
                <a:ea typeface="Raleway SemiBold"/>
                <a:cs typeface="Raleway SemiBold"/>
                <a:sym typeface="Raleway SemiBold"/>
              </a:defRPr>
            </a:lvl1pPr>
          </a:lstStyle>
          <a:p>
            <a:pPr/>
            <a:r>
              <a:t>Subtitle</a:t>
            </a:r>
          </a:p>
        </p:txBody>
      </p:sp>
      <p:sp>
        <p:nvSpPr>
          <p:cNvPr id="12105" name="Line"/>
          <p:cNvSpPr/>
          <p:nvPr/>
        </p:nvSpPr>
        <p:spPr>
          <a:xfrm>
            <a:off x="2793527" y="4479669"/>
            <a:ext cx="2723072" cy="1"/>
          </a:xfrm>
          <a:prstGeom prst="line">
            <a:avLst/>
          </a:prstGeom>
          <a:ln w="25400">
            <a:solidFill>
              <a:srgbClr val="EBEBEB"/>
            </a:solidFill>
          </a:ln>
        </p:spPr>
        <p:txBody>
          <a:bodyPr lIns="45718" tIns="45718" rIns="45718" bIns="45718"/>
          <a:lstStyle/>
          <a:p>
            <a:pPr>
              <a:defRPr>
                <a:latin typeface="Arial"/>
                <a:ea typeface="Arial"/>
                <a:cs typeface="Arial"/>
                <a:sym typeface="Arial"/>
              </a:defRPr>
            </a:pPr>
          </a:p>
        </p:txBody>
      </p:sp>
      <p:sp>
        <p:nvSpPr>
          <p:cNvPr id="12106" name="Line"/>
          <p:cNvSpPr/>
          <p:nvPr/>
        </p:nvSpPr>
        <p:spPr>
          <a:xfrm>
            <a:off x="6713881" y="4921609"/>
            <a:ext cx="2723072" cy="1"/>
          </a:xfrm>
          <a:prstGeom prst="line">
            <a:avLst/>
          </a:prstGeom>
          <a:ln w="25400">
            <a:solidFill>
              <a:srgbClr val="EBEBEB"/>
            </a:solidFill>
          </a:ln>
        </p:spPr>
        <p:txBody>
          <a:bodyPr lIns="45718" tIns="45718" rIns="45718" bIns="45718"/>
          <a:lstStyle/>
          <a:p>
            <a:pPr>
              <a:defRPr>
                <a:latin typeface="Arial"/>
                <a:ea typeface="Arial"/>
                <a:cs typeface="Arial"/>
                <a:sym typeface="Arial"/>
              </a:defRPr>
            </a:pPr>
          </a:p>
        </p:txBody>
      </p:sp>
      <p:sp>
        <p:nvSpPr>
          <p:cNvPr id="12107" name="itle"/>
          <p:cNvSpPr txBox="1"/>
          <p:nvPr/>
        </p:nvSpPr>
        <p:spPr>
          <a:xfrm>
            <a:off x="7825475" y="4329315"/>
            <a:ext cx="368174"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itle</a:t>
            </a:r>
          </a:p>
        </p:txBody>
      </p:sp>
      <p:sp>
        <p:nvSpPr>
          <p:cNvPr id="12108" name="Rounded Rectangle"/>
          <p:cNvSpPr/>
          <p:nvPr/>
        </p:nvSpPr>
        <p:spPr>
          <a:xfrm>
            <a:off x="7580172" y="4333299"/>
            <a:ext cx="211342" cy="254001"/>
          </a:xfrm>
          <a:prstGeom prst="roundRect">
            <a:avLst>
              <a:gd name="adj" fmla="val 4530"/>
            </a:avLst>
          </a:prstGeom>
          <a:solidFill>
            <a:srgbClr val="424242"/>
          </a:solidFill>
          <a:ln w="12700">
            <a:miter lim="400000"/>
          </a:ln>
        </p:spPr>
        <p:txBody>
          <a:bodyPr lIns="45718" tIns="45718" rIns="45718" bIns="45718" anchor="ctr"/>
          <a:lstStyle/>
          <a:p>
            <a:pPr>
              <a:defRPr>
                <a:latin typeface="Arial"/>
                <a:ea typeface="Arial"/>
                <a:cs typeface="Arial"/>
                <a:sym typeface="Arial"/>
              </a:defRPr>
            </a:pPr>
          </a:p>
        </p:txBody>
      </p:sp>
      <p:sp>
        <p:nvSpPr>
          <p:cNvPr id="12109" name="T"/>
          <p:cNvSpPr txBox="1"/>
          <p:nvPr/>
        </p:nvSpPr>
        <p:spPr>
          <a:xfrm>
            <a:off x="7610798" y="4329315"/>
            <a:ext cx="154204"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Raleway Regular"/>
                <a:ea typeface="Raleway Regular"/>
                <a:cs typeface="Raleway Regular"/>
                <a:sym typeface="Raleway Regular"/>
              </a:defRPr>
            </a:lvl1pPr>
          </a:lstStyle>
          <a:p>
            <a:pPr/>
            <a:r>
              <a:t>T</a:t>
            </a:r>
          </a:p>
        </p:txBody>
      </p:sp>
      <p:sp>
        <p:nvSpPr>
          <p:cNvPr id="12110" name="itle"/>
          <p:cNvSpPr txBox="1"/>
          <p:nvPr/>
        </p:nvSpPr>
        <p:spPr>
          <a:xfrm>
            <a:off x="3820801" y="3846716"/>
            <a:ext cx="368174"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itle</a:t>
            </a:r>
          </a:p>
        </p:txBody>
      </p:sp>
      <p:sp>
        <p:nvSpPr>
          <p:cNvPr id="12111" name="Rounded Rectangle"/>
          <p:cNvSpPr/>
          <p:nvPr/>
        </p:nvSpPr>
        <p:spPr>
          <a:xfrm>
            <a:off x="3571368" y="3850700"/>
            <a:ext cx="211342" cy="254001"/>
          </a:xfrm>
          <a:prstGeom prst="roundRect">
            <a:avLst>
              <a:gd name="adj" fmla="val 4530"/>
            </a:avLst>
          </a:prstGeom>
          <a:solidFill>
            <a:srgbClr val="CA8F8B"/>
          </a:solidFill>
          <a:ln w="12700">
            <a:miter lim="400000"/>
          </a:ln>
        </p:spPr>
        <p:txBody>
          <a:bodyPr lIns="45718" tIns="45718" rIns="45718" bIns="45718" anchor="ctr"/>
          <a:lstStyle/>
          <a:p>
            <a:pPr>
              <a:defRPr>
                <a:latin typeface="Arial"/>
                <a:ea typeface="Arial"/>
                <a:cs typeface="Arial"/>
                <a:sym typeface="Arial"/>
              </a:defRPr>
            </a:pPr>
          </a:p>
        </p:txBody>
      </p:sp>
      <p:sp>
        <p:nvSpPr>
          <p:cNvPr id="12112" name="T"/>
          <p:cNvSpPr txBox="1"/>
          <p:nvPr/>
        </p:nvSpPr>
        <p:spPr>
          <a:xfrm>
            <a:off x="3601994" y="3846716"/>
            <a:ext cx="154204"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Raleway Regular"/>
                <a:ea typeface="Raleway Regular"/>
                <a:cs typeface="Raleway Regular"/>
                <a:sym typeface="Raleway Regular"/>
              </a:defRPr>
            </a:lvl1pPr>
          </a:lstStyle>
          <a:p>
            <a:pPr/>
            <a:r>
              <a:t>T</a:t>
            </a:r>
          </a:p>
        </p:txBody>
      </p:sp>
      <p:sp>
        <p:nvSpPr>
          <p:cNvPr id="12113" name="itle"/>
          <p:cNvSpPr txBox="1"/>
          <p:nvPr/>
        </p:nvSpPr>
        <p:spPr>
          <a:xfrm>
            <a:off x="7879800" y="2302172"/>
            <a:ext cx="368174"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itle</a:t>
            </a:r>
          </a:p>
        </p:txBody>
      </p:sp>
      <p:sp>
        <p:nvSpPr>
          <p:cNvPr id="12114" name="Rounded Rectangle"/>
          <p:cNvSpPr/>
          <p:nvPr/>
        </p:nvSpPr>
        <p:spPr>
          <a:xfrm>
            <a:off x="7637846" y="2306156"/>
            <a:ext cx="211342" cy="254001"/>
          </a:xfrm>
          <a:prstGeom prst="roundRect">
            <a:avLst>
              <a:gd name="adj" fmla="val 4530"/>
            </a:avLst>
          </a:prstGeom>
          <a:solidFill>
            <a:srgbClr val="87393C"/>
          </a:solidFill>
          <a:ln w="12700">
            <a:miter lim="400000"/>
          </a:ln>
        </p:spPr>
        <p:txBody>
          <a:bodyPr lIns="45718" tIns="45718" rIns="45718" bIns="45718" anchor="ctr"/>
          <a:lstStyle/>
          <a:p>
            <a:pPr>
              <a:defRPr>
                <a:latin typeface="Arial"/>
                <a:ea typeface="Arial"/>
                <a:cs typeface="Arial"/>
                <a:sym typeface="Arial"/>
              </a:defRPr>
            </a:pPr>
          </a:p>
        </p:txBody>
      </p:sp>
      <p:sp>
        <p:nvSpPr>
          <p:cNvPr id="12115" name="E"/>
          <p:cNvSpPr txBox="1"/>
          <p:nvPr/>
        </p:nvSpPr>
        <p:spPr>
          <a:xfrm>
            <a:off x="7668472" y="2302172"/>
            <a:ext cx="150089"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Raleway Regular"/>
                <a:ea typeface="Raleway Regular"/>
                <a:cs typeface="Raleway Regular"/>
                <a:sym typeface="Raleway Regular"/>
              </a:defRPr>
            </a:lvl1pPr>
          </a:lstStyle>
          <a:p>
            <a:pPr/>
            <a:r>
              <a:t>E</a:t>
            </a:r>
          </a:p>
        </p:txBody>
      </p:sp>
      <p:grpSp>
        <p:nvGrpSpPr>
          <p:cNvPr id="12118" name="Group"/>
          <p:cNvGrpSpPr/>
          <p:nvPr/>
        </p:nvGrpSpPr>
        <p:grpSpPr>
          <a:xfrm>
            <a:off x="5854396" y="2410975"/>
            <a:ext cx="728451" cy="353896"/>
            <a:chOff x="0" y="0"/>
            <a:chExt cx="728449" cy="353894"/>
          </a:xfrm>
        </p:grpSpPr>
        <p:sp>
          <p:nvSpPr>
            <p:cNvPr id="12116" name="Shape"/>
            <p:cNvSpPr/>
            <p:nvPr/>
          </p:nvSpPr>
          <p:spPr>
            <a:xfrm>
              <a:off x="207749" y="0"/>
              <a:ext cx="520701" cy="353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7" y="0"/>
                  </a:moveTo>
                  <a:cubicBezTo>
                    <a:pt x="8140" y="0"/>
                    <a:pt x="8802" y="7210"/>
                    <a:pt x="4207" y="7210"/>
                  </a:cubicBezTo>
                  <a:cubicBezTo>
                    <a:pt x="2461" y="7210"/>
                    <a:pt x="876" y="5708"/>
                    <a:pt x="0" y="3583"/>
                  </a:cubicBezTo>
                  <a:lnTo>
                    <a:pt x="0" y="17813"/>
                  </a:lnTo>
                  <a:cubicBezTo>
                    <a:pt x="877" y="15691"/>
                    <a:pt x="2462" y="14405"/>
                    <a:pt x="4207" y="14405"/>
                  </a:cubicBezTo>
                  <a:cubicBezTo>
                    <a:pt x="8802" y="14405"/>
                    <a:pt x="8140" y="21600"/>
                    <a:pt x="14047" y="21600"/>
                  </a:cubicBezTo>
                  <a:cubicBezTo>
                    <a:pt x="18313" y="21600"/>
                    <a:pt x="21600" y="16798"/>
                    <a:pt x="21600" y="10560"/>
                  </a:cubicBezTo>
                  <a:cubicBezTo>
                    <a:pt x="21600" y="4801"/>
                    <a:pt x="18313" y="0"/>
                    <a:pt x="14047" y="0"/>
                  </a:cubicBezTo>
                  <a:close/>
                </a:path>
              </a:pathLst>
            </a:custGeom>
            <a:solidFill>
              <a:srgbClr val="F6F6F6"/>
            </a:solidFill>
            <a:ln w="38100" cap="flat">
              <a:solidFill>
                <a:srgbClr val="FFFFFF"/>
              </a:solidFill>
              <a:prstDash val="solid"/>
              <a:round/>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117" name="Rectangle"/>
            <p:cNvSpPr/>
            <p:nvPr/>
          </p:nvSpPr>
          <p:spPr>
            <a:xfrm>
              <a:off x="0" y="38924"/>
              <a:ext cx="228388" cy="276046"/>
            </a:xfrm>
            <a:prstGeom prst="rect">
              <a:avLst/>
            </a:prstGeom>
            <a:solidFill>
              <a:srgbClr val="F6F6F6"/>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grpSp>
      <p:sp>
        <p:nvSpPr>
          <p:cNvPr id="12119"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120"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121"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2122" name="etisalat_by_eand_Latin_Primary logo_RGB_BlackRed.png" descr="etisalat_by_eand_Latin_Primary logo_RGB_BlackRed.png"/>
          <p:cNvPicPr>
            <a:picLocks noChangeAspect="1"/>
          </p:cNvPicPr>
          <p:nvPr/>
        </p:nvPicPr>
        <p:blipFill>
          <a:blip r:embed="rId6">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24" name="Rounded Rectangle"/>
          <p:cNvSpPr/>
          <p:nvPr/>
        </p:nvSpPr>
        <p:spPr>
          <a:xfrm>
            <a:off x="1442773" y="1292333"/>
            <a:ext cx="4226471" cy="1712997"/>
          </a:xfrm>
          <a:prstGeom prst="roundRect">
            <a:avLst>
              <a:gd name="adj" fmla="val 11170"/>
            </a:avLst>
          </a:prstGeom>
          <a:solidFill>
            <a:srgbClr val="EFEFEF">
              <a:alpha val="84395"/>
            </a:srgbClr>
          </a:solidFill>
          <a:ln w="12700">
            <a:miter lim="400000"/>
          </a:ln>
        </p:spPr>
        <p:txBody>
          <a:bodyPr lIns="45718" tIns="45718" rIns="45718" bIns="45718" anchor="ctr"/>
          <a:lstStyle/>
          <a:p>
            <a:pPr>
              <a:defRPr>
                <a:latin typeface="Arial"/>
                <a:ea typeface="Arial"/>
                <a:cs typeface="Arial"/>
                <a:sym typeface="Arial"/>
              </a:defRPr>
            </a:pPr>
          </a:p>
        </p:txBody>
      </p:sp>
      <p:sp>
        <p:nvSpPr>
          <p:cNvPr id="12125" name="TextBox 15"/>
          <p:cNvSpPr txBox="1"/>
          <p:nvPr/>
        </p:nvSpPr>
        <p:spPr>
          <a:xfrm>
            <a:off x="2295185" y="2067304"/>
            <a:ext cx="3072496" cy="77784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Description</a:t>
            </a:r>
          </a:p>
        </p:txBody>
      </p:sp>
      <p:sp>
        <p:nvSpPr>
          <p:cNvPr id="12126" name="TextBox 15"/>
          <p:cNvSpPr txBox="1"/>
          <p:nvPr/>
        </p:nvSpPr>
        <p:spPr>
          <a:xfrm>
            <a:off x="2304984" y="1756226"/>
            <a:ext cx="130712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B69B6A"/>
                </a:solidFill>
                <a:latin typeface="Raleway SemiBold"/>
                <a:ea typeface="Raleway SemiBold"/>
                <a:cs typeface="Raleway SemiBold"/>
                <a:sym typeface="Raleway SemiBold"/>
              </a:defRPr>
            </a:lvl1pPr>
          </a:lstStyle>
          <a:p>
            <a:pPr/>
            <a:r>
              <a:t>Subtitle</a:t>
            </a:r>
          </a:p>
        </p:txBody>
      </p:sp>
      <p:sp>
        <p:nvSpPr>
          <p:cNvPr id="12127" name="Title"/>
          <p:cNvSpPr txBox="1"/>
          <p:nvPr/>
        </p:nvSpPr>
        <p:spPr>
          <a:xfrm>
            <a:off x="2304984" y="1481156"/>
            <a:ext cx="509677"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Title</a:t>
            </a:r>
          </a:p>
        </p:txBody>
      </p:sp>
      <p:grpSp>
        <p:nvGrpSpPr>
          <p:cNvPr id="12130" name="Group"/>
          <p:cNvGrpSpPr/>
          <p:nvPr/>
        </p:nvGrpSpPr>
        <p:grpSpPr>
          <a:xfrm>
            <a:off x="377967" y="1480097"/>
            <a:ext cx="1805782" cy="1337469"/>
            <a:chOff x="0" y="0"/>
            <a:chExt cx="1805781" cy="1337468"/>
          </a:xfrm>
        </p:grpSpPr>
        <p:sp>
          <p:nvSpPr>
            <p:cNvPr id="12128" name="Shape"/>
            <p:cNvSpPr/>
            <p:nvPr/>
          </p:nvSpPr>
          <p:spPr>
            <a:xfrm>
              <a:off x="0" y="0"/>
              <a:ext cx="1805782" cy="1337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2" y="0"/>
                  </a:moveTo>
                  <a:cubicBezTo>
                    <a:pt x="658" y="0"/>
                    <a:pt x="0" y="886"/>
                    <a:pt x="0" y="1993"/>
                  </a:cubicBezTo>
                  <a:cubicBezTo>
                    <a:pt x="0" y="3705"/>
                    <a:pt x="0" y="2795"/>
                    <a:pt x="0" y="3705"/>
                  </a:cubicBezTo>
                  <a:lnTo>
                    <a:pt x="214" y="3705"/>
                  </a:lnTo>
                  <a:lnTo>
                    <a:pt x="214" y="17895"/>
                  </a:lnTo>
                  <a:lnTo>
                    <a:pt x="0" y="17895"/>
                  </a:lnTo>
                  <a:cubicBezTo>
                    <a:pt x="0" y="18021"/>
                    <a:pt x="0" y="19607"/>
                    <a:pt x="0" y="19607"/>
                  </a:cubicBezTo>
                  <a:cubicBezTo>
                    <a:pt x="0" y="20714"/>
                    <a:pt x="658" y="21600"/>
                    <a:pt x="1562" y="21600"/>
                  </a:cubicBezTo>
                  <a:cubicBezTo>
                    <a:pt x="6161" y="21600"/>
                    <a:pt x="6162" y="21600"/>
                    <a:pt x="6162" y="21600"/>
                  </a:cubicBezTo>
                  <a:cubicBezTo>
                    <a:pt x="6901" y="21600"/>
                    <a:pt x="7391" y="20937"/>
                    <a:pt x="7391" y="19940"/>
                  </a:cubicBezTo>
                  <a:cubicBezTo>
                    <a:pt x="7391" y="18389"/>
                    <a:pt x="6162" y="18718"/>
                    <a:pt x="6162" y="16613"/>
                  </a:cubicBezTo>
                  <a:cubicBezTo>
                    <a:pt x="6162" y="15284"/>
                    <a:pt x="6984" y="14178"/>
                    <a:pt x="8051" y="14178"/>
                  </a:cubicBezTo>
                  <a:cubicBezTo>
                    <a:pt x="9037" y="14178"/>
                    <a:pt x="9855" y="15284"/>
                    <a:pt x="9855" y="16613"/>
                  </a:cubicBezTo>
                  <a:cubicBezTo>
                    <a:pt x="9855" y="18607"/>
                    <a:pt x="8626" y="18389"/>
                    <a:pt x="8626" y="19940"/>
                  </a:cubicBezTo>
                  <a:cubicBezTo>
                    <a:pt x="8626" y="20937"/>
                    <a:pt x="9198" y="21600"/>
                    <a:pt x="9855" y="21600"/>
                  </a:cubicBezTo>
                  <a:cubicBezTo>
                    <a:pt x="14537" y="21600"/>
                    <a:pt x="14536" y="21600"/>
                    <a:pt x="14536" y="21600"/>
                  </a:cubicBezTo>
                  <a:cubicBezTo>
                    <a:pt x="15357" y="21600"/>
                    <a:pt x="16098" y="20714"/>
                    <a:pt x="16098" y="19607"/>
                  </a:cubicBezTo>
                  <a:cubicBezTo>
                    <a:pt x="16098" y="13293"/>
                    <a:pt x="16098" y="13293"/>
                    <a:pt x="16098" y="13293"/>
                  </a:cubicBezTo>
                  <a:cubicBezTo>
                    <a:pt x="16098" y="12407"/>
                    <a:pt x="16593" y="11633"/>
                    <a:pt x="17332" y="11633"/>
                  </a:cubicBezTo>
                  <a:cubicBezTo>
                    <a:pt x="18482" y="11633"/>
                    <a:pt x="18236" y="13293"/>
                    <a:pt x="19796" y="13293"/>
                  </a:cubicBezTo>
                  <a:cubicBezTo>
                    <a:pt x="20782" y="13293"/>
                    <a:pt x="21600" y="12187"/>
                    <a:pt x="21600" y="10858"/>
                  </a:cubicBezTo>
                  <a:cubicBezTo>
                    <a:pt x="21600" y="9418"/>
                    <a:pt x="20782" y="8307"/>
                    <a:pt x="19796" y="8307"/>
                  </a:cubicBezTo>
                  <a:cubicBezTo>
                    <a:pt x="18236" y="8307"/>
                    <a:pt x="18482" y="9967"/>
                    <a:pt x="17332" y="9967"/>
                  </a:cubicBezTo>
                  <a:cubicBezTo>
                    <a:pt x="16593" y="9967"/>
                    <a:pt x="16098" y="9193"/>
                    <a:pt x="16098" y="8307"/>
                  </a:cubicBezTo>
                  <a:cubicBezTo>
                    <a:pt x="16098" y="1993"/>
                    <a:pt x="16098" y="1993"/>
                    <a:pt x="16098" y="1993"/>
                  </a:cubicBezTo>
                  <a:cubicBezTo>
                    <a:pt x="16098" y="886"/>
                    <a:pt x="15357" y="0"/>
                    <a:pt x="14536" y="0"/>
                  </a:cubicBezTo>
                  <a:cubicBezTo>
                    <a:pt x="9855" y="0"/>
                    <a:pt x="9855" y="0"/>
                    <a:pt x="9855" y="0"/>
                  </a:cubicBezTo>
                  <a:cubicBezTo>
                    <a:pt x="9198" y="0"/>
                    <a:pt x="8626" y="774"/>
                    <a:pt x="8626" y="1660"/>
                  </a:cubicBezTo>
                  <a:cubicBezTo>
                    <a:pt x="8626" y="3211"/>
                    <a:pt x="9855" y="2882"/>
                    <a:pt x="9855" y="4987"/>
                  </a:cubicBezTo>
                  <a:cubicBezTo>
                    <a:pt x="9855" y="6316"/>
                    <a:pt x="9037" y="7422"/>
                    <a:pt x="8051" y="7422"/>
                  </a:cubicBezTo>
                  <a:cubicBezTo>
                    <a:pt x="6984" y="7422"/>
                    <a:pt x="6162" y="6316"/>
                    <a:pt x="6162" y="4987"/>
                  </a:cubicBezTo>
                  <a:cubicBezTo>
                    <a:pt x="6162" y="2993"/>
                    <a:pt x="7391" y="3211"/>
                    <a:pt x="7391" y="1660"/>
                  </a:cubicBezTo>
                  <a:cubicBezTo>
                    <a:pt x="7391" y="774"/>
                    <a:pt x="6901" y="0"/>
                    <a:pt x="6162" y="0"/>
                  </a:cubicBezTo>
                  <a:cubicBezTo>
                    <a:pt x="1563" y="0"/>
                    <a:pt x="1562" y="0"/>
                    <a:pt x="1562" y="0"/>
                  </a:cubicBezTo>
                  <a:close/>
                </a:path>
              </a:pathLst>
            </a:custGeom>
            <a:solidFill>
              <a:srgbClr val="B69B6A"/>
            </a:solidFill>
            <a:ln w="9525" cap="flat">
              <a:solidFill>
                <a:srgbClr val="FFFFFF"/>
              </a:solidFill>
              <a:prstDash val="solid"/>
              <a:round/>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129" name="Rounded Rectangle"/>
            <p:cNvSpPr/>
            <p:nvPr/>
          </p:nvSpPr>
          <p:spPr>
            <a:xfrm>
              <a:off x="1263" y="2505"/>
              <a:ext cx="1270001" cy="1331735"/>
            </a:xfrm>
            <a:prstGeom prst="roundRect">
              <a:avLst>
                <a:gd name="adj" fmla="val 15000"/>
              </a:avLst>
            </a:prstGeom>
            <a:solidFill>
              <a:srgbClr val="B69B6A"/>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grpSp>
      <p:sp>
        <p:nvSpPr>
          <p:cNvPr id="12131" name="Rounded Rectangle"/>
          <p:cNvSpPr/>
          <p:nvPr/>
        </p:nvSpPr>
        <p:spPr>
          <a:xfrm>
            <a:off x="1442773" y="3413424"/>
            <a:ext cx="4226471" cy="1712996"/>
          </a:xfrm>
          <a:prstGeom prst="roundRect">
            <a:avLst>
              <a:gd name="adj" fmla="val 11170"/>
            </a:avLst>
          </a:prstGeom>
          <a:solidFill>
            <a:srgbClr val="EFEFEF">
              <a:alpha val="84395"/>
            </a:srgbClr>
          </a:solidFill>
          <a:ln w="12700">
            <a:miter lim="400000"/>
          </a:ln>
        </p:spPr>
        <p:txBody>
          <a:bodyPr lIns="45718" tIns="45718" rIns="45718" bIns="45718" anchor="ctr"/>
          <a:lstStyle/>
          <a:p>
            <a:pPr>
              <a:defRPr>
                <a:latin typeface="Arial"/>
                <a:ea typeface="Arial"/>
                <a:cs typeface="Arial"/>
                <a:sym typeface="Arial"/>
              </a:defRPr>
            </a:pPr>
          </a:p>
        </p:txBody>
      </p:sp>
      <p:sp>
        <p:nvSpPr>
          <p:cNvPr id="12132" name="TextBox 15"/>
          <p:cNvSpPr txBox="1"/>
          <p:nvPr/>
        </p:nvSpPr>
        <p:spPr>
          <a:xfrm>
            <a:off x="2295185" y="4162994"/>
            <a:ext cx="3072496" cy="77784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Description</a:t>
            </a:r>
          </a:p>
        </p:txBody>
      </p:sp>
      <p:sp>
        <p:nvSpPr>
          <p:cNvPr id="12133" name="TextBox 15"/>
          <p:cNvSpPr txBox="1"/>
          <p:nvPr/>
        </p:nvSpPr>
        <p:spPr>
          <a:xfrm>
            <a:off x="2304984" y="3851916"/>
            <a:ext cx="130712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87393C"/>
                </a:solidFill>
                <a:latin typeface="Raleway SemiBold"/>
                <a:ea typeface="Raleway SemiBold"/>
                <a:cs typeface="Raleway SemiBold"/>
                <a:sym typeface="Raleway SemiBold"/>
              </a:defRPr>
            </a:lvl1pPr>
          </a:lstStyle>
          <a:p>
            <a:pPr/>
            <a:r>
              <a:t>Subtitle</a:t>
            </a:r>
          </a:p>
        </p:txBody>
      </p:sp>
      <p:sp>
        <p:nvSpPr>
          <p:cNvPr id="12134" name="Title"/>
          <p:cNvSpPr txBox="1"/>
          <p:nvPr/>
        </p:nvSpPr>
        <p:spPr>
          <a:xfrm>
            <a:off x="2304984" y="3576846"/>
            <a:ext cx="509677"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Title</a:t>
            </a:r>
          </a:p>
        </p:txBody>
      </p:sp>
      <p:grpSp>
        <p:nvGrpSpPr>
          <p:cNvPr id="12137" name="Group"/>
          <p:cNvGrpSpPr/>
          <p:nvPr/>
        </p:nvGrpSpPr>
        <p:grpSpPr>
          <a:xfrm>
            <a:off x="377967" y="3601187"/>
            <a:ext cx="1805782" cy="1337470"/>
            <a:chOff x="0" y="0"/>
            <a:chExt cx="1805781" cy="1337468"/>
          </a:xfrm>
        </p:grpSpPr>
        <p:sp>
          <p:nvSpPr>
            <p:cNvPr id="12135" name="Shape"/>
            <p:cNvSpPr/>
            <p:nvPr/>
          </p:nvSpPr>
          <p:spPr>
            <a:xfrm>
              <a:off x="0" y="0"/>
              <a:ext cx="1805782" cy="1337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2" y="0"/>
                  </a:moveTo>
                  <a:cubicBezTo>
                    <a:pt x="658" y="0"/>
                    <a:pt x="0" y="886"/>
                    <a:pt x="0" y="1993"/>
                  </a:cubicBezTo>
                  <a:cubicBezTo>
                    <a:pt x="0" y="3705"/>
                    <a:pt x="0" y="2795"/>
                    <a:pt x="0" y="3705"/>
                  </a:cubicBezTo>
                  <a:lnTo>
                    <a:pt x="214" y="3705"/>
                  </a:lnTo>
                  <a:lnTo>
                    <a:pt x="214" y="17895"/>
                  </a:lnTo>
                  <a:lnTo>
                    <a:pt x="0" y="17895"/>
                  </a:lnTo>
                  <a:cubicBezTo>
                    <a:pt x="0" y="18021"/>
                    <a:pt x="0" y="19607"/>
                    <a:pt x="0" y="19607"/>
                  </a:cubicBezTo>
                  <a:cubicBezTo>
                    <a:pt x="0" y="20714"/>
                    <a:pt x="658" y="21600"/>
                    <a:pt x="1562" y="21600"/>
                  </a:cubicBezTo>
                  <a:cubicBezTo>
                    <a:pt x="6161" y="21600"/>
                    <a:pt x="6162" y="21600"/>
                    <a:pt x="6162" y="21600"/>
                  </a:cubicBezTo>
                  <a:cubicBezTo>
                    <a:pt x="6901" y="21600"/>
                    <a:pt x="7391" y="20937"/>
                    <a:pt x="7391" y="19940"/>
                  </a:cubicBezTo>
                  <a:cubicBezTo>
                    <a:pt x="7391" y="18389"/>
                    <a:pt x="6162" y="18718"/>
                    <a:pt x="6162" y="16613"/>
                  </a:cubicBezTo>
                  <a:cubicBezTo>
                    <a:pt x="6162" y="15284"/>
                    <a:pt x="6984" y="14178"/>
                    <a:pt x="8051" y="14178"/>
                  </a:cubicBezTo>
                  <a:cubicBezTo>
                    <a:pt x="9037" y="14178"/>
                    <a:pt x="9855" y="15284"/>
                    <a:pt x="9855" y="16613"/>
                  </a:cubicBezTo>
                  <a:cubicBezTo>
                    <a:pt x="9855" y="18607"/>
                    <a:pt x="8626" y="18389"/>
                    <a:pt x="8626" y="19940"/>
                  </a:cubicBezTo>
                  <a:cubicBezTo>
                    <a:pt x="8626" y="20937"/>
                    <a:pt x="9198" y="21600"/>
                    <a:pt x="9855" y="21600"/>
                  </a:cubicBezTo>
                  <a:cubicBezTo>
                    <a:pt x="14537" y="21600"/>
                    <a:pt x="14536" y="21600"/>
                    <a:pt x="14536" y="21600"/>
                  </a:cubicBezTo>
                  <a:cubicBezTo>
                    <a:pt x="15357" y="21600"/>
                    <a:pt x="16098" y="20714"/>
                    <a:pt x="16098" y="19607"/>
                  </a:cubicBezTo>
                  <a:cubicBezTo>
                    <a:pt x="16098" y="13293"/>
                    <a:pt x="16098" y="13293"/>
                    <a:pt x="16098" y="13293"/>
                  </a:cubicBezTo>
                  <a:cubicBezTo>
                    <a:pt x="16098" y="12407"/>
                    <a:pt x="16593" y="11633"/>
                    <a:pt x="17332" y="11633"/>
                  </a:cubicBezTo>
                  <a:cubicBezTo>
                    <a:pt x="18482" y="11633"/>
                    <a:pt x="18236" y="13293"/>
                    <a:pt x="19796" y="13293"/>
                  </a:cubicBezTo>
                  <a:cubicBezTo>
                    <a:pt x="20782" y="13293"/>
                    <a:pt x="21600" y="12187"/>
                    <a:pt x="21600" y="10858"/>
                  </a:cubicBezTo>
                  <a:cubicBezTo>
                    <a:pt x="21600" y="9418"/>
                    <a:pt x="20782" y="8307"/>
                    <a:pt x="19796" y="8307"/>
                  </a:cubicBezTo>
                  <a:cubicBezTo>
                    <a:pt x="18236" y="8307"/>
                    <a:pt x="18482" y="9967"/>
                    <a:pt x="17332" y="9967"/>
                  </a:cubicBezTo>
                  <a:cubicBezTo>
                    <a:pt x="16593" y="9967"/>
                    <a:pt x="16098" y="9193"/>
                    <a:pt x="16098" y="8307"/>
                  </a:cubicBezTo>
                  <a:cubicBezTo>
                    <a:pt x="16098" y="1993"/>
                    <a:pt x="16098" y="1993"/>
                    <a:pt x="16098" y="1993"/>
                  </a:cubicBezTo>
                  <a:cubicBezTo>
                    <a:pt x="16098" y="886"/>
                    <a:pt x="15357" y="0"/>
                    <a:pt x="14536" y="0"/>
                  </a:cubicBezTo>
                  <a:cubicBezTo>
                    <a:pt x="9855" y="0"/>
                    <a:pt x="9855" y="0"/>
                    <a:pt x="9855" y="0"/>
                  </a:cubicBezTo>
                  <a:cubicBezTo>
                    <a:pt x="9198" y="0"/>
                    <a:pt x="8626" y="774"/>
                    <a:pt x="8626" y="1660"/>
                  </a:cubicBezTo>
                  <a:cubicBezTo>
                    <a:pt x="8626" y="3211"/>
                    <a:pt x="9855" y="2882"/>
                    <a:pt x="9855" y="4987"/>
                  </a:cubicBezTo>
                  <a:cubicBezTo>
                    <a:pt x="9855" y="6316"/>
                    <a:pt x="9037" y="7422"/>
                    <a:pt x="8051" y="7422"/>
                  </a:cubicBezTo>
                  <a:cubicBezTo>
                    <a:pt x="6984" y="7422"/>
                    <a:pt x="6162" y="6316"/>
                    <a:pt x="6162" y="4987"/>
                  </a:cubicBezTo>
                  <a:cubicBezTo>
                    <a:pt x="6162" y="2993"/>
                    <a:pt x="7391" y="3211"/>
                    <a:pt x="7391" y="1660"/>
                  </a:cubicBezTo>
                  <a:cubicBezTo>
                    <a:pt x="7391" y="774"/>
                    <a:pt x="6901" y="0"/>
                    <a:pt x="6162" y="0"/>
                  </a:cubicBezTo>
                  <a:cubicBezTo>
                    <a:pt x="1563" y="0"/>
                    <a:pt x="1562" y="0"/>
                    <a:pt x="1562" y="0"/>
                  </a:cubicBezTo>
                  <a:close/>
                </a:path>
              </a:pathLst>
            </a:custGeom>
            <a:solidFill>
              <a:srgbClr val="87393C"/>
            </a:solidFill>
            <a:ln w="9525" cap="flat">
              <a:solidFill>
                <a:srgbClr val="FFFFFF"/>
              </a:solidFill>
              <a:prstDash val="solid"/>
              <a:round/>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136" name="Rounded Rectangle"/>
            <p:cNvSpPr/>
            <p:nvPr/>
          </p:nvSpPr>
          <p:spPr>
            <a:xfrm>
              <a:off x="1263" y="2505"/>
              <a:ext cx="1270001" cy="1331735"/>
            </a:xfrm>
            <a:prstGeom prst="roundRect">
              <a:avLst>
                <a:gd name="adj" fmla="val 15000"/>
              </a:avLst>
            </a:prstGeom>
            <a:solidFill>
              <a:srgbClr val="87393C"/>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grpSp>
      <p:sp>
        <p:nvSpPr>
          <p:cNvPr id="12138" name="Rounded Rectangle"/>
          <p:cNvSpPr/>
          <p:nvPr/>
        </p:nvSpPr>
        <p:spPr>
          <a:xfrm>
            <a:off x="7240317" y="1292333"/>
            <a:ext cx="4226472" cy="1712997"/>
          </a:xfrm>
          <a:prstGeom prst="roundRect">
            <a:avLst>
              <a:gd name="adj" fmla="val 11170"/>
            </a:avLst>
          </a:prstGeom>
          <a:solidFill>
            <a:srgbClr val="EFEFEF">
              <a:alpha val="84395"/>
            </a:srgbClr>
          </a:solidFill>
          <a:ln w="12700">
            <a:miter lim="400000"/>
          </a:ln>
        </p:spPr>
        <p:txBody>
          <a:bodyPr lIns="45718" tIns="45718" rIns="45718" bIns="45718" anchor="ctr"/>
          <a:lstStyle/>
          <a:p>
            <a:pPr>
              <a:defRPr>
                <a:latin typeface="Arial"/>
                <a:ea typeface="Arial"/>
                <a:cs typeface="Arial"/>
                <a:sym typeface="Arial"/>
              </a:defRPr>
            </a:pPr>
          </a:p>
        </p:txBody>
      </p:sp>
      <p:sp>
        <p:nvSpPr>
          <p:cNvPr id="12139" name="TextBox 15"/>
          <p:cNvSpPr txBox="1"/>
          <p:nvPr/>
        </p:nvSpPr>
        <p:spPr>
          <a:xfrm>
            <a:off x="8092730" y="2067304"/>
            <a:ext cx="3072496" cy="77784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Description</a:t>
            </a:r>
          </a:p>
        </p:txBody>
      </p:sp>
      <p:sp>
        <p:nvSpPr>
          <p:cNvPr id="12140" name="TextBox 15"/>
          <p:cNvSpPr txBox="1"/>
          <p:nvPr/>
        </p:nvSpPr>
        <p:spPr>
          <a:xfrm>
            <a:off x="8102528" y="1756226"/>
            <a:ext cx="130712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CA8F8B"/>
                </a:solidFill>
                <a:latin typeface="Raleway SemiBold"/>
                <a:ea typeface="Raleway SemiBold"/>
                <a:cs typeface="Raleway SemiBold"/>
                <a:sym typeface="Raleway SemiBold"/>
              </a:defRPr>
            </a:lvl1pPr>
          </a:lstStyle>
          <a:p>
            <a:pPr/>
            <a:r>
              <a:t>Subtitle</a:t>
            </a:r>
          </a:p>
        </p:txBody>
      </p:sp>
      <p:grpSp>
        <p:nvGrpSpPr>
          <p:cNvPr id="12143" name="Group"/>
          <p:cNvGrpSpPr/>
          <p:nvPr/>
        </p:nvGrpSpPr>
        <p:grpSpPr>
          <a:xfrm>
            <a:off x="6175512" y="1480097"/>
            <a:ext cx="1805782" cy="1337469"/>
            <a:chOff x="0" y="0"/>
            <a:chExt cx="1805781" cy="1337468"/>
          </a:xfrm>
        </p:grpSpPr>
        <p:sp>
          <p:nvSpPr>
            <p:cNvPr id="12141" name="Shape"/>
            <p:cNvSpPr/>
            <p:nvPr/>
          </p:nvSpPr>
          <p:spPr>
            <a:xfrm>
              <a:off x="0" y="0"/>
              <a:ext cx="1805782" cy="1337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2" y="0"/>
                  </a:moveTo>
                  <a:cubicBezTo>
                    <a:pt x="658" y="0"/>
                    <a:pt x="0" y="886"/>
                    <a:pt x="0" y="1993"/>
                  </a:cubicBezTo>
                  <a:cubicBezTo>
                    <a:pt x="0" y="3705"/>
                    <a:pt x="0" y="2795"/>
                    <a:pt x="0" y="3705"/>
                  </a:cubicBezTo>
                  <a:lnTo>
                    <a:pt x="214" y="3705"/>
                  </a:lnTo>
                  <a:lnTo>
                    <a:pt x="214" y="17895"/>
                  </a:lnTo>
                  <a:lnTo>
                    <a:pt x="0" y="17895"/>
                  </a:lnTo>
                  <a:cubicBezTo>
                    <a:pt x="0" y="18021"/>
                    <a:pt x="0" y="19607"/>
                    <a:pt x="0" y="19607"/>
                  </a:cubicBezTo>
                  <a:cubicBezTo>
                    <a:pt x="0" y="20714"/>
                    <a:pt x="658" y="21600"/>
                    <a:pt x="1562" y="21600"/>
                  </a:cubicBezTo>
                  <a:cubicBezTo>
                    <a:pt x="6161" y="21600"/>
                    <a:pt x="6162" y="21600"/>
                    <a:pt x="6162" y="21600"/>
                  </a:cubicBezTo>
                  <a:cubicBezTo>
                    <a:pt x="6901" y="21600"/>
                    <a:pt x="7391" y="20937"/>
                    <a:pt x="7391" y="19940"/>
                  </a:cubicBezTo>
                  <a:cubicBezTo>
                    <a:pt x="7391" y="18389"/>
                    <a:pt x="6162" y="18718"/>
                    <a:pt x="6162" y="16613"/>
                  </a:cubicBezTo>
                  <a:cubicBezTo>
                    <a:pt x="6162" y="15284"/>
                    <a:pt x="6984" y="14178"/>
                    <a:pt x="8051" y="14178"/>
                  </a:cubicBezTo>
                  <a:cubicBezTo>
                    <a:pt x="9037" y="14178"/>
                    <a:pt x="9855" y="15284"/>
                    <a:pt x="9855" y="16613"/>
                  </a:cubicBezTo>
                  <a:cubicBezTo>
                    <a:pt x="9855" y="18607"/>
                    <a:pt x="8626" y="18389"/>
                    <a:pt x="8626" y="19940"/>
                  </a:cubicBezTo>
                  <a:cubicBezTo>
                    <a:pt x="8626" y="20937"/>
                    <a:pt x="9198" y="21600"/>
                    <a:pt x="9855" y="21600"/>
                  </a:cubicBezTo>
                  <a:cubicBezTo>
                    <a:pt x="14537" y="21600"/>
                    <a:pt x="14536" y="21600"/>
                    <a:pt x="14536" y="21600"/>
                  </a:cubicBezTo>
                  <a:cubicBezTo>
                    <a:pt x="15357" y="21600"/>
                    <a:pt x="16098" y="20714"/>
                    <a:pt x="16098" y="19607"/>
                  </a:cubicBezTo>
                  <a:cubicBezTo>
                    <a:pt x="16098" y="13293"/>
                    <a:pt x="16098" y="13293"/>
                    <a:pt x="16098" y="13293"/>
                  </a:cubicBezTo>
                  <a:cubicBezTo>
                    <a:pt x="16098" y="12407"/>
                    <a:pt x="16593" y="11633"/>
                    <a:pt x="17332" y="11633"/>
                  </a:cubicBezTo>
                  <a:cubicBezTo>
                    <a:pt x="18482" y="11633"/>
                    <a:pt x="18236" y="13293"/>
                    <a:pt x="19796" y="13293"/>
                  </a:cubicBezTo>
                  <a:cubicBezTo>
                    <a:pt x="20782" y="13293"/>
                    <a:pt x="21600" y="12187"/>
                    <a:pt x="21600" y="10858"/>
                  </a:cubicBezTo>
                  <a:cubicBezTo>
                    <a:pt x="21600" y="9418"/>
                    <a:pt x="20782" y="8307"/>
                    <a:pt x="19796" y="8307"/>
                  </a:cubicBezTo>
                  <a:cubicBezTo>
                    <a:pt x="18236" y="8307"/>
                    <a:pt x="18482" y="9967"/>
                    <a:pt x="17332" y="9967"/>
                  </a:cubicBezTo>
                  <a:cubicBezTo>
                    <a:pt x="16593" y="9967"/>
                    <a:pt x="16098" y="9193"/>
                    <a:pt x="16098" y="8307"/>
                  </a:cubicBezTo>
                  <a:cubicBezTo>
                    <a:pt x="16098" y="1993"/>
                    <a:pt x="16098" y="1993"/>
                    <a:pt x="16098" y="1993"/>
                  </a:cubicBezTo>
                  <a:cubicBezTo>
                    <a:pt x="16098" y="886"/>
                    <a:pt x="15357" y="0"/>
                    <a:pt x="14536" y="0"/>
                  </a:cubicBezTo>
                  <a:cubicBezTo>
                    <a:pt x="9855" y="0"/>
                    <a:pt x="9855" y="0"/>
                    <a:pt x="9855" y="0"/>
                  </a:cubicBezTo>
                  <a:cubicBezTo>
                    <a:pt x="9198" y="0"/>
                    <a:pt x="8626" y="774"/>
                    <a:pt x="8626" y="1660"/>
                  </a:cubicBezTo>
                  <a:cubicBezTo>
                    <a:pt x="8626" y="3211"/>
                    <a:pt x="9855" y="2882"/>
                    <a:pt x="9855" y="4987"/>
                  </a:cubicBezTo>
                  <a:cubicBezTo>
                    <a:pt x="9855" y="6316"/>
                    <a:pt x="9037" y="7422"/>
                    <a:pt x="8051" y="7422"/>
                  </a:cubicBezTo>
                  <a:cubicBezTo>
                    <a:pt x="6984" y="7422"/>
                    <a:pt x="6162" y="6316"/>
                    <a:pt x="6162" y="4987"/>
                  </a:cubicBezTo>
                  <a:cubicBezTo>
                    <a:pt x="6162" y="2993"/>
                    <a:pt x="7391" y="3211"/>
                    <a:pt x="7391" y="1660"/>
                  </a:cubicBezTo>
                  <a:cubicBezTo>
                    <a:pt x="7391" y="774"/>
                    <a:pt x="6901" y="0"/>
                    <a:pt x="6162" y="0"/>
                  </a:cubicBezTo>
                  <a:cubicBezTo>
                    <a:pt x="1563" y="0"/>
                    <a:pt x="1562" y="0"/>
                    <a:pt x="1562" y="0"/>
                  </a:cubicBezTo>
                  <a:close/>
                </a:path>
              </a:pathLst>
            </a:custGeom>
            <a:solidFill>
              <a:srgbClr val="CA8F8B"/>
            </a:solidFill>
            <a:ln w="9525" cap="flat">
              <a:solidFill>
                <a:srgbClr val="FFFFFF"/>
              </a:solidFill>
              <a:prstDash val="solid"/>
              <a:round/>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142" name="Rounded Rectangle"/>
            <p:cNvSpPr/>
            <p:nvPr/>
          </p:nvSpPr>
          <p:spPr>
            <a:xfrm>
              <a:off x="1263" y="2505"/>
              <a:ext cx="1270001" cy="1331735"/>
            </a:xfrm>
            <a:prstGeom prst="roundRect">
              <a:avLst>
                <a:gd name="adj" fmla="val 15000"/>
              </a:avLst>
            </a:prstGeom>
            <a:solidFill>
              <a:srgbClr val="CA8F8B"/>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grpSp>
      <p:sp>
        <p:nvSpPr>
          <p:cNvPr id="12144" name="Rounded Rectangle"/>
          <p:cNvSpPr/>
          <p:nvPr/>
        </p:nvSpPr>
        <p:spPr>
          <a:xfrm>
            <a:off x="7240317" y="3413424"/>
            <a:ext cx="4226472" cy="1712996"/>
          </a:xfrm>
          <a:prstGeom prst="roundRect">
            <a:avLst>
              <a:gd name="adj" fmla="val 11170"/>
            </a:avLst>
          </a:prstGeom>
          <a:solidFill>
            <a:srgbClr val="EFEFEF">
              <a:alpha val="84395"/>
            </a:srgbClr>
          </a:solidFill>
          <a:ln w="12700">
            <a:miter lim="400000"/>
          </a:ln>
        </p:spPr>
        <p:txBody>
          <a:bodyPr lIns="45718" tIns="45718" rIns="45718" bIns="45718" anchor="ctr"/>
          <a:lstStyle/>
          <a:p>
            <a:pPr>
              <a:defRPr>
                <a:latin typeface="Arial"/>
                <a:ea typeface="Arial"/>
                <a:cs typeface="Arial"/>
                <a:sym typeface="Arial"/>
              </a:defRPr>
            </a:pPr>
          </a:p>
        </p:txBody>
      </p:sp>
      <p:sp>
        <p:nvSpPr>
          <p:cNvPr id="12145" name="TextBox 15"/>
          <p:cNvSpPr txBox="1"/>
          <p:nvPr/>
        </p:nvSpPr>
        <p:spPr>
          <a:xfrm>
            <a:off x="8092730" y="4162994"/>
            <a:ext cx="3072496" cy="77784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Description</a:t>
            </a:r>
          </a:p>
        </p:txBody>
      </p:sp>
      <p:sp>
        <p:nvSpPr>
          <p:cNvPr id="12146" name="TextBox 15"/>
          <p:cNvSpPr txBox="1"/>
          <p:nvPr/>
        </p:nvSpPr>
        <p:spPr>
          <a:xfrm>
            <a:off x="8102528" y="3851916"/>
            <a:ext cx="130712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latin typeface="Raleway SemiBold"/>
                <a:ea typeface="Raleway SemiBold"/>
                <a:cs typeface="Raleway SemiBold"/>
                <a:sym typeface="Raleway SemiBold"/>
              </a:defRPr>
            </a:lvl1pPr>
          </a:lstStyle>
          <a:p>
            <a:pPr/>
            <a:r>
              <a:t>Subtitle</a:t>
            </a:r>
          </a:p>
        </p:txBody>
      </p:sp>
      <p:sp>
        <p:nvSpPr>
          <p:cNvPr id="12147" name="Title"/>
          <p:cNvSpPr txBox="1"/>
          <p:nvPr/>
        </p:nvSpPr>
        <p:spPr>
          <a:xfrm>
            <a:off x="8102528" y="3576846"/>
            <a:ext cx="509678"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Title</a:t>
            </a:r>
          </a:p>
        </p:txBody>
      </p:sp>
      <p:grpSp>
        <p:nvGrpSpPr>
          <p:cNvPr id="12150" name="Group"/>
          <p:cNvGrpSpPr/>
          <p:nvPr/>
        </p:nvGrpSpPr>
        <p:grpSpPr>
          <a:xfrm>
            <a:off x="6175512" y="3601187"/>
            <a:ext cx="1805782" cy="1337470"/>
            <a:chOff x="0" y="0"/>
            <a:chExt cx="1805781" cy="1337468"/>
          </a:xfrm>
        </p:grpSpPr>
        <p:sp>
          <p:nvSpPr>
            <p:cNvPr id="12148" name="Shape"/>
            <p:cNvSpPr/>
            <p:nvPr/>
          </p:nvSpPr>
          <p:spPr>
            <a:xfrm>
              <a:off x="0" y="0"/>
              <a:ext cx="1805782" cy="1337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2" y="0"/>
                  </a:moveTo>
                  <a:cubicBezTo>
                    <a:pt x="658" y="0"/>
                    <a:pt x="0" y="886"/>
                    <a:pt x="0" y="1993"/>
                  </a:cubicBezTo>
                  <a:cubicBezTo>
                    <a:pt x="0" y="3705"/>
                    <a:pt x="0" y="2795"/>
                    <a:pt x="0" y="3705"/>
                  </a:cubicBezTo>
                  <a:lnTo>
                    <a:pt x="214" y="3705"/>
                  </a:lnTo>
                  <a:lnTo>
                    <a:pt x="214" y="17895"/>
                  </a:lnTo>
                  <a:lnTo>
                    <a:pt x="0" y="17895"/>
                  </a:lnTo>
                  <a:cubicBezTo>
                    <a:pt x="0" y="18021"/>
                    <a:pt x="0" y="19607"/>
                    <a:pt x="0" y="19607"/>
                  </a:cubicBezTo>
                  <a:cubicBezTo>
                    <a:pt x="0" y="20714"/>
                    <a:pt x="658" y="21600"/>
                    <a:pt x="1562" y="21600"/>
                  </a:cubicBezTo>
                  <a:cubicBezTo>
                    <a:pt x="6161" y="21600"/>
                    <a:pt x="6162" y="21600"/>
                    <a:pt x="6162" y="21600"/>
                  </a:cubicBezTo>
                  <a:cubicBezTo>
                    <a:pt x="6901" y="21600"/>
                    <a:pt x="7391" y="20937"/>
                    <a:pt x="7391" y="19940"/>
                  </a:cubicBezTo>
                  <a:cubicBezTo>
                    <a:pt x="7391" y="18389"/>
                    <a:pt x="6162" y="18718"/>
                    <a:pt x="6162" y="16613"/>
                  </a:cubicBezTo>
                  <a:cubicBezTo>
                    <a:pt x="6162" y="15284"/>
                    <a:pt x="6984" y="14178"/>
                    <a:pt x="8051" y="14178"/>
                  </a:cubicBezTo>
                  <a:cubicBezTo>
                    <a:pt x="9037" y="14178"/>
                    <a:pt x="9855" y="15284"/>
                    <a:pt x="9855" y="16613"/>
                  </a:cubicBezTo>
                  <a:cubicBezTo>
                    <a:pt x="9855" y="18607"/>
                    <a:pt x="8626" y="18389"/>
                    <a:pt x="8626" y="19940"/>
                  </a:cubicBezTo>
                  <a:cubicBezTo>
                    <a:pt x="8626" y="20937"/>
                    <a:pt x="9198" y="21600"/>
                    <a:pt x="9855" y="21600"/>
                  </a:cubicBezTo>
                  <a:cubicBezTo>
                    <a:pt x="14537" y="21600"/>
                    <a:pt x="14536" y="21600"/>
                    <a:pt x="14536" y="21600"/>
                  </a:cubicBezTo>
                  <a:cubicBezTo>
                    <a:pt x="15357" y="21600"/>
                    <a:pt x="16098" y="20714"/>
                    <a:pt x="16098" y="19607"/>
                  </a:cubicBezTo>
                  <a:cubicBezTo>
                    <a:pt x="16098" y="13293"/>
                    <a:pt x="16098" y="13293"/>
                    <a:pt x="16098" y="13293"/>
                  </a:cubicBezTo>
                  <a:cubicBezTo>
                    <a:pt x="16098" y="12407"/>
                    <a:pt x="16593" y="11633"/>
                    <a:pt x="17332" y="11633"/>
                  </a:cubicBezTo>
                  <a:cubicBezTo>
                    <a:pt x="18482" y="11633"/>
                    <a:pt x="18236" y="13293"/>
                    <a:pt x="19796" y="13293"/>
                  </a:cubicBezTo>
                  <a:cubicBezTo>
                    <a:pt x="20782" y="13293"/>
                    <a:pt x="21600" y="12187"/>
                    <a:pt x="21600" y="10858"/>
                  </a:cubicBezTo>
                  <a:cubicBezTo>
                    <a:pt x="21600" y="9418"/>
                    <a:pt x="20782" y="8307"/>
                    <a:pt x="19796" y="8307"/>
                  </a:cubicBezTo>
                  <a:cubicBezTo>
                    <a:pt x="18236" y="8307"/>
                    <a:pt x="18482" y="9967"/>
                    <a:pt x="17332" y="9967"/>
                  </a:cubicBezTo>
                  <a:cubicBezTo>
                    <a:pt x="16593" y="9967"/>
                    <a:pt x="16098" y="9193"/>
                    <a:pt x="16098" y="8307"/>
                  </a:cubicBezTo>
                  <a:cubicBezTo>
                    <a:pt x="16098" y="1993"/>
                    <a:pt x="16098" y="1993"/>
                    <a:pt x="16098" y="1993"/>
                  </a:cubicBezTo>
                  <a:cubicBezTo>
                    <a:pt x="16098" y="886"/>
                    <a:pt x="15357" y="0"/>
                    <a:pt x="14536" y="0"/>
                  </a:cubicBezTo>
                  <a:cubicBezTo>
                    <a:pt x="9855" y="0"/>
                    <a:pt x="9855" y="0"/>
                    <a:pt x="9855" y="0"/>
                  </a:cubicBezTo>
                  <a:cubicBezTo>
                    <a:pt x="9198" y="0"/>
                    <a:pt x="8626" y="774"/>
                    <a:pt x="8626" y="1660"/>
                  </a:cubicBezTo>
                  <a:cubicBezTo>
                    <a:pt x="8626" y="3211"/>
                    <a:pt x="9855" y="2882"/>
                    <a:pt x="9855" y="4987"/>
                  </a:cubicBezTo>
                  <a:cubicBezTo>
                    <a:pt x="9855" y="6316"/>
                    <a:pt x="9037" y="7422"/>
                    <a:pt x="8051" y="7422"/>
                  </a:cubicBezTo>
                  <a:cubicBezTo>
                    <a:pt x="6984" y="7422"/>
                    <a:pt x="6162" y="6316"/>
                    <a:pt x="6162" y="4987"/>
                  </a:cubicBezTo>
                  <a:cubicBezTo>
                    <a:pt x="6162" y="2993"/>
                    <a:pt x="7391" y="3211"/>
                    <a:pt x="7391" y="1660"/>
                  </a:cubicBezTo>
                  <a:cubicBezTo>
                    <a:pt x="7391" y="774"/>
                    <a:pt x="6901" y="0"/>
                    <a:pt x="6162" y="0"/>
                  </a:cubicBezTo>
                  <a:cubicBezTo>
                    <a:pt x="1563" y="0"/>
                    <a:pt x="1562" y="0"/>
                    <a:pt x="1562" y="0"/>
                  </a:cubicBezTo>
                  <a:close/>
                </a:path>
              </a:pathLst>
            </a:custGeom>
            <a:solidFill>
              <a:srgbClr val="424242"/>
            </a:solidFill>
            <a:ln w="9525" cap="flat">
              <a:solidFill>
                <a:srgbClr val="FFFFFF"/>
              </a:solidFill>
              <a:prstDash val="solid"/>
              <a:round/>
            </a:ln>
            <a:effectLst/>
          </p:spPr>
          <p:txBody>
            <a:bodyPr wrap="square" lIns="45719" tIns="45719" rIns="45719" bIns="45719" numCol="1" anchor="t">
              <a:noAutofit/>
            </a:bodyPr>
            <a:lstStyle/>
            <a:p>
              <a:pPr defTabSz="2173203">
                <a:defRPr sz="6700">
                  <a:latin typeface="Calibri"/>
                  <a:ea typeface="Calibri"/>
                  <a:cs typeface="Calibri"/>
                  <a:sym typeface="Calibri"/>
                </a:defRPr>
              </a:pPr>
            </a:p>
          </p:txBody>
        </p:sp>
        <p:sp>
          <p:nvSpPr>
            <p:cNvPr id="12149" name="Rounded Rectangle"/>
            <p:cNvSpPr/>
            <p:nvPr/>
          </p:nvSpPr>
          <p:spPr>
            <a:xfrm>
              <a:off x="1263" y="2505"/>
              <a:ext cx="1270001" cy="1331735"/>
            </a:xfrm>
            <a:prstGeom prst="roundRect">
              <a:avLst>
                <a:gd name="adj" fmla="val 15000"/>
              </a:avLst>
            </a:prstGeom>
            <a:solidFill>
              <a:srgbClr val="42424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grpSp>
      <p:sp>
        <p:nvSpPr>
          <p:cNvPr id="12151" name="Title"/>
          <p:cNvSpPr txBox="1"/>
          <p:nvPr/>
        </p:nvSpPr>
        <p:spPr>
          <a:xfrm>
            <a:off x="8102528" y="1481156"/>
            <a:ext cx="509678"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latin typeface="Raleway Regular"/>
                <a:ea typeface="Raleway Regular"/>
                <a:cs typeface="Raleway Regular"/>
                <a:sym typeface="Raleway Regular"/>
              </a:defRPr>
            </a:lvl1pPr>
          </a:lstStyle>
          <a:p>
            <a:pPr/>
            <a:r>
              <a:t>Title</a:t>
            </a:r>
          </a:p>
        </p:txBody>
      </p:sp>
      <p:pic>
        <p:nvPicPr>
          <p:cNvPr id="12152" name="bar-chart-2.png" descr="bar-chart-2.png"/>
          <p:cNvPicPr>
            <a:picLocks noChangeAspect="1"/>
          </p:cNvPicPr>
          <p:nvPr/>
        </p:nvPicPr>
        <p:blipFill>
          <a:blip r:embed="rId2">
            <a:extLst/>
          </a:blip>
          <a:stretch>
            <a:fillRect/>
          </a:stretch>
        </p:blipFill>
        <p:spPr>
          <a:xfrm>
            <a:off x="693644" y="1818631"/>
            <a:ext cx="685801" cy="685801"/>
          </a:xfrm>
          <a:prstGeom prst="rect">
            <a:avLst/>
          </a:prstGeom>
          <a:ln w="12700">
            <a:miter lim="400000"/>
          </a:ln>
        </p:spPr>
      </p:pic>
      <p:pic>
        <p:nvPicPr>
          <p:cNvPr id="12153" name="framework-2.png" descr="framework-2.png"/>
          <p:cNvPicPr>
            <a:picLocks noChangeAspect="1"/>
          </p:cNvPicPr>
          <p:nvPr/>
        </p:nvPicPr>
        <p:blipFill>
          <a:blip r:embed="rId3">
            <a:extLst/>
          </a:blip>
          <a:stretch>
            <a:fillRect/>
          </a:stretch>
        </p:blipFill>
        <p:spPr>
          <a:xfrm>
            <a:off x="693644" y="3927021"/>
            <a:ext cx="685801" cy="685801"/>
          </a:xfrm>
          <a:prstGeom prst="rect">
            <a:avLst/>
          </a:prstGeom>
          <a:ln w="12700">
            <a:miter lim="400000"/>
          </a:ln>
        </p:spPr>
      </p:pic>
      <p:pic>
        <p:nvPicPr>
          <p:cNvPr id="12154" name="protest-2.png" descr="protest-2.png"/>
          <p:cNvPicPr>
            <a:picLocks noChangeAspect="1"/>
          </p:cNvPicPr>
          <p:nvPr/>
        </p:nvPicPr>
        <p:blipFill>
          <a:blip r:embed="rId4">
            <a:extLst/>
          </a:blip>
          <a:stretch>
            <a:fillRect/>
          </a:stretch>
        </p:blipFill>
        <p:spPr>
          <a:xfrm>
            <a:off x="6492186" y="1786881"/>
            <a:ext cx="723901" cy="723901"/>
          </a:xfrm>
          <a:prstGeom prst="rect">
            <a:avLst/>
          </a:prstGeom>
          <a:ln w="12700">
            <a:miter lim="400000"/>
          </a:ln>
        </p:spPr>
      </p:pic>
      <p:pic>
        <p:nvPicPr>
          <p:cNvPr id="12155" name="settings-2.png" descr="settings-2.png"/>
          <p:cNvPicPr>
            <a:picLocks noChangeAspect="1"/>
          </p:cNvPicPr>
          <p:nvPr/>
        </p:nvPicPr>
        <p:blipFill>
          <a:blip r:embed="rId5">
            <a:extLst/>
          </a:blip>
          <a:stretch>
            <a:fillRect/>
          </a:stretch>
        </p:blipFill>
        <p:spPr>
          <a:xfrm>
            <a:off x="6487287" y="3907971"/>
            <a:ext cx="723901" cy="723901"/>
          </a:xfrm>
          <a:prstGeom prst="rect">
            <a:avLst/>
          </a:prstGeom>
          <a:ln w="12700">
            <a:miter lim="400000"/>
          </a:ln>
        </p:spPr>
      </p:pic>
      <p:sp>
        <p:nvSpPr>
          <p:cNvPr id="12156"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157"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158"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2159" name="etisalat_by_eand_Latin_Primary logo_RGB_BlackRed.png" descr="etisalat_by_eand_Latin_Primary logo_RGB_BlackRed.png"/>
          <p:cNvPicPr>
            <a:picLocks noChangeAspect="1"/>
          </p:cNvPicPr>
          <p:nvPr/>
        </p:nvPicPr>
        <p:blipFill>
          <a:blip r:embed="rId6">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166" name="Group"/>
          <p:cNvGrpSpPr/>
          <p:nvPr/>
        </p:nvGrpSpPr>
        <p:grpSpPr>
          <a:xfrm>
            <a:off x="9907394" y="1813241"/>
            <a:ext cx="1083101" cy="1296099"/>
            <a:chOff x="0" y="0"/>
            <a:chExt cx="1083100" cy="1296097"/>
          </a:xfrm>
        </p:grpSpPr>
        <p:sp>
          <p:nvSpPr>
            <p:cNvPr id="12161" name="Google Shape;1644;p20"/>
            <p:cNvSpPr/>
            <p:nvPr/>
          </p:nvSpPr>
          <p:spPr>
            <a:xfrm>
              <a:off x="403314" y="957653"/>
              <a:ext cx="306004" cy="338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1" y="21600"/>
                  </a:lnTo>
                  <a:lnTo>
                    <a:pt x="21600" y="0"/>
                  </a:lnTo>
                  <a:close/>
                </a:path>
              </a:pathLst>
            </a:custGeom>
            <a:solidFill>
              <a:srgbClr val="424242"/>
            </a:solidFill>
            <a:ln w="12700" cap="flat">
              <a:noFill/>
              <a:miter lim="400000"/>
            </a:ln>
            <a:effectLst/>
          </p:spPr>
          <p:txBody>
            <a:bodyPr wrap="square" lIns="0" tIns="0" rIns="0" bIns="0" numCol="1" anchor="ctr">
              <a:noAutofit/>
            </a:bodyPr>
            <a:lstStyle/>
            <a:p>
              <a:pPr>
                <a:defRPr sz="1400"/>
              </a:pPr>
            </a:p>
          </p:txBody>
        </p:sp>
        <p:sp>
          <p:nvSpPr>
            <p:cNvPr id="12162" name="Google Shape;1645;p20"/>
            <p:cNvSpPr/>
            <p:nvPr/>
          </p:nvSpPr>
          <p:spPr>
            <a:xfrm>
              <a:off x="0" y="0"/>
              <a:ext cx="1083101" cy="1052959"/>
            </a:xfrm>
            <a:custGeom>
              <a:avLst/>
              <a:gdLst/>
              <a:ahLst/>
              <a:cxnLst>
                <a:cxn ang="0">
                  <a:pos x="wd2" y="hd2"/>
                </a:cxn>
                <a:cxn ang="5400000">
                  <a:pos x="wd2" y="hd2"/>
                </a:cxn>
                <a:cxn ang="10800000">
                  <a:pos x="wd2" y="hd2"/>
                </a:cxn>
                <a:cxn ang="16200000">
                  <a:pos x="wd2" y="hd2"/>
                </a:cxn>
              </a:cxnLst>
              <a:rect l="0" t="0" r="r" b="b"/>
              <a:pathLst>
                <a:path w="20314" h="21600" fill="norm" stroke="1" extrusionOk="0">
                  <a:moveTo>
                    <a:pt x="10163" y="0"/>
                  </a:moveTo>
                  <a:cubicBezTo>
                    <a:pt x="7097" y="0"/>
                    <a:pt x="4067" y="1475"/>
                    <a:pt x="2069" y="4275"/>
                  </a:cubicBezTo>
                  <a:cubicBezTo>
                    <a:pt x="1008" y="5759"/>
                    <a:pt x="365" y="7433"/>
                    <a:pt x="122" y="9164"/>
                  </a:cubicBezTo>
                  <a:cubicBezTo>
                    <a:pt x="-209" y="11428"/>
                    <a:pt x="139" y="13749"/>
                    <a:pt x="1147" y="15783"/>
                  </a:cubicBezTo>
                  <a:cubicBezTo>
                    <a:pt x="1582" y="16696"/>
                    <a:pt x="2156" y="17552"/>
                    <a:pt x="2870" y="18313"/>
                  </a:cubicBezTo>
                  <a:cubicBezTo>
                    <a:pt x="3217" y="18694"/>
                    <a:pt x="3600" y="19074"/>
                    <a:pt x="4017" y="19397"/>
                  </a:cubicBezTo>
                  <a:cubicBezTo>
                    <a:pt x="5854" y="20883"/>
                    <a:pt x="8010" y="21600"/>
                    <a:pt x="10149" y="21600"/>
                  </a:cubicBezTo>
                  <a:cubicBezTo>
                    <a:pt x="13216" y="21600"/>
                    <a:pt x="16245" y="20125"/>
                    <a:pt x="18243" y="17324"/>
                  </a:cubicBezTo>
                  <a:cubicBezTo>
                    <a:pt x="21391" y="12930"/>
                    <a:pt x="20869" y="6787"/>
                    <a:pt x="17234" y="3039"/>
                  </a:cubicBezTo>
                  <a:lnTo>
                    <a:pt x="17217" y="3039"/>
                  </a:lnTo>
                  <a:cubicBezTo>
                    <a:pt x="16939" y="2735"/>
                    <a:pt x="16626" y="2469"/>
                    <a:pt x="16295" y="2203"/>
                  </a:cubicBezTo>
                  <a:cubicBezTo>
                    <a:pt x="14459" y="717"/>
                    <a:pt x="12302" y="0"/>
                    <a:pt x="10163" y="0"/>
                  </a:cubicBezTo>
                  <a:close/>
                </a:path>
              </a:pathLst>
            </a:custGeom>
            <a:solidFill>
              <a:srgbClr val="424242"/>
            </a:solidFill>
            <a:ln w="12700" cap="flat">
              <a:noFill/>
              <a:miter lim="400000"/>
            </a:ln>
            <a:effectLst/>
          </p:spPr>
          <p:txBody>
            <a:bodyPr wrap="square" lIns="0" tIns="0" rIns="0" bIns="0" numCol="1" anchor="ctr">
              <a:noAutofit/>
            </a:bodyPr>
            <a:lstStyle/>
            <a:p>
              <a:pPr>
                <a:defRPr sz="1400"/>
              </a:pPr>
            </a:p>
          </p:txBody>
        </p:sp>
        <p:sp>
          <p:nvSpPr>
            <p:cNvPr id="12163" name="Google Shape;1646;p20"/>
            <p:cNvSpPr/>
            <p:nvPr/>
          </p:nvSpPr>
          <p:spPr>
            <a:xfrm>
              <a:off x="152972" y="148156"/>
              <a:ext cx="930128" cy="904804"/>
            </a:xfrm>
            <a:custGeom>
              <a:avLst/>
              <a:gdLst/>
              <a:ahLst/>
              <a:cxnLst>
                <a:cxn ang="0">
                  <a:pos x="wd2" y="hd2"/>
                </a:cxn>
                <a:cxn ang="5400000">
                  <a:pos x="wd2" y="hd2"/>
                </a:cxn>
                <a:cxn ang="10800000">
                  <a:pos x="wd2" y="hd2"/>
                </a:cxn>
                <a:cxn ang="16200000">
                  <a:pos x="wd2" y="hd2"/>
                </a:cxn>
              </a:cxnLst>
              <a:rect l="0" t="0" r="r" b="b"/>
              <a:pathLst>
                <a:path w="20345" h="21600" fill="norm" stroke="1" extrusionOk="0">
                  <a:moveTo>
                    <a:pt x="16733" y="0"/>
                  </a:moveTo>
                  <a:lnTo>
                    <a:pt x="12311" y="4715"/>
                  </a:lnTo>
                  <a:lnTo>
                    <a:pt x="5557" y="11865"/>
                  </a:lnTo>
                  <a:lnTo>
                    <a:pt x="689" y="17045"/>
                  </a:lnTo>
                  <a:lnTo>
                    <a:pt x="0" y="17775"/>
                  </a:lnTo>
                  <a:cubicBezTo>
                    <a:pt x="405" y="18218"/>
                    <a:pt x="852" y="18661"/>
                    <a:pt x="1339" y="19037"/>
                  </a:cubicBezTo>
                  <a:cubicBezTo>
                    <a:pt x="3480" y="20765"/>
                    <a:pt x="5995" y="21600"/>
                    <a:pt x="8490" y="21600"/>
                  </a:cubicBezTo>
                  <a:cubicBezTo>
                    <a:pt x="12066" y="21600"/>
                    <a:pt x="15599" y="19884"/>
                    <a:pt x="17929" y="16624"/>
                  </a:cubicBezTo>
                  <a:cubicBezTo>
                    <a:pt x="21600" y="11511"/>
                    <a:pt x="20992" y="4361"/>
                    <a:pt x="16753" y="0"/>
                  </a:cubicBezTo>
                  <a:close/>
                </a:path>
              </a:pathLst>
            </a:custGeom>
            <a:solidFill>
              <a:srgbClr val="212121"/>
            </a:solidFill>
            <a:ln w="12700" cap="flat">
              <a:noFill/>
              <a:miter lim="400000"/>
            </a:ln>
            <a:effectLst/>
          </p:spPr>
          <p:txBody>
            <a:bodyPr wrap="square" lIns="0" tIns="0" rIns="0" bIns="0" numCol="1" anchor="ctr">
              <a:noAutofit/>
            </a:bodyPr>
            <a:lstStyle/>
            <a:p>
              <a:pPr>
                <a:defRPr sz="1400"/>
              </a:pPr>
            </a:p>
          </p:txBody>
        </p:sp>
        <p:sp>
          <p:nvSpPr>
            <p:cNvPr id="12164" name="Google Shape;1647;p20"/>
            <p:cNvSpPr/>
            <p:nvPr/>
          </p:nvSpPr>
          <p:spPr>
            <a:xfrm>
              <a:off x="246904" y="228177"/>
              <a:ext cx="604868" cy="604891"/>
            </a:xfrm>
            <a:custGeom>
              <a:avLst/>
              <a:gdLst/>
              <a:ahLst/>
              <a:cxnLst>
                <a:cxn ang="0">
                  <a:pos x="wd2" y="hd2"/>
                </a:cxn>
                <a:cxn ang="5400000">
                  <a:pos x="wd2" y="hd2"/>
                </a:cxn>
                <a:cxn ang="10800000">
                  <a:pos x="wd2" y="hd2"/>
                </a:cxn>
                <a:cxn ang="16200000">
                  <a:pos x="wd2" y="hd2"/>
                </a:cxn>
              </a:cxnLst>
              <a:rect l="0" t="0" r="r" b="b"/>
              <a:pathLst>
                <a:path w="19652" h="21600" fill="norm" stroke="1" extrusionOk="0">
                  <a:moveTo>
                    <a:pt x="9808" y="0"/>
                  </a:moveTo>
                  <a:cubicBezTo>
                    <a:pt x="5343" y="0"/>
                    <a:pt x="1321" y="3341"/>
                    <a:pt x="262" y="8334"/>
                  </a:cubicBezTo>
                  <a:cubicBezTo>
                    <a:pt x="-973" y="14129"/>
                    <a:pt x="2280" y="19956"/>
                    <a:pt x="7583" y="21314"/>
                  </a:cubicBezTo>
                  <a:cubicBezTo>
                    <a:pt x="8333" y="21507"/>
                    <a:pt x="9084" y="21600"/>
                    <a:pt x="9824" y="21600"/>
                  </a:cubicBezTo>
                  <a:cubicBezTo>
                    <a:pt x="14282" y="21600"/>
                    <a:pt x="18332" y="18238"/>
                    <a:pt x="19392" y="13268"/>
                  </a:cubicBezTo>
                  <a:cubicBezTo>
                    <a:pt x="20627" y="7474"/>
                    <a:pt x="17344" y="1646"/>
                    <a:pt x="12071" y="289"/>
                  </a:cubicBezTo>
                  <a:cubicBezTo>
                    <a:pt x="11313" y="94"/>
                    <a:pt x="10554" y="0"/>
                    <a:pt x="9808" y="0"/>
                  </a:cubicBezTo>
                  <a:close/>
                </a:path>
              </a:pathLst>
            </a:custGeom>
            <a:solidFill>
              <a:srgbClr val="FFFFFF"/>
            </a:solidFill>
            <a:ln w="12700" cap="flat">
              <a:noFill/>
              <a:miter lim="400000"/>
            </a:ln>
            <a:effectLst/>
          </p:spPr>
          <p:txBody>
            <a:bodyPr wrap="square" lIns="0" tIns="0" rIns="0" bIns="0" numCol="1" anchor="ctr">
              <a:noAutofit/>
            </a:bodyPr>
            <a:lstStyle/>
            <a:p>
              <a:pPr>
                <a:defRPr sz="1400"/>
              </a:pPr>
            </a:p>
          </p:txBody>
        </p:sp>
        <p:pic>
          <p:nvPicPr>
            <p:cNvPr id="12165" name="settings.png" descr="settings.png"/>
            <p:cNvPicPr>
              <a:picLocks noChangeAspect="1"/>
            </p:cNvPicPr>
            <p:nvPr/>
          </p:nvPicPr>
          <p:blipFill>
            <a:blip r:embed="rId2">
              <a:extLst/>
            </a:blip>
            <a:stretch>
              <a:fillRect/>
            </a:stretch>
          </p:blipFill>
          <p:spPr>
            <a:xfrm>
              <a:off x="338350" y="327422"/>
              <a:ext cx="406401" cy="406401"/>
            </a:xfrm>
            <a:prstGeom prst="rect">
              <a:avLst/>
            </a:prstGeom>
            <a:ln w="12700" cap="flat">
              <a:noFill/>
              <a:miter lim="400000"/>
            </a:ln>
            <a:effectLst/>
          </p:spPr>
        </p:pic>
      </p:grpSp>
      <p:grpSp>
        <p:nvGrpSpPr>
          <p:cNvPr id="12172" name="Group"/>
          <p:cNvGrpSpPr/>
          <p:nvPr/>
        </p:nvGrpSpPr>
        <p:grpSpPr>
          <a:xfrm>
            <a:off x="1195067" y="1813241"/>
            <a:ext cx="1083277" cy="1296227"/>
            <a:chOff x="0" y="0"/>
            <a:chExt cx="1083275" cy="1296226"/>
          </a:xfrm>
        </p:grpSpPr>
        <p:sp>
          <p:nvSpPr>
            <p:cNvPr id="12167" name="Google Shape;1651;p20"/>
            <p:cNvSpPr/>
            <p:nvPr/>
          </p:nvSpPr>
          <p:spPr>
            <a:xfrm>
              <a:off x="389149" y="957781"/>
              <a:ext cx="305066" cy="3384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34" y="21600"/>
                  </a:lnTo>
                  <a:lnTo>
                    <a:pt x="21600" y="0"/>
                  </a:lnTo>
                  <a:close/>
                </a:path>
              </a:pathLst>
            </a:custGeom>
            <a:solidFill>
              <a:srgbClr val="B69B6A"/>
            </a:solidFill>
            <a:ln w="12700" cap="flat">
              <a:noFill/>
              <a:miter lim="400000"/>
            </a:ln>
            <a:effectLst/>
          </p:spPr>
          <p:txBody>
            <a:bodyPr wrap="square" lIns="0" tIns="0" rIns="0" bIns="0" numCol="1" anchor="ctr">
              <a:noAutofit/>
            </a:bodyPr>
            <a:lstStyle/>
            <a:p>
              <a:pPr>
                <a:defRPr sz="1400"/>
              </a:pPr>
            </a:p>
          </p:txBody>
        </p:sp>
        <p:sp>
          <p:nvSpPr>
            <p:cNvPr id="12168" name="Google Shape;1652;p20"/>
            <p:cNvSpPr/>
            <p:nvPr/>
          </p:nvSpPr>
          <p:spPr>
            <a:xfrm>
              <a:off x="0" y="0"/>
              <a:ext cx="1083276" cy="1052959"/>
            </a:xfrm>
            <a:custGeom>
              <a:avLst/>
              <a:gdLst/>
              <a:ahLst/>
              <a:cxnLst>
                <a:cxn ang="0">
                  <a:pos x="wd2" y="hd2"/>
                </a:cxn>
                <a:cxn ang="5400000">
                  <a:pos x="wd2" y="hd2"/>
                </a:cxn>
                <a:cxn ang="10800000">
                  <a:pos x="wd2" y="hd2"/>
                </a:cxn>
                <a:cxn ang="16200000">
                  <a:pos x="wd2" y="hd2"/>
                </a:cxn>
              </a:cxnLst>
              <a:rect l="0" t="0" r="r" b="b"/>
              <a:pathLst>
                <a:path w="19592" h="21600" fill="norm" stroke="1" extrusionOk="0">
                  <a:moveTo>
                    <a:pt x="9798" y="0"/>
                  </a:moveTo>
                  <a:cubicBezTo>
                    <a:pt x="6841" y="0"/>
                    <a:pt x="3919" y="1475"/>
                    <a:pt x="1993" y="4275"/>
                  </a:cubicBezTo>
                  <a:cubicBezTo>
                    <a:pt x="-1076" y="8727"/>
                    <a:pt x="-523" y="14965"/>
                    <a:pt x="3116" y="18694"/>
                  </a:cubicBezTo>
                  <a:cubicBezTo>
                    <a:pt x="3368" y="18941"/>
                    <a:pt x="3620" y="19188"/>
                    <a:pt x="3888" y="19397"/>
                  </a:cubicBezTo>
                  <a:cubicBezTo>
                    <a:pt x="5659" y="20883"/>
                    <a:pt x="7738" y="21600"/>
                    <a:pt x="9801" y="21600"/>
                  </a:cubicBezTo>
                  <a:cubicBezTo>
                    <a:pt x="12758" y="21600"/>
                    <a:pt x="15680" y="20125"/>
                    <a:pt x="17606" y="17324"/>
                  </a:cubicBezTo>
                  <a:cubicBezTo>
                    <a:pt x="20524" y="13082"/>
                    <a:pt x="20155" y="7205"/>
                    <a:pt x="16969" y="3439"/>
                  </a:cubicBezTo>
                  <a:cubicBezTo>
                    <a:pt x="16583" y="2982"/>
                    <a:pt x="16181" y="2583"/>
                    <a:pt x="15711" y="2203"/>
                  </a:cubicBezTo>
                  <a:cubicBezTo>
                    <a:pt x="13940" y="717"/>
                    <a:pt x="11860" y="0"/>
                    <a:pt x="9798" y="0"/>
                  </a:cubicBezTo>
                  <a:close/>
                </a:path>
              </a:pathLst>
            </a:custGeom>
            <a:solidFill>
              <a:srgbClr val="B69B6A"/>
            </a:solidFill>
            <a:ln w="12700" cap="flat">
              <a:noFill/>
              <a:miter lim="400000"/>
            </a:ln>
            <a:effectLst/>
          </p:spPr>
          <p:txBody>
            <a:bodyPr wrap="square" lIns="0" tIns="0" rIns="0" bIns="0" numCol="1" anchor="ctr">
              <a:noAutofit/>
            </a:bodyPr>
            <a:lstStyle/>
            <a:p>
              <a:pPr>
                <a:defRPr sz="1400"/>
              </a:pPr>
            </a:p>
          </p:txBody>
        </p:sp>
        <p:sp>
          <p:nvSpPr>
            <p:cNvPr id="12169" name="Google Shape;1653;p20"/>
            <p:cNvSpPr/>
            <p:nvPr/>
          </p:nvSpPr>
          <p:spPr>
            <a:xfrm>
              <a:off x="176941" y="172137"/>
              <a:ext cx="906335" cy="880822"/>
            </a:xfrm>
            <a:custGeom>
              <a:avLst/>
              <a:gdLst/>
              <a:ahLst/>
              <a:cxnLst>
                <a:cxn ang="0">
                  <a:pos x="wd2" y="hd2"/>
                </a:cxn>
                <a:cxn ang="5400000">
                  <a:pos x="wd2" y="hd2"/>
                </a:cxn>
                <a:cxn ang="10800000">
                  <a:pos x="wd2" y="hd2"/>
                </a:cxn>
                <a:cxn ang="16200000">
                  <a:pos x="wd2" y="hd2"/>
                </a:cxn>
              </a:cxnLst>
              <a:rect l="0" t="0" r="r" b="b"/>
              <a:pathLst>
                <a:path w="20443" h="21600" fill="norm" stroke="1" extrusionOk="0">
                  <a:moveTo>
                    <a:pt x="17188" y="0"/>
                  </a:moveTo>
                  <a:lnTo>
                    <a:pt x="11299" y="6221"/>
                  </a:lnTo>
                  <a:lnTo>
                    <a:pt x="5764" y="12058"/>
                  </a:lnTo>
                  <a:lnTo>
                    <a:pt x="0" y="18143"/>
                  </a:lnTo>
                  <a:cubicBezTo>
                    <a:pt x="292" y="18438"/>
                    <a:pt x="604" y="18732"/>
                    <a:pt x="936" y="18980"/>
                  </a:cubicBezTo>
                  <a:cubicBezTo>
                    <a:pt x="3134" y="20747"/>
                    <a:pt x="5718" y="21600"/>
                    <a:pt x="8281" y="21600"/>
                  </a:cubicBezTo>
                  <a:cubicBezTo>
                    <a:pt x="11956" y="21600"/>
                    <a:pt x="15588" y="19846"/>
                    <a:pt x="17979" y="16514"/>
                  </a:cubicBezTo>
                  <a:cubicBezTo>
                    <a:pt x="21600" y="11470"/>
                    <a:pt x="21142" y="4479"/>
                    <a:pt x="17188" y="0"/>
                  </a:cubicBezTo>
                  <a:close/>
                </a:path>
              </a:pathLst>
            </a:custGeom>
            <a:solidFill>
              <a:srgbClr val="947543"/>
            </a:solidFill>
            <a:ln w="12700" cap="flat">
              <a:noFill/>
              <a:miter lim="400000"/>
            </a:ln>
            <a:effectLst/>
          </p:spPr>
          <p:txBody>
            <a:bodyPr wrap="square" lIns="0" tIns="0" rIns="0" bIns="0" numCol="1" anchor="ctr">
              <a:noAutofit/>
            </a:bodyPr>
            <a:lstStyle/>
            <a:p>
              <a:pPr>
                <a:defRPr sz="1400"/>
              </a:pPr>
            </a:p>
          </p:txBody>
        </p:sp>
        <p:sp>
          <p:nvSpPr>
            <p:cNvPr id="12170" name="Google Shape;1654;p20"/>
            <p:cNvSpPr/>
            <p:nvPr/>
          </p:nvSpPr>
          <p:spPr>
            <a:xfrm>
              <a:off x="227679" y="214650"/>
              <a:ext cx="605125" cy="605126"/>
            </a:xfrm>
            <a:custGeom>
              <a:avLst/>
              <a:gdLst/>
              <a:ahLst/>
              <a:cxnLst>
                <a:cxn ang="0">
                  <a:pos x="wd2" y="hd2"/>
                </a:cxn>
                <a:cxn ang="5400000">
                  <a:pos x="wd2" y="hd2"/>
                </a:cxn>
                <a:cxn ang="10800000">
                  <a:pos x="wd2" y="hd2"/>
                </a:cxn>
                <a:cxn ang="16200000">
                  <a:pos x="wd2" y="hd2"/>
                </a:cxn>
              </a:cxnLst>
              <a:rect l="0" t="0" r="r" b="b"/>
              <a:pathLst>
                <a:path w="20079" h="21600" fill="norm" stroke="1" extrusionOk="0">
                  <a:moveTo>
                    <a:pt x="10014" y="0"/>
                  </a:moveTo>
                  <a:cubicBezTo>
                    <a:pt x="5179" y="0"/>
                    <a:pt x="934" y="3775"/>
                    <a:pt x="132" y="9078"/>
                  </a:cubicBezTo>
                  <a:cubicBezTo>
                    <a:pt x="-761" y="14970"/>
                    <a:pt x="2962" y="20497"/>
                    <a:pt x="8439" y="21458"/>
                  </a:cubicBezTo>
                  <a:cubicBezTo>
                    <a:pt x="8986" y="21553"/>
                    <a:pt x="9529" y="21600"/>
                    <a:pt x="10064" y="21600"/>
                  </a:cubicBezTo>
                  <a:cubicBezTo>
                    <a:pt x="14899" y="21600"/>
                    <a:pt x="19144" y="17828"/>
                    <a:pt x="19947" y="12554"/>
                  </a:cubicBezTo>
                  <a:cubicBezTo>
                    <a:pt x="20839" y="6663"/>
                    <a:pt x="17116" y="1102"/>
                    <a:pt x="11639" y="142"/>
                  </a:cubicBezTo>
                  <a:cubicBezTo>
                    <a:pt x="11093" y="46"/>
                    <a:pt x="10550" y="0"/>
                    <a:pt x="10014" y="0"/>
                  </a:cubicBezTo>
                  <a:close/>
                </a:path>
              </a:pathLst>
            </a:custGeom>
            <a:solidFill>
              <a:srgbClr val="FFFFFF"/>
            </a:solidFill>
            <a:ln w="12700" cap="flat">
              <a:noFill/>
              <a:miter lim="400000"/>
            </a:ln>
            <a:effectLst/>
          </p:spPr>
          <p:txBody>
            <a:bodyPr wrap="square" lIns="0" tIns="0" rIns="0" bIns="0" numCol="1" anchor="ctr">
              <a:noAutofit/>
            </a:bodyPr>
            <a:lstStyle/>
            <a:p>
              <a:pPr>
                <a:defRPr sz="1400"/>
              </a:pPr>
            </a:p>
          </p:txBody>
        </p:sp>
        <p:pic>
          <p:nvPicPr>
            <p:cNvPr id="12171" name="bar-chart.png" descr="bar-chart.png"/>
            <p:cNvPicPr>
              <a:picLocks noChangeAspect="1"/>
            </p:cNvPicPr>
            <p:nvPr/>
          </p:nvPicPr>
          <p:blipFill>
            <a:blip r:embed="rId3">
              <a:extLst/>
            </a:blip>
            <a:srcRect l="0" t="0" r="0" b="0"/>
            <a:stretch>
              <a:fillRect/>
            </a:stretch>
          </p:blipFill>
          <p:spPr>
            <a:xfrm>
              <a:off x="338610" y="323279"/>
              <a:ext cx="406401" cy="406401"/>
            </a:xfrm>
            <a:prstGeom prst="rect">
              <a:avLst/>
            </a:prstGeom>
            <a:ln w="12700" cap="flat">
              <a:noFill/>
              <a:miter lim="400000"/>
            </a:ln>
            <a:effectLst/>
          </p:spPr>
        </p:pic>
      </p:grpSp>
      <p:grpSp>
        <p:nvGrpSpPr>
          <p:cNvPr id="12178" name="Group"/>
          <p:cNvGrpSpPr/>
          <p:nvPr/>
        </p:nvGrpSpPr>
        <p:grpSpPr>
          <a:xfrm>
            <a:off x="6997592" y="1813241"/>
            <a:ext cx="1083170" cy="1296099"/>
            <a:chOff x="0" y="0"/>
            <a:chExt cx="1083169" cy="1296097"/>
          </a:xfrm>
        </p:grpSpPr>
        <p:sp>
          <p:nvSpPr>
            <p:cNvPr id="12173" name="Google Shape;1658;p20"/>
            <p:cNvSpPr/>
            <p:nvPr/>
          </p:nvSpPr>
          <p:spPr>
            <a:xfrm>
              <a:off x="388597" y="957653"/>
              <a:ext cx="305975" cy="338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21600"/>
                  </a:lnTo>
                  <a:lnTo>
                    <a:pt x="21600" y="0"/>
                  </a:lnTo>
                  <a:close/>
                </a:path>
              </a:pathLst>
            </a:custGeom>
            <a:solidFill>
              <a:srgbClr val="CA8F8B"/>
            </a:solidFill>
            <a:ln w="12700" cap="flat">
              <a:noFill/>
              <a:miter lim="400000"/>
            </a:ln>
            <a:effectLst/>
          </p:spPr>
          <p:txBody>
            <a:bodyPr wrap="square" lIns="0" tIns="0" rIns="0" bIns="0" numCol="1" anchor="ctr">
              <a:noAutofit/>
            </a:bodyPr>
            <a:lstStyle/>
            <a:p>
              <a:pPr>
                <a:defRPr sz="1400"/>
              </a:pPr>
            </a:p>
          </p:txBody>
        </p:sp>
        <p:sp>
          <p:nvSpPr>
            <p:cNvPr id="12174" name="Google Shape;1659;p20"/>
            <p:cNvSpPr/>
            <p:nvPr/>
          </p:nvSpPr>
          <p:spPr>
            <a:xfrm>
              <a:off x="0" y="0"/>
              <a:ext cx="1083169" cy="1052959"/>
            </a:xfrm>
            <a:custGeom>
              <a:avLst/>
              <a:gdLst/>
              <a:ahLst/>
              <a:cxnLst>
                <a:cxn ang="0">
                  <a:pos x="wd2" y="hd2"/>
                </a:cxn>
                <a:cxn ang="5400000">
                  <a:pos x="wd2" y="hd2"/>
                </a:cxn>
                <a:cxn ang="10800000">
                  <a:pos x="wd2" y="hd2"/>
                </a:cxn>
                <a:cxn ang="16200000">
                  <a:pos x="wd2" y="hd2"/>
                </a:cxn>
              </a:cxnLst>
              <a:rect l="0" t="0" r="r" b="b"/>
              <a:pathLst>
                <a:path w="20186" h="21600" fill="norm" stroke="1" extrusionOk="0">
                  <a:moveTo>
                    <a:pt x="10102" y="0"/>
                  </a:moveTo>
                  <a:cubicBezTo>
                    <a:pt x="7055" y="0"/>
                    <a:pt x="4045" y="1475"/>
                    <a:pt x="2060" y="4275"/>
                  </a:cubicBezTo>
                  <a:cubicBezTo>
                    <a:pt x="1179" y="5531"/>
                    <a:pt x="574" y="6901"/>
                    <a:pt x="263" y="8346"/>
                  </a:cubicBezTo>
                  <a:cubicBezTo>
                    <a:pt x="-342" y="11123"/>
                    <a:pt x="107" y="14052"/>
                    <a:pt x="1507" y="16487"/>
                  </a:cubicBezTo>
                  <a:cubicBezTo>
                    <a:pt x="1887" y="17115"/>
                    <a:pt x="2319" y="17724"/>
                    <a:pt x="2820" y="18275"/>
                  </a:cubicBezTo>
                  <a:cubicBezTo>
                    <a:pt x="3166" y="18675"/>
                    <a:pt x="3563" y="19055"/>
                    <a:pt x="3995" y="19397"/>
                  </a:cubicBezTo>
                  <a:cubicBezTo>
                    <a:pt x="5820" y="20883"/>
                    <a:pt x="7963" y="21600"/>
                    <a:pt x="10088" y="21600"/>
                  </a:cubicBezTo>
                  <a:cubicBezTo>
                    <a:pt x="13135" y="21600"/>
                    <a:pt x="16145" y="20125"/>
                    <a:pt x="18130" y="17324"/>
                  </a:cubicBezTo>
                  <a:cubicBezTo>
                    <a:pt x="21258" y="12911"/>
                    <a:pt x="20740" y="6748"/>
                    <a:pt x="17094" y="3001"/>
                  </a:cubicBezTo>
                  <a:cubicBezTo>
                    <a:pt x="16817" y="2716"/>
                    <a:pt x="16506" y="2449"/>
                    <a:pt x="16195" y="2203"/>
                  </a:cubicBezTo>
                  <a:cubicBezTo>
                    <a:pt x="14370" y="717"/>
                    <a:pt x="12228" y="0"/>
                    <a:pt x="10102" y="0"/>
                  </a:cubicBezTo>
                  <a:close/>
                </a:path>
              </a:pathLst>
            </a:custGeom>
            <a:solidFill>
              <a:srgbClr val="CA8F8B"/>
            </a:solidFill>
            <a:ln w="12700" cap="flat">
              <a:noFill/>
              <a:miter lim="400000"/>
            </a:ln>
            <a:effectLst/>
          </p:spPr>
          <p:txBody>
            <a:bodyPr wrap="square" lIns="0" tIns="0" rIns="0" bIns="0" numCol="1" anchor="ctr">
              <a:noAutofit/>
            </a:bodyPr>
            <a:lstStyle/>
            <a:p>
              <a:pPr>
                <a:defRPr sz="1400"/>
              </a:pPr>
            </a:p>
          </p:txBody>
        </p:sp>
        <p:sp>
          <p:nvSpPr>
            <p:cNvPr id="12175" name="Google Shape;1660;p20"/>
            <p:cNvSpPr/>
            <p:nvPr/>
          </p:nvSpPr>
          <p:spPr>
            <a:xfrm>
              <a:off x="151328" y="146311"/>
              <a:ext cx="931842" cy="906648"/>
            </a:xfrm>
            <a:custGeom>
              <a:avLst/>
              <a:gdLst/>
              <a:ahLst/>
              <a:cxnLst>
                <a:cxn ang="0">
                  <a:pos x="wd2" y="hd2"/>
                </a:cxn>
                <a:cxn ang="5400000">
                  <a:pos x="wd2" y="hd2"/>
                </a:cxn>
                <a:cxn ang="10800000">
                  <a:pos x="wd2" y="hd2"/>
                </a:cxn>
                <a:cxn ang="16200000">
                  <a:pos x="wd2" y="hd2"/>
                </a:cxn>
              </a:cxnLst>
              <a:rect l="0" t="0" r="r" b="b"/>
              <a:pathLst>
                <a:path w="20344" h="21600" fill="norm" stroke="1" extrusionOk="0">
                  <a:moveTo>
                    <a:pt x="16721" y="0"/>
                  </a:moveTo>
                  <a:lnTo>
                    <a:pt x="12308" y="4683"/>
                  </a:lnTo>
                  <a:lnTo>
                    <a:pt x="0" y="17739"/>
                  </a:lnTo>
                  <a:cubicBezTo>
                    <a:pt x="405" y="18203"/>
                    <a:pt x="871" y="18644"/>
                    <a:pt x="1377" y="19042"/>
                  </a:cubicBezTo>
                  <a:cubicBezTo>
                    <a:pt x="3514" y="20767"/>
                    <a:pt x="6025" y="21600"/>
                    <a:pt x="8514" y="21600"/>
                  </a:cubicBezTo>
                  <a:cubicBezTo>
                    <a:pt x="12084" y="21600"/>
                    <a:pt x="15610" y="19887"/>
                    <a:pt x="17936" y="16634"/>
                  </a:cubicBezTo>
                  <a:cubicBezTo>
                    <a:pt x="21600" y="11509"/>
                    <a:pt x="20993" y="4351"/>
                    <a:pt x="16721" y="0"/>
                  </a:cubicBezTo>
                  <a:close/>
                </a:path>
              </a:pathLst>
            </a:custGeom>
            <a:solidFill>
              <a:srgbClr val="A97976"/>
            </a:solidFill>
            <a:ln w="12700" cap="flat">
              <a:noFill/>
              <a:miter lim="400000"/>
            </a:ln>
            <a:effectLst/>
          </p:spPr>
          <p:txBody>
            <a:bodyPr wrap="square" lIns="0" tIns="0" rIns="0" bIns="0" numCol="1" anchor="ctr">
              <a:noAutofit/>
            </a:bodyPr>
            <a:lstStyle/>
            <a:p>
              <a:pPr>
                <a:defRPr sz="1400"/>
              </a:pPr>
            </a:p>
          </p:txBody>
        </p:sp>
        <p:sp>
          <p:nvSpPr>
            <p:cNvPr id="12176" name="Google Shape;1661;p20"/>
            <p:cNvSpPr/>
            <p:nvPr/>
          </p:nvSpPr>
          <p:spPr>
            <a:xfrm>
              <a:off x="235452" y="242466"/>
              <a:ext cx="605118" cy="605126"/>
            </a:xfrm>
            <a:custGeom>
              <a:avLst/>
              <a:gdLst/>
              <a:ahLst/>
              <a:cxnLst>
                <a:cxn ang="0">
                  <a:pos x="wd2" y="hd2"/>
                </a:cxn>
                <a:cxn ang="5400000">
                  <a:pos x="wd2" y="hd2"/>
                </a:cxn>
                <a:cxn ang="10800000">
                  <a:pos x="wd2" y="hd2"/>
                </a:cxn>
                <a:cxn ang="16200000">
                  <a:pos x="wd2" y="hd2"/>
                </a:cxn>
              </a:cxnLst>
              <a:rect l="0" t="0" r="r" b="b"/>
              <a:pathLst>
                <a:path w="20080" h="21600" fill="norm" stroke="1" extrusionOk="0">
                  <a:moveTo>
                    <a:pt x="10022" y="0"/>
                  </a:moveTo>
                  <a:cubicBezTo>
                    <a:pt x="5205" y="0"/>
                    <a:pt x="935" y="3772"/>
                    <a:pt x="132" y="9046"/>
                  </a:cubicBezTo>
                  <a:cubicBezTo>
                    <a:pt x="-760" y="14937"/>
                    <a:pt x="2963" y="20497"/>
                    <a:pt x="8409" y="21458"/>
                  </a:cubicBezTo>
                  <a:cubicBezTo>
                    <a:pt x="8955" y="21553"/>
                    <a:pt x="9498" y="21600"/>
                    <a:pt x="10035" y="21600"/>
                  </a:cubicBezTo>
                  <a:cubicBezTo>
                    <a:pt x="14875" y="21600"/>
                    <a:pt x="19145" y="17825"/>
                    <a:pt x="19948" y="12521"/>
                  </a:cubicBezTo>
                  <a:cubicBezTo>
                    <a:pt x="20840" y="6663"/>
                    <a:pt x="17117" y="1102"/>
                    <a:pt x="11640" y="142"/>
                  </a:cubicBezTo>
                  <a:cubicBezTo>
                    <a:pt x="11097" y="46"/>
                    <a:pt x="10555" y="0"/>
                    <a:pt x="10022" y="0"/>
                  </a:cubicBezTo>
                  <a:close/>
                </a:path>
              </a:pathLst>
            </a:custGeom>
            <a:solidFill>
              <a:srgbClr val="FFFFFF"/>
            </a:solidFill>
            <a:ln w="12700" cap="flat">
              <a:noFill/>
              <a:miter lim="400000"/>
            </a:ln>
            <a:effectLst/>
          </p:spPr>
          <p:txBody>
            <a:bodyPr wrap="square" lIns="0" tIns="0" rIns="0" bIns="0" numCol="1" anchor="ctr">
              <a:noAutofit/>
            </a:bodyPr>
            <a:lstStyle/>
            <a:p>
              <a:pPr>
                <a:defRPr sz="1400"/>
              </a:pPr>
            </a:p>
          </p:txBody>
        </p:sp>
        <p:pic>
          <p:nvPicPr>
            <p:cNvPr id="12177" name="protest.png" descr="protest.png"/>
            <p:cNvPicPr>
              <a:picLocks noChangeAspect="1"/>
            </p:cNvPicPr>
            <p:nvPr/>
          </p:nvPicPr>
          <p:blipFill>
            <a:blip r:embed="rId4">
              <a:extLst/>
            </a:blip>
            <a:stretch>
              <a:fillRect/>
            </a:stretch>
          </p:blipFill>
          <p:spPr>
            <a:xfrm>
              <a:off x="338384" y="323279"/>
              <a:ext cx="406401" cy="406401"/>
            </a:xfrm>
            <a:prstGeom prst="rect">
              <a:avLst/>
            </a:prstGeom>
            <a:ln w="12700" cap="flat">
              <a:noFill/>
              <a:miter lim="400000"/>
            </a:ln>
            <a:effectLst/>
          </p:spPr>
        </p:pic>
      </p:grpSp>
      <p:grpSp>
        <p:nvGrpSpPr>
          <p:cNvPr id="12184" name="Group"/>
          <p:cNvGrpSpPr/>
          <p:nvPr/>
        </p:nvGrpSpPr>
        <p:grpSpPr>
          <a:xfrm>
            <a:off x="4099115" y="1813241"/>
            <a:ext cx="1083340" cy="1296099"/>
            <a:chOff x="0" y="0"/>
            <a:chExt cx="1083338" cy="1296097"/>
          </a:xfrm>
        </p:grpSpPr>
        <p:sp>
          <p:nvSpPr>
            <p:cNvPr id="12179" name="Google Shape;1670;p20"/>
            <p:cNvSpPr/>
            <p:nvPr/>
          </p:nvSpPr>
          <p:spPr>
            <a:xfrm>
              <a:off x="389136" y="957653"/>
              <a:ext cx="305067" cy="338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32" y="21600"/>
                  </a:lnTo>
                  <a:lnTo>
                    <a:pt x="21600" y="0"/>
                  </a:lnTo>
                  <a:close/>
                </a:path>
              </a:pathLst>
            </a:custGeom>
            <a:solidFill>
              <a:srgbClr val="87393C"/>
            </a:solidFill>
            <a:ln w="12700" cap="flat">
              <a:noFill/>
              <a:miter lim="400000"/>
            </a:ln>
            <a:effectLst/>
          </p:spPr>
          <p:txBody>
            <a:bodyPr wrap="square" lIns="0" tIns="0" rIns="0" bIns="0" numCol="1" anchor="ctr">
              <a:noAutofit/>
            </a:bodyPr>
            <a:lstStyle/>
            <a:p>
              <a:pPr>
                <a:defRPr sz="1400"/>
              </a:pPr>
            </a:p>
          </p:txBody>
        </p:sp>
        <p:sp>
          <p:nvSpPr>
            <p:cNvPr id="12180" name="Google Shape;1671;p20"/>
            <p:cNvSpPr/>
            <p:nvPr/>
          </p:nvSpPr>
          <p:spPr>
            <a:xfrm>
              <a:off x="0" y="0"/>
              <a:ext cx="1083339" cy="1052959"/>
            </a:xfrm>
            <a:custGeom>
              <a:avLst/>
              <a:gdLst/>
              <a:ahLst/>
              <a:cxnLst>
                <a:cxn ang="0">
                  <a:pos x="wd2" y="hd2"/>
                </a:cxn>
                <a:cxn ang="5400000">
                  <a:pos x="wd2" y="hd2"/>
                </a:cxn>
                <a:cxn ang="10800000">
                  <a:pos x="wd2" y="hd2"/>
                </a:cxn>
                <a:cxn ang="16200000">
                  <a:pos x="wd2" y="hd2"/>
                </a:cxn>
              </a:cxnLst>
              <a:rect l="0" t="0" r="r" b="b"/>
              <a:pathLst>
                <a:path w="20319" h="21600" fill="norm" stroke="1" extrusionOk="0">
                  <a:moveTo>
                    <a:pt x="10164" y="0"/>
                  </a:moveTo>
                  <a:cubicBezTo>
                    <a:pt x="7097" y="0"/>
                    <a:pt x="4068" y="1475"/>
                    <a:pt x="2070" y="4275"/>
                  </a:cubicBezTo>
                  <a:cubicBezTo>
                    <a:pt x="1148" y="5550"/>
                    <a:pt x="557" y="6976"/>
                    <a:pt x="244" y="8441"/>
                  </a:cubicBezTo>
                  <a:cubicBezTo>
                    <a:pt x="-330" y="11162"/>
                    <a:pt x="122" y="14015"/>
                    <a:pt x="1478" y="16411"/>
                  </a:cubicBezTo>
                  <a:cubicBezTo>
                    <a:pt x="1965" y="17267"/>
                    <a:pt x="2574" y="18066"/>
                    <a:pt x="3305" y="18770"/>
                  </a:cubicBezTo>
                  <a:cubicBezTo>
                    <a:pt x="3531" y="18979"/>
                    <a:pt x="3774" y="19208"/>
                    <a:pt x="4018" y="19397"/>
                  </a:cubicBezTo>
                  <a:cubicBezTo>
                    <a:pt x="5854" y="20883"/>
                    <a:pt x="8014" y="21600"/>
                    <a:pt x="10156" y="21600"/>
                  </a:cubicBezTo>
                  <a:cubicBezTo>
                    <a:pt x="13228" y="21600"/>
                    <a:pt x="16263" y="20125"/>
                    <a:pt x="18261" y="17324"/>
                  </a:cubicBezTo>
                  <a:cubicBezTo>
                    <a:pt x="21270" y="13102"/>
                    <a:pt x="20905" y="7281"/>
                    <a:pt x="17653" y="3515"/>
                  </a:cubicBezTo>
                  <a:cubicBezTo>
                    <a:pt x="17252" y="3039"/>
                    <a:pt x="16800" y="2602"/>
                    <a:pt x="16296" y="2203"/>
                  </a:cubicBezTo>
                  <a:cubicBezTo>
                    <a:pt x="14459" y="717"/>
                    <a:pt x="12303" y="0"/>
                    <a:pt x="10164" y="0"/>
                  </a:cubicBezTo>
                  <a:close/>
                </a:path>
              </a:pathLst>
            </a:custGeom>
            <a:solidFill>
              <a:srgbClr val="87393C"/>
            </a:solidFill>
            <a:ln w="12700" cap="flat">
              <a:noFill/>
              <a:miter lim="400000"/>
            </a:ln>
            <a:effectLst/>
          </p:spPr>
          <p:txBody>
            <a:bodyPr wrap="square" lIns="0" tIns="0" rIns="0" bIns="0" numCol="1" anchor="ctr">
              <a:noAutofit/>
            </a:bodyPr>
            <a:lstStyle/>
            <a:p>
              <a:pPr>
                <a:defRPr sz="1400"/>
              </a:pPr>
            </a:p>
          </p:txBody>
        </p:sp>
        <p:sp>
          <p:nvSpPr>
            <p:cNvPr id="12181" name="Google Shape;1672;p20"/>
            <p:cNvSpPr/>
            <p:nvPr/>
          </p:nvSpPr>
          <p:spPr>
            <a:xfrm>
              <a:off x="176188" y="171345"/>
              <a:ext cx="907005" cy="881614"/>
            </a:xfrm>
            <a:custGeom>
              <a:avLst/>
              <a:gdLst/>
              <a:ahLst/>
              <a:cxnLst>
                <a:cxn ang="0">
                  <a:pos x="wd2" y="hd2"/>
                </a:cxn>
                <a:cxn ang="5400000">
                  <a:pos x="wd2" y="hd2"/>
                </a:cxn>
                <a:cxn ang="10800000">
                  <a:pos x="wd2" y="hd2"/>
                </a:cxn>
                <a:cxn ang="16200000">
                  <a:pos x="wd2" y="hd2"/>
                </a:cxn>
              </a:cxnLst>
              <a:rect l="0" t="0" r="r" b="b"/>
              <a:pathLst>
                <a:path w="20453" h="21600" fill="norm" stroke="1" extrusionOk="0">
                  <a:moveTo>
                    <a:pt x="17251" y="0"/>
                  </a:moveTo>
                  <a:lnTo>
                    <a:pt x="12336" y="5179"/>
                  </a:lnTo>
                  <a:lnTo>
                    <a:pt x="6084" y="11791"/>
                  </a:lnTo>
                  <a:lnTo>
                    <a:pt x="0" y="18220"/>
                  </a:lnTo>
                  <a:cubicBezTo>
                    <a:pt x="271" y="18470"/>
                    <a:pt x="565" y="18743"/>
                    <a:pt x="857" y="18969"/>
                  </a:cubicBezTo>
                  <a:cubicBezTo>
                    <a:pt x="3065" y="20743"/>
                    <a:pt x="5658" y="21600"/>
                    <a:pt x="8230" y="21600"/>
                  </a:cubicBezTo>
                  <a:cubicBezTo>
                    <a:pt x="11917" y="21600"/>
                    <a:pt x="15559" y="19839"/>
                    <a:pt x="17961" y="16493"/>
                  </a:cubicBezTo>
                  <a:cubicBezTo>
                    <a:pt x="21600" y="11450"/>
                    <a:pt x="21161" y="4498"/>
                    <a:pt x="17251" y="0"/>
                  </a:cubicBezTo>
                  <a:close/>
                </a:path>
              </a:pathLst>
            </a:custGeom>
            <a:solidFill>
              <a:srgbClr val="662B2D"/>
            </a:solidFill>
            <a:ln w="12700" cap="flat">
              <a:noFill/>
              <a:miter lim="400000"/>
            </a:ln>
            <a:effectLst/>
          </p:spPr>
          <p:txBody>
            <a:bodyPr wrap="square" lIns="0" tIns="0" rIns="0" bIns="0" numCol="1" anchor="ctr">
              <a:noAutofit/>
            </a:bodyPr>
            <a:lstStyle/>
            <a:p>
              <a:pPr>
                <a:defRPr sz="1400"/>
              </a:pPr>
            </a:p>
          </p:txBody>
        </p:sp>
        <p:sp>
          <p:nvSpPr>
            <p:cNvPr id="12182" name="Google Shape;1673;p20"/>
            <p:cNvSpPr/>
            <p:nvPr/>
          </p:nvSpPr>
          <p:spPr>
            <a:xfrm>
              <a:off x="235509" y="218632"/>
              <a:ext cx="605506" cy="605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4" y="0"/>
                  </a:moveTo>
                  <a:cubicBezTo>
                    <a:pt x="4830" y="0"/>
                    <a:pt x="0" y="4829"/>
                    <a:pt x="0" y="10817"/>
                  </a:cubicBezTo>
                  <a:cubicBezTo>
                    <a:pt x="0" y="16770"/>
                    <a:pt x="4830" y="21600"/>
                    <a:pt x="10784" y="21600"/>
                  </a:cubicBezTo>
                  <a:cubicBezTo>
                    <a:pt x="16738" y="21600"/>
                    <a:pt x="21600" y="16770"/>
                    <a:pt x="21600" y="10817"/>
                  </a:cubicBezTo>
                  <a:cubicBezTo>
                    <a:pt x="21600" y="4829"/>
                    <a:pt x="16738" y="0"/>
                    <a:pt x="10784" y="0"/>
                  </a:cubicBezTo>
                  <a:close/>
                </a:path>
              </a:pathLst>
            </a:custGeom>
            <a:solidFill>
              <a:srgbClr val="FFFFFF"/>
            </a:solidFill>
            <a:ln w="12700" cap="flat">
              <a:noFill/>
              <a:miter lim="400000"/>
            </a:ln>
            <a:effectLst/>
          </p:spPr>
          <p:txBody>
            <a:bodyPr wrap="square" lIns="0" tIns="0" rIns="0" bIns="0" numCol="1" anchor="ctr">
              <a:noAutofit/>
            </a:bodyPr>
            <a:lstStyle/>
            <a:p>
              <a:pPr>
                <a:defRPr sz="1400"/>
              </a:pPr>
            </a:p>
          </p:txBody>
        </p:sp>
        <p:pic>
          <p:nvPicPr>
            <p:cNvPr id="12183" name="framework.png" descr="framework.png"/>
            <p:cNvPicPr>
              <a:picLocks noChangeAspect="1"/>
            </p:cNvPicPr>
            <p:nvPr/>
          </p:nvPicPr>
          <p:blipFill>
            <a:blip r:embed="rId5">
              <a:extLst/>
            </a:blip>
            <a:stretch>
              <a:fillRect/>
            </a:stretch>
          </p:blipFill>
          <p:spPr>
            <a:xfrm>
              <a:off x="338469" y="323279"/>
              <a:ext cx="406401" cy="406401"/>
            </a:xfrm>
            <a:prstGeom prst="rect">
              <a:avLst/>
            </a:prstGeom>
            <a:ln w="12700" cap="flat">
              <a:noFill/>
              <a:miter lim="400000"/>
            </a:ln>
            <a:effectLst/>
          </p:spPr>
        </p:pic>
      </p:grpSp>
      <p:grpSp>
        <p:nvGrpSpPr>
          <p:cNvPr id="12191" name="Group"/>
          <p:cNvGrpSpPr/>
          <p:nvPr/>
        </p:nvGrpSpPr>
        <p:grpSpPr>
          <a:xfrm>
            <a:off x="409923" y="3273012"/>
            <a:ext cx="2653565" cy="2053032"/>
            <a:chOff x="0" y="0"/>
            <a:chExt cx="2653563" cy="2053030"/>
          </a:xfrm>
        </p:grpSpPr>
        <p:sp>
          <p:nvSpPr>
            <p:cNvPr id="12185" name="Rounded Rectangle"/>
            <p:cNvSpPr/>
            <p:nvPr/>
          </p:nvSpPr>
          <p:spPr>
            <a:xfrm>
              <a:off x="165100" y="152400"/>
              <a:ext cx="211342" cy="254000"/>
            </a:xfrm>
            <a:prstGeom prst="roundRect">
              <a:avLst>
                <a:gd name="adj" fmla="val 4530"/>
              </a:avLst>
            </a:prstGeom>
            <a:solidFill>
              <a:srgbClr val="B69B6A"/>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12186" name="Rounded Rectangle"/>
            <p:cNvSpPr/>
            <p:nvPr/>
          </p:nvSpPr>
          <p:spPr>
            <a:xfrm>
              <a:off x="0" y="0"/>
              <a:ext cx="2653564" cy="2053031"/>
            </a:xfrm>
            <a:prstGeom prst="roundRect">
              <a:avLst>
                <a:gd name="adj" fmla="val 3093"/>
              </a:avLst>
            </a:prstGeom>
            <a:noFill/>
            <a:ln w="12700" cap="flat">
              <a:solidFill>
                <a:srgbClr val="D6D6D6"/>
              </a:solidFill>
              <a:prstDash val="solid"/>
              <a:round/>
            </a:ln>
            <a:effectLst/>
          </p:spPr>
          <p:txBody>
            <a:bodyPr wrap="square" lIns="45718" tIns="45718" rIns="45718" bIns="45718" numCol="1" anchor="ctr">
              <a:noAutofit/>
            </a:bodyPr>
            <a:lstStyle/>
            <a:p>
              <a:pPr>
                <a:defRPr>
                  <a:latin typeface="Arial"/>
                  <a:ea typeface="Arial"/>
                  <a:cs typeface="Arial"/>
                  <a:sym typeface="Arial"/>
                </a:defRPr>
              </a:pPr>
            </a:p>
          </p:txBody>
        </p:sp>
        <p:sp>
          <p:nvSpPr>
            <p:cNvPr id="12187" name="TextBox 15"/>
            <p:cNvSpPr txBox="1"/>
            <p:nvPr/>
          </p:nvSpPr>
          <p:spPr>
            <a:xfrm>
              <a:off x="161024" y="807074"/>
              <a:ext cx="2319708" cy="1054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2188" name="T"/>
            <p:cNvSpPr txBox="1"/>
            <p:nvPr/>
          </p:nvSpPr>
          <p:spPr>
            <a:xfrm>
              <a:off x="195726" y="148416"/>
              <a:ext cx="154204"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b="1">
                  <a:solidFill>
                    <a:srgbClr val="FFFFFF"/>
                  </a:solidFill>
                  <a:latin typeface="Raleway Regular"/>
                  <a:ea typeface="Raleway Regular"/>
                  <a:cs typeface="Raleway Regular"/>
                  <a:sym typeface="Raleway Regular"/>
                </a:defRPr>
              </a:lvl1pPr>
            </a:lstStyle>
            <a:p>
              <a:pPr/>
              <a:r>
                <a:t>T</a:t>
              </a:r>
            </a:p>
          </p:txBody>
        </p:sp>
        <p:sp>
          <p:nvSpPr>
            <p:cNvPr id="12189" name="TextBox 15"/>
            <p:cNvSpPr txBox="1"/>
            <p:nvPr/>
          </p:nvSpPr>
          <p:spPr>
            <a:xfrm>
              <a:off x="161024" y="461586"/>
              <a:ext cx="163173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947543"/>
                  </a:solidFill>
                  <a:latin typeface="Raleway SemiBold"/>
                  <a:ea typeface="Raleway SemiBold"/>
                  <a:cs typeface="Raleway SemiBold"/>
                  <a:sym typeface="Raleway SemiBold"/>
                </a:defRPr>
              </a:lvl1pPr>
            </a:lstStyle>
            <a:p>
              <a:pPr/>
              <a:r>
                <a:t>Subtitle</a:t>
              </a:r>
            </a:p>
          </p:txBody>
        </p:sp>
        <p:sp>
          <p:nvSpPr>
            <p:cNvPr id="12190" name="Itle"/>
            <p:cNvSpPr txBox="1"/>
            <p:nvPr/>
          </p:nvSpPr>
          <p:spPr>
            <a:xfrm>
              <a:off x="421988" y="148416"/>
              <a:ext cx="373660"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b="1">
                  <a:latin typeface="Raleway Regular"/>
                  <a:ea typeface="Raleway Regular"/>
                  <a:cs typeface="Raleway Regular"/>
                  <a:sym typeface="Raleway Regular"/>
                </a:defRPr>
              </a:lvl1pPr>
            </a:lstStyle>
            <a:p>
              <a:pPr/>
              <a:r>
                <a:t>Itle</a:t>
              </a:r>
            </a:p>
          </p:txBody>
        </p:sp>
      </p:grpSp>
      <p:grpSp>
        <p:nvGrpSpPr>
          <p:cNvPr id="12198" name="Group"/>
          <p:cNvGrpSpPr/>
          <p:nvPr/>
        </p:nvGrpSpPr>
        <p:grpSpPr>
          <a:xfrm>
            <a:off x="3314003" y="3273012"/>
            <a:ext cx="2653564" cy="2053031"/>
            <a:chOff x="0" y="0"/>
            <a:chExt cx="2653563" cy="2053030"/>
          </a:xfrm>
        </p:grpSpPr>
        <p:sp>
          <p:nvSpPr>
            <p:cNvPr id="12192" name="Rounded Rectangle"/>
            <p:cNvSpPr/>
            <p:nvPr/>
          </p:nvSpPr>
          <p:spPr>
            <a:xfrm>
              <a:off x="0" y="0"/>
              <a:ext cx="2653564" cy="2053031"/>
            </a:xfrm>
            <a:prstGeom prst="roundRect">
              <a:avLst>
                <a:gd name="adj" fmla="val 3093"/>
              </a:avLst>
            </a:prstGeom>
            <a:noFill/>
            <a:ln w="12700" cap="flat">
              <a:solidFill>
                <a:srgbClr val="D6D6D6"/>
              </a:solidFill>
              <a:prstDash val="solid"/>
              <a:round/>
            </a:ln>
            <a:effectLst/>
          </p:spPr>
          <p:txBody>
            <a:bodyPr wrap="square" lIns="45718" tIns="45718" rIns="45718" bIns="45718" numCol="1" anchor="ctr">
              <a:noAutofit/>
            </a:bodyPr>
            <a:lstStyle/>
            <a:p>
              <a:pPr>
                <a:defRPr>
                  <a:latin typeface="Arial"/>
                  <a:ea typeface="Arial"/>
                  <a:cs typeface="Arial"/>
                  <a:sym typeface="Arial"/>
                </a:defRPr>
              </a:pPr>
            </a:p>
          </p:txBody>
        </p:sp>
        <p:sp>
          <p:nvSpPr>
            <p:cNvPr id="12193" name="TextBox 15"/>
            <p:cNvSpPr txBox="1"/>
            <p:nvPr/>
          </p:nvSpPr>
          <p:spPr>
            <a:xfrm>
              <a:off x="161240" y="461586"/>
              <a:ext cx="1631729"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662B2D"/>
                  </a:solidFill>
                  <a:latin typeface="Raleway SemiBold"/>
                  <a:ea typeface="Raleway SemiBold"/>
                  <a:cs typeface="Raleway SemiBold"/>
                  <a:sym typeface="Raleway SemiBold"/>
                </a:defRPr>
              </a:lvl1pPr>
            </a:lstStyle>
            <a:p>
              <a:pPr/>
              <a:r>
                <a:t>Subtitle</a:t>
              </a:r>
            </a:p>
          </p:txBody>
        </p:sp>
        <p:sp>
          <p:nvSpPr>
            <p:cNvPr id="12194" name="TextBox 15"/>
            <p:cNvSpPr txBox="1"/>
            <p:nvPr/>
          </p:nvSpPr>
          <p:spPr>
            <a:xfrm>
              <a:off x="161240" y="807074"/>
              <a:ext cx="2319708" cy="11492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2195" name="Itle"/>
            <p:cNvSpPr txBox="1"/>
            <p:nvPr/>
          </p:nvSpPr>
          <p:spPr>
            <a:xfrm>
              <a:off x="417475" y="148416"/>
              <a:ext cx="373660"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b="1">
                  <a:latin typeface="Raleway Regular"/>
                  <a:ea typeface="Raleway Regular"/>
                  <a:cs typeface="Raleway Regular"/>
                  <a:sym typeface="Raleway Regular"/>
                </a:defRPr>
              </a:lvl1pPr>
            </a:lstStyle>
            <a:p>
              <a:pPr/>
              <a:r>
                <a:t>Itle</a:t>
              </a:r>
            </a:p>
          </p:txBody>
        </p:sp>
        <p:sp>
          <p:nvSpPr>
            <p:cNvPr id="12196" name="Rounded Rectangle"/>
            <p:cNvSpPr/>
            <p:nvPr/>
          </p:nvSpPr>
          <p:spPr>
            <a:xfrm>
              <a:off x="175520" y="152400"/>
              <a:ext cx="211342" cy="254000"/>
            </a:xfrm>
            <a:prstGeom prst="roundRect">
              <a:avLst>
                <a:gd name="adj" fmla="val 4530"/>
              </a:avLst>
            </a:prstGeom>
            <a:solidFill>
              <a:srgbClr val="87393C"/>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12197" name="T"/>
            <p:cNvSpPr txBox="1"/>
            <p:nvPr/>
          </p:nvSpPr>
          <p:spPr>
            <a:xfrm>
              <a:off x="206146" y="148416"/>
              <a:ext cx="154205"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b="1">
                  <a:solidFill>
                    <a:srgbClr val="FFFFFF"/>
                  </a:solidFill>
                  <a:latin typeface="Raleway Regular"/>
                  <a:ea typeface="Raleway Regular"/>
                  <a:cs typeface="Raleway Regular"/>
                  <a:sym typeface="Raleway Regular"/>
                </a:defRPr>
              </a:lvl1pPr>
            </a:lstStyle>
            <a:p>
              <a:pPr/>
              <a:r>
                <a:t>T</a:t>
              </a:r>
            </a:p>
          </p:txBody>
        </p:sp>
      </p:grpSp>
      <p:grpSp>
        <p:nvGrpSpPr>
          <p:cNvPr id="12205" name="Group"/>
          <p:cNvGrpSpPr/>
          <p:nvPr/>
        </p:nvGrpSpPr>
        <p:grpSpPr>
          <a:xfrm>
            <a:off x="6218083" y="3273012"/>
            <a:ext cx="2653564" cy="2053031"/>
            <a:chOff x="0" y="0"/>
            <a:chExt cx="2653563" cy="2053030"/>
          </a:xfrm>
        </p:grpSpPr>
        <p:sp>
          <p:nvSpPr>
            <p:cNvPr id="12199" name="Rounded Rectangle"/>
            <p:cNvSpPr/>
            <p:nvPr/>
          </p:nvSpPr>
          <p:spPr>
            <a:xfrm>
              <a:off x="0" y="0"/>
              <a:ext cx="2653564" cy="2053031"/>
            </a:xfrm>
            <a:prstGeom prst="roundRect">
              <a:avLst>
                <a:gd name="adj" fmla="val 3093"/>
              </a:avLst>
            </a:prstGeom>
            <a:noFill/>
            <a:ln w="12700" cap="flat">
              <a:solidFill>
                <a:srgbClr val="D6D6D6"/>
              </a:solidFill>
              <a:prstDash val="solid"/>
              <a:round/>
            </a:ln>
            <a:effectLst/>
          </p:spPr>
          <p:txBody>
            <a:bodyPr wrap="square" lIns="45718" tIns="45718" rIns="45718" bIns="45718" numCol="1" anchor="ctr">
              <a:noAutofit/>
            </a:bodyPr>
            <a:lstStyle/>
            <a:p>
              <a:pPr>
                <a:defRPr>
                  <a:latin typeface="Arial"/>
                  <a:ea typeface="Arial"/>
                  <a:cs typeface="Arial"/>
                  <a:sym typeface="Arial"/>
                </a:defRPr>
              </a:pPr>
            </a:p>
          </p:txBody>
        </p:sp>
        <p:sp>
          <p:nvSpPr>
            <p:cNvPr id="12200" name="TextBox 15"/>
            <p:cNvSpPr txBox="1"/>
            <p:nvPr/>
          </p:nvSpPr>
          <p:spPr>
            <a:xfrm>
              <a:off x="161240" y="461586"/>
              <a:ext cx="1631729"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A97976"/>
                  </a:solidFill>
                  <a:latin typeface="Raleway SemiBold"/>
                  <a:ea typeface="Raleway SemiBold"/>
                  <a:cs typeface="Raleway SemiBold"/>
                  <a:sym typeface="Raleway SemiBold"/>
                </a:defRPr>
              </a:lvl1pPr>
            </a:lstStyle>
            <a:p>
              <a:pPr/>
              <a:r>
                <a:t>Subtitle</a:t>
              </a:r>
            </a:p>
          </p:txBody>
        </p:sp>
        <p:sp>
          <p:nvSpPr>
            <p:cNvPr id="12201" name="TextBox 15"/>
            <p:cNvSpPr txBox="1"/>
            <p:nvPr/>
          </p:nvSpPr>
          <p:spPr>
            <a:xfrm>
              <a:off x="161240" y="807074"/>
              <a:ext cx="2319708" cy="11492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2202" name="Itle"/>
            <p:cNvSpPr txBox="1"/>
            <p:nvPr/>
          </p:nvSpPr>
          <p:spPr>
            <a:xfrm>
              <a:off x="424375" y="148416"/>
              <a:ext cx="373661"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b="1">
                  <a:latin typeface="Raleway Regular"/>
                  <a:ea typeface="Raleway Regular"/>
                  <a:cs typeface="Raleway Regular"/>
                  <a:sym typeface="Raleway Regular"/>
                </a:defRPr>
              </a:lvl1pPr>
            </a:lstStyle>
            <a:p>
              <a:pPr/>
              <a:r>
                <a:t>Itle</a:t>
              </a:r>
            </a:p>
          </p:txBody>
        </p:sp>
        <p:sp>
          <p:nvSpPr>
            <p:cNvPr id="12203" name="Rounded Rectangle"/>
            <p:cNvSpPr/>
            <p:nvPr/>
          </p:nvSpPr>
          <p:spPr>
            <a:xfrm>
              <a:off x="174942" y="152400"/>
              <a:ext cx="211342" cy="254000"/>
            </a:xfrm>
            <a:prstGeom prst="roundRect">
              <a:avLst>
                <a:gd name="adj" fmla="val 4530"/>
              </a:avLst>
            </a:prstGeom>
            <a:solidFill>
              <a:srgbClr val="CA8F8B"/>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12204" name="T"/>
            <p:cNvSpPr txBox="1"/>
            <p:nvPr/>
          </p:nvSpPr>
          <p:spPr>
            <a:xfrm>
              <a:off x="205568" y="148416"/>
              <a:ext cx="154205"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b="1">
                  <a:solidFill>
                    <a:srgbClr val="FFFFFF"/>
                  </a:solidFill>
                  <a:latin typeface="Raleway Regular"/>
                  <a:ea typeface="Raleway Regular"/>
                  <a:cs typeface="Raleway Regular"/>
                  <a:sym typeface="Raleway Regular"/>
                </a:defRPr>
              </a:lvl1pPr>
            </a:lstStyle>
            <a:p>
              <a:pPr/>
              <a:r>
                <a:t>T</a:t>
              </a:r>
            </a:p>
          </p:txBody>
        </p:sp>
      </p:grpSp>
      <p:grpSp>
        <p:nvGrpSpPr>
          <p:cNvPr id="12212" name="Group"/>
          <p:cNvGrpSpPr/>
          <p:nvPr/>
        </p:nvGrpSpPr>
        <p:grpSpPr>
          <a:xfrm>
            <a:off x="9122163" y="3273012"/>
            <a:ext cx="2653564" cy="2053031"/>
            <a:chOff x="0" y="0"/>
            <a:chExt cx="2653563" cy="2053030"/>
          </a:xfrm>
        </p:grpSpPr>
        <p:sp>
          <p:nvSpPr>
            <p:cNvPr id="12206" name="Rounded Rectangle"/>
            <p:cNvSpPr/>
            <p:nvPr/>
          </p:nvSpPr>
          <p:spPr>
            <a:xfrm>
              <a:off x="0" y="0"/>
              <a:ext cx="2653564" cy="2053031"/>
            </a:xfrm>
            <a:prstGeom prst="roundRect">
              <a:avLst>
                <a:gd name="adj" fmla="val 3093"/>
              </a:avLst>
            </a:prstGeom>
            <a:noFill/>
            <a:ln w="12700" cap="flat">
              <a:solidFill>
                <a:srgbClr val="D6D6D6"/>
              </a:solidFill>
              <a:prstDash val="solid"/>
              <a:round/>
            </a:ln>
            <a:effectLst/>
          </p:spPr>
          <p:txBody>
            <a:bodyPr wrap="square" lIns="45718" tIns="45718" rIns="45718" bIns="45718" numCol="1" anchor="ctr">
              <a:noAutofit/>
            </a:bodyPr>
            <a:lstStyle/>
            <a:p>
              <a:pPr>
                <a:defRPr>
                  <a:latin typeface="Arial"/>
                  <a:ea typeface="Arial"/>
                  <a:cs typeface="Arial"/>
                  <a:sym typeface="Arial"/>
                </a:defRPr>
              </a:pPr>
            </a:p>
          </p:txBody>
        </p:sp>
        <p:sp>
          <p:nvSpPr>
            <p:cNvPr id="12207" name="TextBox 15"/>
            <p:cNvSpPr txBox="1"/>
            <p:nvPr/>
          </p:nvSpPr>
          <p:spPr>
            <a:xfrm>
              <a:off x="161240" y="461586"/>
              <a:ext cx="1631729"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212121"/>
                  </a:solidFill>
                  <a:latin typeface="Raleway SemiBold"/>
                  <a:ea typeface="Raleway SemiBold"/>
                  <a:cs typeface="Raleway SemiBold"/>
                  <a:sym typeface="Raleway SemiBold"/>
                </a:defRPr>
              </a:lvl1pPr>
            </a:lstStyle>
            <a:p>
              <a:pPr/>
              <a:r>
                <a:t>Subtitle</a:t>
              </a:r>
            </a:p>
          </p:txBody>
        </p:sp>
        <p:sp>
          <p:nvSpPr>
            <p:cNvPr id="12208" name="TextBox 15"/>
            <p:cNvSpPr txBox="1"/>
            <p:nvPr/>
          </p:nvSpPr>
          <p:spPr>
            <a:xfrm>
              <a:off x="161240" y="807074"/>
              <a:ext cx="2319708" cy="11492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120315" indent="-120315">
                <a:buSzPct val="100000"/>
                <a:buChar cha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2209" name="Itle"/>
            <p:cNvSpPr txBox="1"/>
            <p:nvPr/>
          </p:nvSpPr>
          <p:spPr>
            <a:xfrm>
              <a:off x="405434" y="148416"/>
              <a:ext cx="373661"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b="1">
                  <a:latin typeface="Raleway Regular"/>
                  <a:ea typeface="Raleway Regular"/>
                  <a:cs typeface="Raleway Regular"/>
                  <a:sym typeface="Raleway Regular"/>
                </a:defRPr>
              </a:lvl1pPr>
            </a:lstStyle>
            <a:p>
              <a:pPr/>
              <a:r>
                <a:t>Itle</a:t>
              </a:r>
            </a:p>
          </p:txBody>
        </p:sp>
        <p:sp>
          <p:nvSpPr>
            <p:cNvPr id="12210" name="Rounded Rectangle"/>
            <p:cNvSpPr/>
            <p:nvPr/>
          </p:nvSpPr>
          <p:spPr>
            <a:xfrm>
              <a:off x="160131" y="152400"/>
              <a:ext cx="211342" cy="254000"/>
            </a:xfrm>
            <a:prstGeom prst="roundRect">
              <a:avLst>
                <a:gd name="adj" fmla="val 4530"/>
              </a:avLst>
            </a:prstGeom>
            <a:solidFill>
              <a:srgbClr val="424242"/>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12211" name="T"/>
            <p:cNvSpPr txBox="1"/>
            <p:nvPr/>
          </p:nvSpPr>
          <p:spPr>
            <a:xfrm>
              <a:off x="190757" y="148416"/>
              <a:ext cx="154204"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b="1">
                  <a:solidFill>
                    <a:srgbClr val="FFFFFF"/>
                  </a:solidFill>
                  <a:latin typeface="Raleway Regular"/>
                  <a:ea typeface="Raleway Regular"/>
                  <a:cs typeface="Raleway Regular"/>
                  <a:sym typeface="Raleway Regular"/>
                </a:defRPr>
              </a:lvl1pPr>
            </a:lstStyle>
            <a:p>
              <a:pPr/>
              <a:r>
                <a:t>T</a:t>
              </a:r>
            </a:p>
          </p:txBody>
        </p:sp>
      </p:grpSp>
      <p:sp>
        <p:nvSpPr>
          <p:cNvPr id="12213"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214"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215"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2216" name="etisalat_by_eand_Latin_Primary logo_RGB_BlackRed.png" descr="etisalat_by_eand_Latin_Primary logo_RGB_BlackRed.png"/>
          <p:cNvPicPr>
            <a:picLocks noChangeAspect="1"/>
          </p:cNvPicPr>
          <p:nvPr/>
        </p:nvPicPr>
        <p:blipFill>
          <a:blip r:embed="rId6">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18" name="Google Shape;1639;p20"/>
          <p:cNvSpPr/>
          <p:nvPr/>
        </p:nvSpPr>
        <p:spPr>
          <a:xfrm>
            <a:off x="853276" y="3157902"/>
            <a:ext cx="2440740" cy="2320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6" y="21600"/>
                </a:moveTo>
                <a:lnTo>
                  <a:pt x="1074" y="21600"/>
                </a:lnTo>
                <a:cubicBezTo>
                  <a:pt x="479" y="21600"/>
                  <a:pt x="0" y="21171"/>
                  <a:pt x="0" y="20638"/>
                </a:cubicBezTo>
                <a:lnTo>
                  <a:pt x="0" y="962"/>
                </a:lnTo>
                <a:cubicBezTo>
                  <a:pt x="0" y="429"/>
                  <a:pt x="479" y="0"/>
                  <a:pt x="1074" y="0"/>
                </a:cubicBezTo>
                <a:lnTo>
                  <a:pt x="20526" y="0"/>
                </a:lnTo>
                <a:cubicBezTo>
                  <a:pt x="21121" y="0"/>
                  <a:pt x="21600" y="429"/>
                  <a:pt x="21600" y="962"/>
                </a:cubicBezTo>
                <a:lnTo>
                  <a:pt x="21600" y="20638"/>
                </a:lnTo>
                <a:cubicBezTo>
                  <a:pt x="21600" y="21171"/>
                  <a:pt x="21121" y="21600"/>
                  <a:pt x="20526" y="21600"/>
                </a:cubicBezTo>
                <a:close/>
              </a:path>
            </a:pathLst>
          </a:custGeom>
          <a:ln w="10300">
            <a:solidFill>
              <a:schemeClr val="accent3">
                <a:lumOff val="10616"/>
              </a:schemeClr>
            </a:solidFill>
            <a:miter lim="31669"/>
          </a:ln>
        </p:spPr>
        <p:txBody>
          <a:bodyPr lIns="0" tIns="0" rIns="0" bIns="0" anchor="ctr"/>
          <a:lstStyle/>
          <a:p>
            <a:pPr>
              <a:defRPr sz="1400"/>
            </a:pPr>
          </a:p>
        </p:txBody>
      </p:sp>
      <p:sp>
        <p:nvSpPr>
          <p:cNvPr id="12219" name="Google Shape;1640;p20"/>
          <p:cNvSpPr/>
          <p:nvPr/>
        </p:nvSpPr>
        <p:spPr>
          <a:xfrm>
            <a:off x="3539102" y="3157902"/>
            <a:ext cx="2440694" cy="2320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7" y="21600"/>
                </a:moveTo>
                <a:lnTo>
                  <a:pt x="1073" y="21600"/>
                </a:lnTo>
                <a:cubicBezTo>
                  <a:pt x="479" y="21600"/>
                  <a:pt x="0" y="21171"/>
                  <a:pt x="0" y="20638"/>
                </a:cubicBezTo>
                <a:lnTo>
                  <a:pt x="0" y="962"/>
                </a:lnTo>
                <a:cubicBezTo>
                  <a:pt x="0" y="429"/>
                  <a:pt x="479" y="0"/>
                  <a:pt x="1073" y="0"/>
                </a:cubicBezTo>
                <a:lnTo>
                  <a:pt x="20527" y="0"/>
                </a:lnTo>
                <a:cubicBezTo>
                  <a:pt x="21109" y="0"/>
                  <a:pt x="21600" y="429"/>
                  <a:pt x="21600" y="962"/>
                </a:cubicBezTo>
                <a:lnTo>
                  <a:pt x="21600" y="20638"/>
                </a:lnTo>
                <a:cubicBezTo>
                  <a:pt x="21587" y="21171"/>
                  <a:pt x="21109" y="21600"/>
                  <a:pt x="20527" y="21600"/>
                </a:cubicBezTo>
                <a:close/>
              </a:path>
            </a:pathLst>
          </a:custGeom>
          <a:ln w="10300">
            <a:solidFill>
              <a:schemeClr val="accent3">
                <a:lumOff val="10616"/>
              </a:schemeClr>
            </a:solidFill>
            <a:miter lim="31669"/>
          </a:ln>
        </p:spPr>
        <p:txBody>
          <a:bodyPr lIns="0" tIns="0" rIns="0" bIns="0" anchor="ctr"/>
          <a:lstStyle/>
          <a:p>
            <a:pPr>
              <a:defRPr sz="1400"/>
            </a:pPr>
          </a:p>
        </p:txBody>
      </p:sp>
      <p:sp>
        <p:nvSpPr>
          <p:cNvPr id="12220" name="Google Shape;1641;p20"/>
          <p:cNvSpPr/>
          <p:nvPr/>
        </p:nvSpPr>
        <p:spPr>
          <a:xfrm>
            <a:off x="6212205" y="3157902"/>
            <a:ext cx="2440695" cy="2320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7" y="21600"/>
                </a:moveTo>
                <a:lnTo>
                  <a:pt x="1073" y="21600"/>
                </a:lnTo>
                <a:cubicBezTo>
                  <a:pt x="478" y="21600"/>
                  <a:pt x="0" y="21171"/>
                  <a:pt x="0" y="20638"/>
                </a:cubicBezTo>
                <a:lnTo>
                  <a:pt x="0" y="962"/>
                </a:lnTo>
                <a:cubicBezTo>
                  <a:pt x="0" y="429"/>
                  <a:pt x="478" y="0"/>
                  <a:pt x="1073" y="0"/>
                </a:cubicBezTo>
                <a:lnTo>
                  <a:pt x="20527" y="0"/>
                </a:lnTo>
                <a:cubicBezTo>
                  <a:pt x="21121" y="0"/>
                  <a:pt x="21600" y="429"/>
                  <a:pt x="21600" y="962"/>
                </a:cubicBezTo>
                <a:lnTo>
                  <a:pt x="21600" y="20638"/>
                </a:lnTo>
                <a:cubicBezTo>
                  <a:pt x="21600" y="21171"/>
                  <a:pt x="21121" y="21600"/>
                  <a:pt x="20527" y="21600"/>
                </a:cubicBezTo>
                <a:close/>
              </a:path>
            </a:pathLst>
          </a:custGeom>
          <a:ln w="10300">
            <a:solidFill>
              <a:schemeClr val="accent3">
                <a:lumOff val="10616"/>
              </a:schemeClr>
            </a:solidFill>
            <a:miter lim="31669"/>
          </a:ln>
        </p:spPr>
        <p:txBody>
          <a:bodyPr lIns="0" tIns="0" rIns="0" bIns="0" anchor="ctr"/>
          <a:lstStyle/>
          <a:p>
            <a:pPr>
              <a:defRPr sz="1400"/>
            </a:pPr>
          </a:p>
        </p:txBody>
      </p:sp>
      <p:sp>
        <p:nvSpPr>
          <p:cNvPr id="12221" name="Google Shape;1642;p20"/>
          <p:cNvSpPr/>
          <p:nvPr/>
        </p:nvSpPr>
        <p:spPr>
          <a:xfrm>
            <a:off x="8886527" y="3157902"/>
            <a:ext cx="2440740" cy="2320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6" y="21600"/>
                </a:moveTo>
                <a:lnTo>
                  <a:pt x="1074" y="21600"/>
                </a:lnTo>
                <a:cubicBezTo>
                  <a:pt x="479" y="21600"/>
                  <a:pt x="0" y="21171"/>
                  <a:pt x="0" y="20638"/>
                </a:cubicBezTo>
                <a:lnTo>
                  <a:pt x="0" y="962"/>
                </a:lnTo>
                <a:cubicBezTo>
                  <a:pt x="0" y="429"/>
                  <a:pt x="479" y="0"/>
                  <a:pt x="1074" y="0"/>
                </a:cubicBezTo>
                <a:lnTo>
                  <a:pt x="20526" y="0"/>
                </a:lnTo>
                <a:cubicBezTo>
                  <a:pt x="21108" y="0"/>
                  <a:pt x="21600" y="429"/>
                  <a:pt x="21600" y="962"/>
                </a:cubicBezTo>
                <a:lnTo>
                  <a:pt x="21600" y="20638"/>
                </a:lnTo>
                <a:cubicBezTo>
                  <a:pt x="21600" y="21171"/>
                  <a:pt x="21121" y="21600"/>
                  <a:pt x="20526" y="21600"/>
                </a:cubicBezTo>
                <a:close/>
              </a:path>
            </a:pathLst>
          </a:custGeom>
          <a:ln w="10300">
            <a:solidFill>
              <a:schemeClr val="accent3">
                <a:lumOff val="10616"/>
              </a:schemeClr>
            </a:solidFill>
            <a:miter lim="31669"/>
          </a:ln>
        </p:spPr>
        <p:txBody>
          <a:bodyPr lIns="0" tIns="0" rIns="0" bIns="0" anchor="ctr"/>
          <a:lstStyle/>
          <a:p>
            <a:pPr>
              <a:defRPr sz="1400"/>
            </a:pPr>
          </a:p>
        </p:txBody>
      </p:sp>
      <p:sp>
        <p:nvSpPr>
          <p:cNvPr id="12222" name="Google Shape;1644;p20"/>
          <p:cNvSpPr/>
          <p:nvPr/>
        </p:nvSpPr>
        <p:spPr>
          <a:xfrm>
            <a:off x="9917063" y="2483831"/>
            <a:ext cx="359967" cy="39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1" y="21600"/>
                </a:lnTo>
                <a:lnTo>
                  <a:pt x="21600" y="0"/>
                </a:lnTo>
                <a:close/>
              </a:path>
            </a:pathLst>
          </a:custGeom>
          <a:solidFill>
            <a:srgbClr val="424242"/>
          </a:solidFill>
          <a:ln w="12700">
            <a:miter lim="400000"/>
          </a:ln>
        </p:spPr>
        <p:txBody>
          <a:bodyPr lIns="0" tIns="0" rIns="0" bIns="0" anchor="ctr"/>
          <a:lstStyle/>
          <a:p>
            <a:pPr>
              <a:defRPr sz="1400"/>
            </a:pPr>
          </a:p>
        </p:txBody>
      </p:sp>
      <p:sp>
        <p:nvSpPr>
          <p:cNvPr id="12223" name="Google Shape;1645;p20"/>
          <p:cNvSpPr/>
          <p:nvPr/>
        </p:nvSpPr>
        <p:spPr>
          <a:xfrm>
            <a:off x="9442625" y="1357297"/>
            <a:ext cx="1274104" cy="1238647"/>
          </a:xfrm>
          <a:custGeom>
            <a:avLst/>
            <a:gdLst/>
            <a:ahLst/>
            <a:cxnLst>
              <a:cxn ang="0">
                <a:pos x="wd2" y="hd2"/>
              </a:cxn>
              <a:cxn ang="5400000">
                <a:pos x="wd2" y="hd2"/>
              </a:cxn>
              <a:cxn ang="10800000">
                <a:pos x="wd2" y="hd2"/>
              </a:cxn>
              <a:cxn ang="16200000">
                <a:pos x="wd2" y="hd2"/>
              </a:cxn>
            </a:cxnLst>
            <a:rect l="0" t="0" r="r" b="b"/>
            <a:pathLst>
              <a:path w="20314" h="21600" fill="norm" stroke="1" extrusionOk="0">
                <a:moveTo>
                  <a:pt x="10163" y="0"/>
                </a:moveTo>
                <a:cubicBezTo>
                  <a:pt x="7097" y="0"/>
                  <a:pt x="4067" y="1475"/>
                  <a:pt x="2069" y="4275"/>
                </a:cubicBezTo>
                <a:cubicBezTo>
                  <a:pt x="1008" y="5759"/>
                  <a:pt x="365" y="7433"/>
                  <a:pt x="122" y="9164"/>
                </a:cubicBezTo>
                <a:cubicBezTo>
                  <a:pt x="-209" y="11428"/>
                  <a:pt x="139" y="13749"/>
                  <a:pt x="1147" y="15783"/>
                </a:cubicBezTo>
                <a:cubicBezTo>
                  <a:pt x="1582" y="16696"/>
                  <a:pt x="2156" y="17552"/>
                  <a:pt x="2870" y="18313"/>
                </a:cubicBezTo>
                <a:cubicBezTo>
                  <a:pt x="3217" y="18694"/>
                  <a:pt x="3600" y="19074"/>
                  <a:pt x="4017" y="19397"/>
                </a:cubicBezTo>
                <a:cubicBezTo>
                  <a:pt x="5854" y="20883"/>
                  <a:pt x="8010" y="21600"/>
                  <a:pt x="10149" y="21600"/>
                </a:cubicBezTo>
                <a:cubicBezTo>
                  <a:pt x="13216" y="21600"/>
                  <a:pt x="16245" y="20125"/>
                  <a:pt x="18243" y="17324"/>
                </a:cubicBezTo>
                <a:cubicBezTo>
                  <a:pt x="21391" y="12930"/>
                  <a:pt x="20869" y="6787"/>
                  <a:pt x="17234" y="3039"/>
                </a:cubicBezTo>
                <a:lnTo>
                  <a:pt x="17217" y="3039"/>
                </a:lnTo>
                <a:cubicBezTo>
                  <a:pt x="16939" y="2735"/>
                  <a:pt x="16626" y="2469"/>
                  <a:pt x="16295" y="2203"/>
                </a:cubicBezTo>
                <a:cubicBezTo>
                  <a:pt x="14459" y="717"/>
                  <a:pt x="12302" y="0"/>
                  <a:pt x="10163" y="0"/>
                </a:cubicBezTo>
                <a:close/>
              </a:path>
            </a:pathLst>
          </a:custGeom>
          <a:solidFill>
            <a:srgbClr val="424242"/>
          </a:solidFill>
          <a:ln w="12700">
            <a:miter lim="400000"/>
          </a:ln>
        </p:spPr>
        <p:txBody>
          <a:bodyPr lIns="0" tIns="0" rIns="0" bIns="0" anchor="ctr"/>
          <a:lstStyle/>
          <a:p>
            <a:pPr>
              <a:defRPr sz="1400"/>
            </a:pPr>
          </a:p>
        </p:txBody>
      </p:sp>
      <p:sp>
        <p:nvSpPr>
          <p:cNvPr id="12224" name="Google Shape;1646;p20"/>
          <p:cNvSpPr/>
          <p:nvPr/>
        </p:nvSpPr>
        <p:spPr>
          <a:xfrm>
            <a:off x="9622573" y="1531580"/>
            <a:ext cx="1094155" cy="1064365"/>
          </a:xfrm>
          <a:custGeom>
            <a:avLst/>
            <a:gdLst/>
            <a:ahLst/>
            <a:cxnLst>
              <a:cxn ang="0">
                <a:pos x="wd2" y="hd2"/>
              </a:cxn>
              <a:cxn ang="5400000">
                <a:pos x="wd2" y="hd2"/>
              </a:cxn>
              <a:cxn ang="10800000">
                <a:pos x="wd2" y="hd2"/>
              </a:cxn>
              <a:cxn ang="16200000">
                <a:pos x="wd2" y="hd2"/>
              </a:cxn>
            </a:cxnLst>
            <a:rect l="0" t="0" r="r" b="b"/>
            <a:pathLst>
              <a:path w="20345" h="21600" fill="norm" stroke="1" extrusionOk="0">
                <a:moveTo>
                  <a:pt x="16733" y="0"/>
                </a:moveTo>
                <a:lnTo>
                  <a:pt x="12311" y="4715"/>
                </a:lnTo>
                <a:lnTo>
                  <a:pt x="5557" y="11865"/>
                </a:lnTo>
                <a:lnTo>
                  <a:pt x="689" y="17045"/>
                </a:lnTo>
                <a:lnTo>
                  <a:pt x="0" y="17775"/>
                </a:lnTo>
                <a:cubicBezTo>
                  <a:pt x="405" y="18218"/>
                  <a:pt x="852" y="18661"/>
                  <a:pt x="1339" y="19037"/>
                </a:cubicBezTo>
                <a:cubicBezTo>
                  <a:pt x="3480" y="20765"/>
                  <a:pt x="5995" y="21600"/>
                  <a:pt x="8490" y="21600"/>
                </a:cubicBezTo>
                <a:cubicBezTo>
                  <a:pt x="12066" y="21600"/>
                  <a:pt x="15599" y="19884"/>
                  <a:pt x="17929" y="16624"/>
                </a:cubicBezTo>
                <a:cubicBezTo>
                  <a:pt x="21600" y="11511"/>
                  <a:pt x="20992" y="4361"/>
                  <a:pt x="16753" y="0"/>
                </a:cubicBezTo>
                <a:close/>
              </a:path>
            </a:pathLst>
          </a:custGeom>
          <a:solidFill>
            <a:srgbClr val="212121"/>
          </a:solidFill>
          <a:ln w="12700">
            <a:miter lim="400000"/>
          </a:ln>
        </p:spPr>
        <p:txBody>
          <a:bodyPr lIns="0" tIns="0" rIns="0" bIns="0" anchor="ctr"/>
          <a:lstStyle/>
          <a:p>
            <a:pPr>
              <a:defRPr sz="1400"/>
            </a:pPr>
          </a:p>
        </p:txBody>
      </p:sp>
      <p:sp>
        <p:nvSpPr>
          <p:cNvPr id="12225" name="Google Shape;1647;p20"/>
          <p:cNvSpPr/>
          <p:nvPr/>
        </p:nvSpPr>
        <p:spPr>
          <a:xfrm>
            <a:off x="9733071" y="1625713"/>
            <a:ext cx="711535" cy="711563"/>
          </a:xfrm>
          <a:custGeom>
            <a:avLst/>
            <a:gdLst/>
            <a:ahLst/>
            <a:cxnLst>
              <a:cxn ang="0">
                <a:pos x="wd2" y="hd2"/>
              </a:cxn>
              <a:cxn ang="5400000">
                <a:pos x="wd2" y="hd2"/>
              </a:cxn>
              <a:cxn ang="10800000">
                <a:pos x="wd2" y="hd2"/>
              </a:cxn>
              <a:cxn ang="16200000">
                <a:pos x="wd2" y="hd2"/>
              </a:cxn>
            </a:cxnLst>
            <a:rect l="0" t="0" r="r" b="b"/>
            <a:pathLst>
              <a:path w="19652" h="21600" fill="norm" stroke="1" extrusionOk="0">
                <a:moveTo>
                  <a:pt x="9808" y="0"/>
                </a:moveTo>
                <a:cubicBezTo>
                  <a:pt x="5343" y="0"/>
                  <a:pt x="1321" y="3341"/>
                  <a:pt x="262" y="8334"/>
                </a:cubicBezTo>
                <a:cubicBezTo>
                  <a:pt x="-973" y="14129"/>
                  <a:pt x="2280" y="19956"/>
                  <a:pt x="7583" y="21314"/>
                </a:cubicBezTo>
                <a:cubicBezTo>
                  <a:pt x="8333" y="21507"/>
                  <a:pt x="9084" y="21600"/>
                  <a:pt x="9824" y="21600"/>
                </a:cubicBezTo>
                <a:cubicBezTo>
                  <a:pt x="14282" y="21600"/>
                  <a:pt x="18332" y="18238"/>
                  <a:pt x="19392" y="13268"/>
                </a:cubicBezTo>
                <a:cubicBezTo>
                  <a:pt x="20627" y="7474"/>
                  <a:pt x="17344" y="1646"/>
                  <a:pt x="12071" y="289"/>
                </a:cubicBezTo>
                <a:cubicBezTo>
                  <a:pt x="11313" y="94"/>
                  <a:pt x="10554" y="0"/>
                  <a:pt x="9808" y="0"/>
                </a:cubicBezTo>
                <a:close/>
              </a:path>
            </a:pathLst>
          </a:custGeom>
          <a:solidFill>
            <a:srgbClr val="FFFFFF"/>
          </a:solidFill>
          <a:ln w="12700">
            <a:miter lim="400000"/>
          </a:ln>
        </p:spPr>
        <p:txBody>
          <a:bodyPr lIns="0" tIns="0" rIns="0" bIns="0" anchor="ctr"/>
          <a:lstStyle/>
          <a:p>
            <a:pPr>
              <a:defRPr sz="1400"/>
            </a:pPr>
          </a:p>
        </p:txBody>
      </p:sp>
      <p:sp>
        <p:nvSpPr>
          <p:cNvPr id="12226" name="Google Shape;1648;p20"/>
          <p:cNvSpPr/>
          <p:nvPr/>
        </p:nvSpPr>
        <p:spPr>
          <a:xfrm>
            <a:off x="9942706" y="1848147"/>
            <a:ext cx="308681" cy="295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86" y="0"/>
                </a:moveTo>
                <a:cubicBezTo>
                  <a:pt x="6515" y="0"/>
                  <a:pt x="6341" y="48"/>
                  <a:pt x="6182" y="141"/>
                </a:cubicBezTo>
                <a:cubicBezTo>
                  <a:pt x="2442" y="1977"/>
                  <a:pt x="0" y="5965"/>
                  <a:pt x="0" y="10272"/>
                </a:cubicBezTo>
                <a:cubicBezTo>
                  <a:pt x="0" y="16494"/>
                  <a:pt x="4885" y="21600"/>
                  <a:pt x="10839" y="21600"/>
                </a:cubicBezTo>
                <a:cubicBezTo>
                  <a:pt x="16715" y="21600"/>
                  <a:pt x="21600" y="16494"/>
                  <a:pt x="21600" y="10272"/>
                </a:cubicBezTo>
                <a:cubicBezTo>
                  <a:pt x="21600" y="5965"/>
                  <a:pt x="19158" y="1977"/>
                  <a:pt x="15418" y="141"/>
                </a:cubicBezTo>
                <a:cubicBezTo>
                  <a:pt x="15259" y="48"/>
                  <a:pt x="15085" y="0"/>
                  <a:pt x="14914" y="0"/>
                </a:cubicBezTo>
                <a:cubicBezTo>
                  <a:pt x="14514" y="0"/>
                  <a:pt x="14128" y="252"/>
                  <a:pt x="13967" y="700"/>
                </a:cubicBezTo>
                <a:cubicBezTo>
                  <a:pt x="13738" y="1259"/>
                  <a:pt x="13967" y="1897"/>
                  <a:pt x="14502" y="2217"/>
                </a:cubicBezTo>
                <a:cubicBezTo>
                  <a:pt x="17479" y="3652"/>
                  <a:pt x="19387" y="6841"/>
                  <a:pt x="19387" y="10272"/>
                </a:cubicBezTo>
                <a:cubicBezTo>
                  <a:pt x="19387" y="15219"/>
                  <a:pt x="15570" y="19288"/>
                  <a:pt x="10839" y="19288"/>
                </a:cubicBezTo>
                <a:cubicBezTo>
                  <a:pt x="6030" y="19288"/>
                  <a:pt x="2213" y="15298"/>
                  <a:pt x="2213" y="10272"/>
                </a:cubicBezTo>
                <a:cubicBezTo>
                  <a:pt x="2213" y="6841"/>
                  <a:pt x="4121" y="3652"/>
                  <a:pt x="7098" y="2217"/>
                </a:cubicBezTo>
                <a:cubicBezTo>
                  <a:pt x="7633" y="1897"/>
                  <a:pt x="7937" y="1259"/>
                  <a:pt x="7633" y="700"/>
                </a:cubicBezTo>
                <a:cubicBezTo>
                  <a:pt x="7472" y="252"/>
                  <a:pt x="7086" y="0"/>
                  <a:pt x="6686" y="0"/>
                </a:cubicBezTo>
                <a:close/>
              </a:path>
            </a:pathLst>
          </a:custGeom>
          <a:solidFill>
            <a:srgbClr val="424242"/>
          </a:solidFill>
          <a:ln w="12700">
            <a:miter lim="400000"/>
          </a:ln>
        </p:spPr>
        <p:txBody>
          <a:bodyPr lIns="0" tIns="0" rIns="0" bIns="0" anchor="ctr"/>
          <a:lstStyle/>
          <a:p>
            <a:pPr>
              <a:defRPr sz="1400"/>
            </a:pPr>
          </a:p>
        </p:txBody>
      </p:sp>
      <p:sp>
        <p:nvSpPr>
          <p:cNvPr id="12227" name="Google Shape;1649;p20"/>
          <p:cNvSpPr/>
          <p:nvPr/>
        </p:nvSpPr>
        <p:spPr>
          <a:xfrm>
            <a:off x="10081236" y="1774818"/>
            <a:ext cx="31620" cy="1810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6" y="0"/>
                </a:moveTo>
                <a:cubicBezTo>
                  <a:pt x="5224" y="0"/>
                  <a:pt x="0" y="781"/>
                  <a:pt x="0" y="1824"/>
                </a:cubicBezTo>
                <a:lnTo>
                  <a:pt x="0" y="19648"/>
                </a:lnTo>
                <a:cubicBezTo>
                  <a:pt x="0" y="20692"/>
                  <a:pt x="5224" y="21600"/>
                  <a:pt x="11176" y="21600"/>
                </a:cubicBezTo>
                <a:cubicBezTo>
                  <a:pt x="16400" y="21600"/>
                  <a:pt x="21600" y="20692"/>
                  <a:pt x="21600" y="19648"/>
                </a:cubicBezTo>
                <a:lnTo>
                  <a:pt x="21600" y="1824"/>
                </a:lnTo>
                <a:cubicBezTo>
                  <a:pt x="21600" y="781"/>
                  <a:pt x="16400" y="0"/>
                  <a:pt x="11176" y="0"/>
                </a:cubicBezTo>
                <a:close/>
              </a:path>
            </a:pathLst>
          </a:custGeom>
          <a:solidFill>
            <a:srgbClr val="424242"/>
          </a:solidFill>
          <a:ln w="12700">
            <a:miter lim="400000"/>
          </a:ln>
        </p:spPr>
        <p:txBody>
          <a:bodyPr lIns="0" tIns="0" rIns="0" bIns="0" anchor="ctr"/>
          <a:lstStyle/>
          <a:p>
            <a:pPr>
              <a:defRPr sz="1400"/>
            </a:pPr>
          </a:p>
        </p:txBody>
      </p:sp>
      <p:sp>
        <p:nvSpPr>
          <p:cNvPr id="12228" name="Google Shape;1651;p20"/>
          <p:cNvSpPr/>
          <p:nvPr/>
        </p:nvSpPr>
        <p:spPr>
          <a:xfrm>
            <a:off x="1907822" y="2483831"/>
            <a:ext cx="358865" cy="39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34" y="21600"/>
                </a:lnTo>
                <a:lnTo>
                  <a:pt x="21600" y="0"/>
                </a:lnTo>
                <a:close/>
              </a:path>
            </a:pathLst>
          </a:custGeom>
          <a:solidFill>
            <a:srgbClr val="B69B6A"/>
          </a:solidFill>
          <a:ln w="12700">
            <a:miter lim="400000"/>
          </a:ln>
        </p:spPr>
        <p:txBody>
          <a:bodyPr lIns="0" tIns="0" rIns="0" bIns="0" anchor="ctr"/>
          <a:lstStyle/>
          <a:p>
            <a:pPr>
              <a:defRPr sz="1400"/>
            </a:pPr>
          </a:p>
        </p:txBody>
      </p:sp>
      <p:sp>
        <p:nvSpPr>
          <p:cNvPr id="12229" name="Google Shape;1652;p20"/>
          <p:cNvSpPr/>
          <p:nvPr/>
        </p:nvSpPr>
        <p:spPr>
          <a:xfrm>
            <a:off x="1449896" y="1357297"/>
            <a:ext cx="1274311" cy="1238647"/>
          </a:xfrm>
          <a:custGeom>
            <a:avLst/>
            <a:gdLst/>
            <a:ahLst/>
            <a:cxnLst>
              <a:cxn ang="0">
                <a:pos x="wd2" y="hd2"/>
              </a:cxn>
              <a:cxn ang="5400000">
                <a:pos x="wd2" y="hd2"/>
              </a:cxn>
              <a:cxn ang="10800000">
                <a:pos x="wd2" y="hd2"/>
              </a:cxn>
              <a:cxn ang="16200000">
                <a:pos x="wd2" y="hd2"/>
              </a:cxn>
            </a:cxnLst>
            <a:rect l="0" t="0" r="r" b="b"/>
            <a:pathLst>
              <a:path w="19592" h="21600" fill="norm" stroke="1" extrusionOk="0">
                <a:moveTo>
                  <a:pt x="9798" y="0"/>
                </a:moveTo>
                <a:cubicBezTo>
                  <a:pt x="6841" y="0"/>
                  <a:pt x="3919" y="1475"/>
                  <a:pt x="1993" y="4275"/>
                </a:cubicBezTo>
                <a:cubicBezTo>
                  <a:pt x="-1076" y="8727"/>
                  <a:pt x="-523" y="14965"/>
                  <a:pt x="3116" y="18694"/>
                </a:cubicBezTo>
                <a:cubicBezTo>
                  <a:pt x="3368" y="18941"/>
                  <a:pt x="3620" y="19188"/>
                  <a:pt x="3888" y="19397"/>
                </a:cubicBezTo>
                <a:cubicBezTo>
                  <a:pt x="5659" y="20883"/>
                  <a:pt x="7738" y="21600"/>
                  <a:pt x="9801" y="21600"/>
                </a:cubicBezTo>
                <a:cubicBezTo>
                  <a:pt x="12758" y="21600"/>
                  <a:pt x="15680" y="20125"/>
                  <a:pt x="17606" y="17324"/>
                </a:cubicBezTo>
                <a:cubicBezTo>
                  <a:pt x="20524" y="13082"/>
                  <a:pt x="20155" y="7205"/>
                  <a:pt x="16969" y="3439"/>
                </a:cubicBezTo>
                <a:cubicBezTo>
                  <a:pt x="16583" y="2982"/>
                  <a:pt x="16181" y="2583"/>
                  <a:pt x="15711" y="2203"/>
                </a:cubicBezTo>
                <a:cubicBezTo>
                  <a:pt x="13940" y="717"/>
                  <a:pt x="11860" y="0"/>
                  <a:pt x="9798" y="0"/>
                </a:cubicBezTo>
                <a:close/>
              </a:path>
            </a:pathLst>
          </a:custGeom>
          <a:solidFill>
            <a:srgbClr val="B69B6A"/>
          </a:solidFill>
          <a:ln w="12700">
            <a:miter lim="400000"/>
          </a:ln>
        </p:spPr>
        <p:txBody>
          <a:bodyPr lIns="0" tIns="0" rIns="0" bIns="0" anchor="ctr"/>
          <a:lstStyle/>
          <a:p>
            <a:pPr>
              <a:defRPr sz="1400"/>
            </a:pPr>
          </a:p>
        </p:txBody>
      </p:sp>
      <p:sp>
        <p:nvSpPr>
          <p:cNvPr id="12230" name="Google Shape;1653;p20"/>
          <p:cNvSpPr/>
          <p:nvPr/>
        </p:nvSpPr>
        <p:spPr>
          <a:xfrm>
            <a:off x="1658041" y="1559790"/>
            <a:ext cx="1066166" cy="1036154"/>
          </a:xfrm>
          <a:custGeom>
            <a:avLst/>
            <a:gdLst/>
            <a:ahLst/>
            <a:cxnLst>
              <a:cxn ang="0">
                <a:pos x="wd2" y="hd2"/>
              </a:cxn>
              <a:cxn ang="5400000">
                <a:pos x="wd2" y="hd2"/>
              </a:cxn>
              <a:cxn ang="10800000">
                <a:pos x="wd2" y="hd2"/>
              </a:cxn>
              <a:cxn ang="16200000">
                <a:pos x="wd2" y="hd2"/>
              </a:cxn>
            </a:cxnLst>
            <a:rect l="0" t="0" r="r" b="b"/>
            <a:pathLst>
              <a:path w="20443" h="21600" fill="norm" stroke="1" extrusionOk="0">
                <a:moveTo>
                  <a:pt x="17188" y="0"/>
                </a:moveTo>
                <a:lnTo>
                  <a:pt x="11299" y="6221"/>
                </a:lnTo>
                <a:lnTo>
                  <a:pt x="5764" y="12058"/>
                </a:lnTo>
                <a:lnTo>
                  <a:pt x="0" y="18143"/>
                </a:lnTo>
                <a:cubicBezTo>
                  <a:pt x="292" y="18438"/>
                  <a:pt x="604" y="18732"/>
                  <a:pt x="936" y="18980"/>
                </a:cubicBezTo>
                <a:cubicBezTo>
                  <a:pt x="3134" y="20747"/>
                  <a:pt x="5718" y="21600"/>
                  <a:pt x="8281" y="21600"/>
                </a:cubicBezTo>
                <a:cubicBezTo>
                  <a:pt x="11956" y="21600"/>
                  <a:pt x="15588" y="19846"/>
                  <a:pt x="17979" y="16514"/>
                </a:cubicBezTo>
                <a:cubicBezTo>
                  <a:pt x="21600" y="11470"/>
                  <a:pt x="21142" y="4479"/>
                  <a:pt x="17188" y="0"/>
                </a:cubicBezTo>
                <a:close/>
              </a:path>
            </a:pathLst>
          </a:custGeom>
          <a:solidFill>
            <a:srgbClr val="947543"/>
          </a:solidFill>
          <a:ln w="12700">
            <a:miter lim="400000"/>
          </a:ln>
        </p:spPr>
        <p:txBody>
          <a:bodyPr lIns="0" tIns="0" rIns="0" bIns="0" anchor="ctr"/>
          <a:lstStyle/>
          <a:p>
            <a:pPr>
              <a:defRPr sz="1400"/>
            </a:pPr>
          </a:p>
        </p:txBody>
      </p:sp>
      <p:sp>
        <p:nvSpPr>
          <p:cNvPr id="12231" name="Google Shape;1654;p20"/>
          <p:cNvSpPr/>
          <p:nvPr/>
        </p:nvSpPr>
        <p:spPr>
          <a:xfrm>
            <a:off x="1717727" y="1609801"/>
            <a:ext cx="711838" cy="711839"/>
          </a:xfrm>
          <a:custGeom>
            <a:avLst/>
            <a:gdLst/>
            <a:ahLst/>
            <a:cxnLst>
              <a:cxn ang="0">
                <a:pos x="wd2" y="hd2"/>
              </a:cxn>
              <a:cxn ang="5400000">
                <a:pos x="wd2" y="hd2"/>
              </a:cxn>
              <a:cxn ang="10800000">
                <a:pos x="wd2" y="hd2"/>
              </a:cxn>
              <a:cxn ang="16200000">
                <a:pos x="wd2" y="hd2"/>
              </a:cxn>
            </a:cxnLst>
            <a:rect l="0" t="0" r="r" b="b"/>
            <a:pathLst>
              <a:path w="20079" h="21600" fill="norm" stroke="1" extrusionOk="0">
                <a:moveTo>
                  <a:pt x="10014" y="0"/>
                </a:moveTo>
                <a:cubicBezTo>
                  <a:pt x="5179" y="0"/>
                  <a:pt x="934" y="3775"/>
                  <a:pt x="132" y="9078"/>
                </a:cubicBezTo>
                <a:cubicBezTo>
                  <a:pt x="-761" y="14970"/>
                  <a:pt x="2962" y="20497"/>
                  <a:pt x="8439" y="21458"/>
                </a:cubicBezTo>
                <a:cubicBezTo>
                  <a:pt x="8986" y="21553"/>
                  <a:pt x="9529" y="21600"/>
                  <a:pt x="10064" y="21600"/>
                </a:cubicBezTo>
                <a:cubicBezTo>
                  <a:pt x="14899" y="21600"/>
                  <a:pt x="19144" y="17828"/>
                  <a:pt x="19947" y="12554"/>
                </a:cubicBezTo>
                <a:cubicBezTo>
                  <a:pt x="20839" y="6663"/>
                  <a:pt x="17116" y="1102"/>
                  <a:pt x="11639" y="142"/>
                </a:cubicBezTo>
                <a:cubicBezTo>
                  <a:pt x="11093" y="46"/>
                  <a:pt x="10550" y="0"/>
                  <a:pt x="10014" y="0"/>
                </a:cubicBezTo>
                <a:close/>
              </a:path>
            </a:pathLst>
          </a:custGeom>
          <a:solidFill>
            <a:srgbClr val="FFFFFF"/>
          </a:solidFill>
          <a:ln w="12700">
            <a:miter lim="400000"/>
          </a:ln>
        </p:spPr>
        <p:txBody>
          <a:bodyPr lIns="0" tIns="0" rIns="0" bIns="0" anchor="ctr"/>
          <a:lstStyle/>
          <a:p>
            <a:pPr>
              <a:defRPr sz="1400"/>
            </a:pPr>
          </a:p>
        </p:txBody>
      </p:sp>
      <p:sp>
        <p:nvSpPr>
          <p:cNvPr id="12232" name="Google Shape;1655;p20"/>
          <p:cNvSpPr/>
          <p:nvPr/>
        </p:nvSpPr>
        <p:spPr>
          <a:xfrm>
            <a:off x="1928558" y="1933980"/>
            <a:ext cx="290150" cy="248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6" y="0"/>
                </a:moveTo>
                <a:cubicBezTo>
                  <a:pt x="1210" y="0"/>
                  <a:pt x="1174" y="3"/>
                  <a:pt x="1136" y="9"/>
                </a:cubicBezTo>
                <a:cubicBezTo>
                  <a:pt x="487" y="102"/>
                  <a:pt x="0" y="670"/>
                  <a:pt x="0" y="1429"/>
                </a:cubicBezTo>
                <a:cubicBezTo>
                  <a:pt x="326" y="7679"/>
                  <a:pt x="4467" y="12605"/>
                  <a:pt x="9664" y="13266"/>
                </a:cubicBezTo>
                <a:lnTo>
                  <a:pt x="9664" y="20275"/>
                </a:lnTo>
                <a:cubicBezTo>
                  <a:pt x="9664" y="20939"/>
                  <a:pt x="10151" y="21600"/>
                  <a:pt x="10800" y="21600"/>
                </a:cubicBezTo>
                <a:cubicBezTo>
                  <a:pt x="11449" y="21600"/>
                  <a:pt x="11936" y="20939"/>
                  <a:pt x="11936" y="20275"/>
                </a:cubicBezTo>
                <a:lnTo>
                  <a:pt x="11936" y="13266"/>
                </a:lnTo>
                <a:cubicBezTo>
                  <a:pt x="17133" y="12605"/>
                  <a:pt x="21274" y="7679"/>
                  <a:pt x="21600" y="1429"/>
                </a:cubicBezTo>
                <a:cubicBezTo>
                  <a:pt x="21600" y="670"/>
                  <a:pt x="21113" y="102"/>
                  <a:pt x="20464" y="9"/>
                </a:cubicBezTo>
                <a:cubicBezTo>
                  <a:pt x="20426" y="3"/>
                  <a:pt x="20390" y="0"/>
                  <a:pt x="20354" y="0"/>
                </a:cubicBezTo>
                <a:cubicBezTo>
                  <a:pt x="19823" y="0"/>
                  <a:pt x="19321" y="625"/>
                  <a:pt x="19246" y="1334"/>
                </a:cubicBezTo>
                <a:cubicBezTo>
                  <a:pt x="19003" y="6543"/>
                  <a:pt x="15349" y="10709"/>
                  <a:pt x="10800" y="10709"/>
                </a:cubicBezTo>
                <a:cubicBezTo>
                  <a:pt x="6333" y="10709"/>
                  <a:pt x="2597" y="6543"/>
                  <a:pt x="2354" y="1334"/>
                </a:cubicBezTo>
                <a:cubicBezTo>
                  <a:pt x="2279" y="625"/>
                  <a:pt x="1777" y="0"/>
                  <a:pt x="1246" y="0"/>
                </a:cubicBezTo>
                <a:close/>
              </a:path>
            </a:pathLst>
          </a:custGeom>
          <a:solidFill>
            <a:srgbClr val="B69B6A"/>
          </a:solidFill>
          <a:ln w="12700">
            <a:miter lim="400000"/>
          </a:ln>
        </p:spPr>
        <p:txBody>
          <a:bodyPr lIns="0" tIns="0" rIns="0" bIns="0" anchor="ctr"/>
          <a:lstStyle/>
          <a:p>
            <a:pPr>
              <a:defRPr sz="1400"/>
            </a:pPr>
          </a:p>
        </p:txBody>
      </p:sp>
      <p:sp>
        <p:nvSpPr>
          <p:cNvPr id="12233" name="Google Shape;1656;p20"/>
          <p:cNvSpPr/>
          <p:nvPr/>
        </p:nvSpPr>
        <p:spPr>
          <a:xfrm>
            <a:off x="1985285" y="1749743"/>
            <a:ext cx="177797" cy="281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2342"/>
                </a:moveTo>
                <a:cubicBezTo>
                  <a:pt x="12587" y="2342"/>
                  <a:pt x="14311" y="2847"/>
                  <a:pt x="15767" y="3683"/>
                </a:cubicBezTo>
                <a:cubicBezTo>
                  <a:pt x="16964" y="4521"/>
                  <a:pt x="17759" y="5610"/>
                  <a:pt x="17759" y="6781"/>
                </a:cubicBezTo>
                <a:lnTo>
                  <a:pt x="17759" y="14819"/>
                </a:lnTo>
                <a:cubicBezTo>
                  <a:pt x="17759" y="14985"/>
                  <a:pt x="17759" y="15070"/>
                  <a:pt x="17759" y="15239"/>
                </a:cubicBezTo>
                <a:cubicBezTo>
                  <a:pt x="17361" y="17499"/>
                  <a:pt x="14445" y="19258"/>
                  <a:pt x="10733" y="19258"/>
                </a:cubicBezTo>
                <a:cubicBezTo>
                  <a:pt x="7155" y="19258"/>
                  <a:pt x="4109" y="17499"/>
                  <a:pt x="3841" y="15239"/>
                </a:cubicBezTo>
                <a:cubicBezTo>
                  <a:pt x="3841" y="15070"/>
                  <a:pt x="3712" y="14985"/>
                  <a:pt x="3712" y="14819"/>
                </a:cubicBezTo>
                <a:lnTo>
                  <a:pt x="3712" y="6781"/>
                </a:lnTo>
                <a:cubicBezTo>
                  <a:pt x="3712" y="4354"/>
                  <a:pt x="6892" y="2342"/>
                  <a:pt x="10733" y="2342"/>
                </a:cubicBezTo>
                <a:close/>
                <a:moveTo>
                  <a:pt x="10733" y="0"/>
                </a:moveTo>
                <a:cubicBezTo>
                  <a:pt x="4770" y="0"/>
                  <a:pt x="0" y="3014"/>
                  <a:pt x="0" y="6781"/>
                </a:cubicBezTo>
                <a:lnTo>
                  <a:pt x="0" y="14819"/>
                </a:lnTo>
                <a:cubicBezTo>
                  <a:pt x="0" y="14985"/>
                  <a:pt x="0" y="15154"/>
                  <a:pt x="0" y="15490"/>
                </a:cubicBezTo>
                <a:cubicBezTo>
                  <a:pt x="531" y="19006"/>
                  <a:pt x="5168" y="21600"/>
                  <a:pt x="10733" y="21600"/>
                </a:cubicBezTo>
                <a:cubicBezTo>
                  <a:pt x="16298" y="21600"/>
                  <a:pt x="20939" y="19006"/>
                  <a:pt x="21466" y="15406"/>
                </a:cubicBezTo>
                <a:cubicBezTo>
                  <a:pt x="21466" y="15239"/>
                  <a:pt x="21600" y="14985"/>
                  <a:pt x="21600" y="14819"/>
                </a:cubicBezTo>
                <a:lnTo>
                  <a:pt x="21600" y="6781"/>
                </a:lnTo>
                <a:cubicBezTo>
                  <a:pt x="21600" y="5023"/>
                  <a:pt x="20407" y="3265"/>
                  <a:pt x="18420" y="1925"/>
                </a:cubicBezTo>
                <a:cubicBezTo>
                  <a:pt x="16298" y="669"/>
                  <a:pt x="13650" y="0"/>
                  <a:pt x="10733" y="0"/>
                </a:cubicBezTo>
                <a:close/>
              </a:path>
            </a:pathLst>
          </a:custGeom>
          <a:solidFill>
            <a:srgbClr val="B69B6A"/>
          </a:solidFill>
          <a:ln w="12700">
            <a:miter lim="400000"/>
          </a:ln>
        </p:spPr>
        <p:txBody>
          <a:bodyPr lIns="0" tIns="0" rIns="0" bIns="0" anchor="ctr"/>
          <a:lstStyle/>
          <a:p>
            <a:pPr>
              <a:defRPr sz="1400"/>
            </a:pPr>
          </a:p>
        </p:txBody>
      </p:sp>
      <p:sp>
        <p:nvSpPr>
          <p:cNvPr id="12234" name="Google Shape;1658;p20"/>
          <p:cNvSpPr/>
          <p:nvPr/>
        </p:nvSpPr>
        <p:spPr>
          <a:xfrm>
            <a:off x="7242769" y="2483831"/>
            <a:ext cx="359933" cy="39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21600"/>
                </a:lnTo>
                <a:lnTo>
                  <a:pt x="21600" y="0"/>
                </a:lnTo>
                <a:close/>
              </a:path>
            </a:pathLst>
          </a:custGeom>
          <a:solidFill>
            <a:srgbClr val="CA8F8B"/>
          </a:solidFill>
          <a:ln w="12700">
            <a:miter lim="400000"/>
          </a:ln>
        </p:spPr>
        <p:txBody>
          <a:bodyPr lIns="0" tIns="0" rIns="0" bIns="0" anchor="ctr"/>
          <a:lstStyle/>
          <a:p>
            <a:pPr>
              <a:defRPr sz="1400"/>
            </a:pPr>
          </a:p>
        </p:txBody>
      </p:sp>
      <p:sp>
        <p:nvSpPr>
          <p:cNvPr id="12235" name="Google Shape;1659;p20"/>
          <p:cNvSpPr/>
          <p:nvPr/>
        </p:nvSpPr>
        <p:spPr>
          <a:xfrm>
            <a:off x="6772400" y="1357297"/>
            <a:ext cx="1274185" cy="1238647"/>
          </a:xfrm>
          <a:custGeom>
            <a:avLst/>
            <a:gdLst/>
            <a:ahLst/>
            <a:cxnLst>
              <a:cxn ang="0">
                <a:pos x="wd2" y="hd2"/>
              </a:cxn>
              <a:cxn ang="5400000">
                <a:pos x="wd2" y="hd2"/>
              </a:cxn>
              <a:cxn ang="10800000">
                <a:pos x="wd2" y="hd2"/>
              </a:cxn>
              <a:cxn ang="16200000">
                <a:pos x="wd2" y="hd2"/>
              </a:cxn>
            </a:cxnLst>
            <a:rect l="0" t="0" r="r" b="b"/>
            <a:pathLst>
              <a:path w="20186" h="21600" fill="norm" stroke="1" extrusionOk="0">
                <a:moveTo>
                  <a:pt x="10102" y="0"/>
                </a:moveTo>
                <a:cubicBezTo>
                  <a:pt x="7055" y="0"/>
                  <a:pt x="4045" y="1475"/>
                  <a:pt x="2060" y="4275"/>
                </a:cubicBezTo>
                <a:cubicBezTo>
                  <a:pt x="1179" y="5531"/>
                  <a:pt x="574" y="6901"/>
                  <a:pt x="263" y="8346"/>
                </a:cubicBezTo>
                <a:cubicBezTo>
                  <a:pt x="-342" y="11123"/>
                  <a:pt x="107" y="14052"/>
                  <a:pt x="1507" y="16487"/>
                </a:cubicBezTo>
                <a:cubicBezTo>
                  <a:pt x="1887" y="17115"/>
                  <a:pt x="2319" y="17724"/>
                  <a:pt x="2820" y="18275"/>
                </a:cubicBezTo>
                <a:cubicBezTo>
                  <a:pt x="3166" y="18675"/>
                  <a:pt x="3563" y="19055"/>
                  <a:pt x="3995" y="19397"/>
                </a:cubicBezTo>
                <a:cubicBezTo>
                  <a:pt x="5820" y="20883"/>
                  <a:pt x="7963" y="21600"/>
                  <a:pt x="10088" y="21600"/>
                </a:cubicBezTo>
                <a:cubicBezTo>
                  <a:pt x="13135" y="21600"/>
                  <a:pt x="16145" y="20125"/>
                  <a:pt x="18130" y="17324"/>
                </a:cubicBezTo>
                <a:cubicBezTo>
                  <a:pt x="21258" y="12911"/>
                  <a:pt x="20740" y="6748"/>
                  <a:pt x="17094" y="3001"/>
                </a:cubicBezTo>
                <a:cubicBezTo>
                  <a:pt x="16817" y="2716"/>
                  <a:pt x="16506" y="2449"/>
                  <a:pt x="16195" y="2203"/>
                </a:cubicBezTo>
                <a:cubicBezTo>
                  <a:pt x="14370" y="717"/>
                  <a:pt x="12228" y="0"/>
                  <a:pt x="10102" y="0"/>
                </a:cubicBezTo>
                <a:close/>
              </a:path>
            </a:pathLst>
          </a:custGeom>
          <a:solidFill>
            <a:srgbClr val="CA8F8B"/>
          </a:solidFill>
          <a:ln w="12700">
            <a:miter lim="400000"/>
          </a:ln>
        </p:spPr>
        <p:txBody>
          <a:bodyPr lIns="0" tIns="0" rIns="0" bIns="0" anchor="ctr"/>
          <a:lstStyle/>
          <a:p>
            <a:pPr>
              <a:defRPr sz="1400"/>
            </a:pPr>
          </a:p>
        </p:txBody>
      </p:sp>
      <p:sp>
        <p:nvSpPr>
          <p:cNvPr id="12236" name="Google Shape;1660;p20"/>
          <p:cNvSpPr/>
          <p:nvPr/>
        </p:nvSpPr>
        <p:spPr>
          <a:xfrm>
            <a:off x="6950416" y="1529410"/>
            <a:ext cx="1096170" cy="1066534"/>
          </a:xfrm>
          <a:custGeom>
            <a:avLst/>
            <a:gdLst/>
            <a:ahLst/>
            <a:cxnLst>
              <a:cxn ang="0">
                <a:pos x="wd2" y="hd2"/>
              </a:cxn>
              <a:cxn ang="5400000">
                <a:pos x="wd2" y="hd2"/>
              </a:cxn>
              <a:cxn ang="10800000">
                <a:pos x="wd2" y="hd2"/>
              </a:cxn>
              <a:cxn ang="16200000">
                <a:pos x="wd2" y="hd2"/>
              </a:cxn>
            </a:cxnLst>
            <a:rect l="0" t="0" r="r" b="b"/>
            <a:pathLst>
              <a:path w="20344" h="21600" fill="norm" stroke="1" extrusionOk="0">
                <a:moveTo>
                  <a:pt x="16721" y="0"/>
                </a:moveTo>
                <a:lnTo>
                  <a:pt x="12308" y="4683"/>
                </a:lnTo>
                <a:lnTo>
                  <a:pt x="0" y="17739"/>
                </a:lnTo>
                <a:cubicBezTo>
                  <a:pt x="405" y="18203"/>
                  <a:pt x="871" y="18644"/>
                  <a:pt x="1377" y="19042"/>
                </a:cubicBezTo>
                <a:cubicBezTo>
                  <a:pt x="3514" y="20767"/>
                  <a:pt x="6025" y="21600"/>
                  <a:pt x="8514" y="21600"/>
                </a:cubicBezTo>
                <a:cubicBezTo>
                  <a:pt x="12084" y="21600"/>
                  <a:pt x="15610" y="19887"/>
                  <a:pt x="17936" y="16634"/>
                </a:cubicBezTo>
                <a:cubicBezTo>
                  <a:pt x="21600" y="11509"/>
                  <a:pt x="20993" y="4351"/>
                  <a:pt x="16721" y="0"/>
                </a:cubicBezTo>
                <a:close/>
              </a:path>
            </a:pathLst>
          </a:custGeom>
          <a:solidFill>
            <a:srgbClr val="A97976"/>
          </a:solidFill>
          <a:ln w="12700">
            <a:miter lim="400000"/>
          </a:ln>
        </p:spPr>
        <p:txBody>
          <a:bodyPr lIns="0" tIns="0" rIns="0" bIns="0" anchor="ctr"/>
          <a:lstStyle/>
          <a:p>
            <a:pPr>
              <a:defRPr sz="1400"/>
            </a:pPr>
          </a:p>
        </p:txBody>
      </p:sp>
      <p:sp>
        <p:nvSpPr>
          <p:cNvPr id="12237" name="Google Shape;1661;p20"/>
          <p:cNvSpPr/>
          <p:nvPr/>
        </p:nvSpPr>
        <p:spPr>
          <a:xfrm>
            <a:off x="7049375" y="1642522"/>
            <a:ext cx="711829" cy="711839"/>
          </a:xfrm>
          <a:custGeom>
            <a:avLst/>
            <a:gdLst/>
            <a:ahLst/>
            <a:cxnLst>
              <a:cxn ang="0">
                <a:pos x="wd2" y="hd2"/>
              </a:cxn>
              <a:cxn ang="5400000">
                <a:pos x="wd2" y="hd2"/>
              </a:cxn>
              <a:cxn ang="10800000">
                <a:pos x="wd2" y="hd2"/>
              </a:cxn>
              <a:cxn ang="16200000">
                <a:pos x="wd2" y="hd2"/>
              </a:cxn>
            </a:cxnLst>
            <a:rect l="0" t="0" r="r" b="b"/>
            <a:pathLst>
              <a:path w="20080" h="21600" fill="norm" stroke="1" extrusionOk="0">
                <a:moveTo>
                  <a:pt x="10022" y="0"/>
                </a:moveTo>
                <a:cubicBezTo>
                  <a:pt x="5205" y="0"/>
                  <a:pt x="935" y="3772"/>
                  <a:pt x="132" y="9046"/>
                </a:cubicBezTo>
                <a:cubicBezTo>
                  <a:pt x="-760" y="14937"/>
                  <a:pt x="2963" y="20497"/>
                  <a:pt x="8409" y="21458"/>
                </a:cubicBezTo>
                <a:cubicBezTo>
                  <a:pt x="8955" y="21553"/>
                  <a:pt x="9498" y="21600"/>
                  <a:pt x="10035" y="21600"/>
                </a:cubicBezTo>
                <a:cubicBezTo>
                  <a:pt x="14875" y="21600"/>
                  <a:pt x="19145" y="17825"/>
                  <a:pt x="19948" y="12521"/>
                </a:cubicBezTo>
                <a:cubicBezTo>
                  <a:pt x="20840" y="6663"/>
                  <a:pt x="17117" y="1102"/>
                  <a:pt x="11640" y="142"/>
                </a:cubicBezTo>
                <a:cubicBezTo>
                  <a:pt x="11097" y="46"/>
                  <a:pt x="10555" y="0"/>
                  <a:pt x="10022" y="0"/>
                </a:cubicBezTo>
                <a:close/>
              </a:path>
            </a:pathLst>
          </a:custGeom>
          <a:solidFill>
            <a:srgbClr val="FFFFFF"/>
          </a:solidFill>
          <a:ln w="12700">
            <a:miter lim="400000"/>
          </a:ln>
        </p:spPr>
        <p:txBody>
          <a:bodyPr lIns="0" tIns="0" rIns="0" bIns="0" anchor="ctr"/>
          <a:lstStyle/>
          <a:p>
            <a:pPr>
              <a:defRPr sz="1400"/>
            </a:pPr>
          </a:p>
        </p:txBody>
      </p:sp>
      <p:sp>
        <p:nvSpPr>
          <p:cNvPr id="12238" name="Google Shape;1662;p20"/>
          <p:cNvSpPr/>
          <p:nvPr/>
        </p:nvSpPr>
        <p:spPr>
          <a:xfrm>
            <a:off x="7510915" y="1899605"/>
            <a:ext cx="41466" cy="193709"/>
          </a:xfrm>
          <a:custGeom>
            <a:avLst/>
            <a:gdLst/>
            <a:ahLst/>
            <a:cxnLst>
              <a:cxn ang="0">
                <a:pos x="wd2" y="hd2"/>
              </a:cxn>
              <a:cxn ang="5400000">
                <a:pos x="wd2" y="hd2"/>
              </a:cxn>
              <a:cxn ang="10800000">
                <a:pos x="wd2" y="hd2"/>
              </a:cxn>
              <a:cxn ang="16200000">
                <a:pos x="wd2" y="hd2"/>
              </a:cxn>
            </a:cxnLst>
            <a:rect l="0" t="0" r="r" b="b"/>
            <a:pathLst>
              <a:path w="20524" h="21600" fill="norm" stroke="1" extrusionOk="0">
                <a:moveTo>
                  <a:pt x="8113" y="0"/>
                </a:moveTo>
                <a:cubicBezTo>
                  <a:pt x="7022" y="0"/>
                  <a:pt x="5897" y="61"/>
                  <a:pt x="4874" y="196"/>
                </a:cubicBezTo>
                <a:cubicBezTo>
                  <a:pt x="1089" y="561"/>
                  <a:pt x="-1076" y="1532"/>
                  <a:pt x="544" y="2385"/>
                </a:cubicBezTo>
                <a:cubicBezTo>
                  <a:pt x="3783" y="3964"/>
                  <a:pt x="4874" y="5546"/>
                  <a:pt x="4874" y="7128"/>
                </a:cubicBezTo>
                <a:lnTo>
                  <a:pt x="4874" y="19776"/>
                </a:lnTo>
                <a:cubicBezTo>
                  <a:pt x="4874" y="20751"/>
                  <a:pt x="8641" y="21600"/>
                  <a:pt x="12426" y="21600"/>
                </a:cubicBezTo>
                <a:cubicBezTo>
                  <a:pt x="16739" y="21600"/>
                  <a:pt x="20524" y="20751"/>
                  <a:pt x="20524" y="19776"/>
                </a:cubicBezTo>
                <a:lnTo>
                  <a:pt x="20524" y="7128"/>
                </a:lnTo>
                <a:cubicBezTo>
                  <a:pt x="20524" y="5058"/>
                  <a:pt x="18359" y="2992"/>
                  <a:pt x="15120" y="1045"/>
                </a:cubicBezTo>
                <a:cubicBezTo>
                  <a:pt x="13943" y="426"/>
                  <a:pt x="11062" y="0"/>
                  <a:pt x="8113" y="0"/>
                </a:cubicBezTo>
                <a:close/>
              </a:path>
            </a:pathLst>
          </a:custGeom>
          <a:solidFill>
            <a:srgbClr val="CA8F8B"/>
          </a:solidFill>
          <a:ln w="12700">
            <a:miter lim="400000"/>
          </a:ln>
        </p:spPr>
        <p:txBody>
          <a:bodyPr lIns="0" tIns="0" rIns="0" bIns="0" anchor="ctr"/>
          <a:lstStyle/>
          <a:p>
            <a:pPr>
              <a:defRPr sz="1400"/>
            </a:pPr>
          </a:p>
        </p:txBody>
      </p:sp>
      <p:sp>
        <p:nvSpPr>
          <p:cNvPr id="12239" name="Google Shape;1663;p20"/>
          <p:cNvSpPr/>
          <p:nvPr/>
        </p:nvSpPr>
        <p:spPr>
          <a:xfrm>
            <a:off x="7266604" y="1820627"/>
            <a:ext cx="231067" cy="198532"/>
          </a:xfrm>
          <a:custGeom>
            <a:avLst/>
            <a:gdLst/>
            <a:ahLst/>
            <a:cxnLst>
              <a:cxn ang="0">
                <a:pos x="wd2" y="hd2"/>
              </a:cxn>
              <a:cxn ang="5400000">
                <a:pos x="wd2" y="hd2"/>
              </a:cxn>
              <a:cxn ang="10800000">
                <a:pos x="wd2" y="hd2"/>
              </a:cxn>
              <a:cxn ang="16200000">
                <a:pos x="wd2" y="hd2"/>
              </a:cxn>
            </a:cxnLst>
            <a:rect l="0" t="0" r="r" b="b"/>
            <a:pathLst>
              <a:path w="21382" h="21600" fill="norm" stroke="1" extrusionOk="0">
                <a:moveTo>
                  <a:pt x="13221" y="0"/>
                </a:moveTo>
                <a:cubicBezTo>
                  <a:pt x="5855" y="0"/>
                  <a:pt x="0" y="7004"/>
                  <a:pt x="0" y="15548"/>
                </a:cubicBezTo>
                <a:lnTo>
                  <a:pt x="0" y="19940"/>
                </a:lnTo>
                <a:cubicBezTo>
                  <a:pt x="0" y="20888"/>
                  <a:pt x="606" y="21600"/>
                  <a:pt x="1412" y="21600"/>
                </a:cubicBezTo>
                <a:cubicBezTo>
                  <a:pt x="2218" y="21600"/>
                  <a:pt x="2824" y="20888"/>
                  <a:pt x="2824" y="19940"/>
                </a:cubicBezTo>
                <a:lnTo>
                  <a:pt x="2824" y="15548"/>
                </a:lnTo>
                <a:cubicBezTo>
                  <a:pt x="2824" y="8900"/>
                  <a:pt x="7468" y="3444"/>
                  <a:pt x="13122" y="3444"/>
                </a:cubicBezTo>
                <a:cubicBezTo>
                  <a:pt x="15340" y="3444"/>
                  <a:pt x="17361" y="4156"/>
                  <a:pt x="19178" y="5580"/>
                </a:cubicBezTo>
                <a:cubicBezTo>
                  <a:pt x="19429" y="5827"/>
                  <a:pt x="19735" y="5951"/>
                  <a:pt x="20035" y="5951"/>
                </a:cubicBezTo>
                <a:cubicBezTo>
                  <a:pt x="20453" y="5951"/>
                  <a:pt x="20861" y="5707"/>
                  <a:pt x="21096" y="5224"/>
                </a:cubicBezTo>
                <a:cubicBezTo>
                  <a:pt x="21600" y="4512"/>
                  <a:pt x="21399" y="3444"/>
                  <a:pt x="20794" y="2848"/>
                </a:cubicBezTo>
                <a:cubicBezTo>
                  <a:pt x="18572" y="952"/>
                  <a:pt x="15946" y="0"/>
                  <a:pt x="13221" y="0"/>
                </a:cubicBezTo>
                <a:close/>
              </a:path>
            </a:pathLst>
          </a:custGeom>
          <a:solidFill>
            <a:srgbClr val="CA8F8B"/>
          </a:solidFill>
          <a:ln w="12700">
            <a:miter lim="400000"/>
          </a:ln>
        </p:spPr>
        <p:txBody>
          <a:bodyPr lIns="0" tIns="0" rIns="0" bIns="0" anchor="ctr"/>
          <a:lstStyle/>
          <a:p>
            <a:pPr>
              <a:defRPr sz="1400"/>
            </a:pPr>
          </a:p>
        </p:txBody>
      </p:sp>
      <p:sp>
        <p:nvSpPr>
          <p:cNvPr id="12240" name="Google Shape;1664;p20"/>
          <p:cNvSpPr/>
          <p:nvPr/>
        </p:nvSpPr>
        <p:spPr>
          <a:xfrm>
            <a:off x="7328774" y="1883899"/>
            <a:ext cx="160334" cy="2923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72" y="0"/>
                </a:moveTo>
                <a:cubicBezTo>
                  <a:pt x="4849" y="0"/>
                  <a:pt x="0" y="2660"/>
                  <a:pt x="0" y="5884"/>
                </a:cubicBezTo>
                <a:lnTo>
                  <a:pt x="0" y="15879"/>
                </a:lnTo>
                <a:cubicBezTo>
                  <a:pt x="0" y="16441"/>
                  <a:pt x="882" y="17006"/>
                  <a:pt x="2056" y="17006"/>
                </a:cubicBezTo>
                <a:cubicBezTo>
                  <a:pt x="3234" y="17006"/>
                  <a:pt x="4116" y="16441"/>
                  <a:pt x="4116" y="15879"/>
                </a:cubicBezTo>
                <a:lnTo>
                  <a:pt x="4116" y="5884"/>
                </a:lnTo>
                <a:cubicBezTo>
                  <a:pt x="4116" y="3869"/>
                  <a:pt x="7202" y="2257"/>
                  <a:pt x="10872" y="2257"/>
                </a:cubicBezTo>
                <a:cubicBezTo>
                  <a:pt x="12491" y="2257"/>
                  <a:pt x="14255" y="2660"/>
                  <a:pt x="15429" y="3303"/>
                </a:cubicBezTo>
                <a:cubicBezTo>
                  <a:pt x="16751" y="4029"/>
                  <a:pt x="17340" y="4917"/>
                  <a:pt x="17340" y="5884"/>
                </a:cubicBezTo>
                <a:lnTo>
                  <a:pt x="17340" y="20391"/>
                </a:lnTo>
                <a:cubicBezTo>
                  <a:pt x="17340" y="21038"/>
                  <a:pt x="18370" y="21600"/>
                  <a:pt x="19544" y="21600"/>
                </a:cubicBezTo>
                <a:cubicBezTo>
                  <a:pt x="20718" y="21600"/>
                  <a:pt x="21600" y="21038"/>
                  <a:pt x="21600" y="20391"/>
                </a:cubicBezTo>
                <a:lnTo>
                  <a:pt x="21600" y="5884"/>
                </a:lnTo>
                <a:cubicBezTo>
                  <a:pt x="21600" y="4352"/>
                  <a:pt x="20426" y="2820"/>
                  <a:pt x="18370" y="1692"/>
                </a:cubicBezTo>
                <a:cubicBezTo>
                  <a:pt x="16459" y="565"/>
                  <a:pt x="13665" y="0"/>
                  <a:pt x="10872" y="0"/>
                </a:cubicBezTo>
                <a:close/>
              </a:path>
            </a:pathLst>
          </a:custGeom>
          <a:solidFill>
            <a:srgbClr val="CA8F8B"/>
          </a:solidFill>
          <a:ln w="12700">
            <a:miter lim="400000"/>
          </a:ln>
        </p:spPr>
        <p:txBody>
          <a:bodyPr lIns="0" tIns="0" rIns="0" bIns="0" anchor="ctr"/>
          <a:lstStyle/>
          <a:p>
            <a:pPr>
              <a:defRPr sz="1400"/>
            </a:pPr>
          </a:p>
        </p:txBody>
      </p:sp>
      <p:sp>
        <p:nvSpPr>
          <p:cNvPr id="12241" name="Google Shape;1665;p20"/>
          <p:cNvSpPr/>
          <p:nvPr/>
        </p:nvSpPr>
        <p:spPr>
          <a:xfrm>
            <a:off x="7267672" y="2045335"/>
            <a:ext cx="31655" cy="129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36" y="0"/>
                </a:moveTo>
                <a:cubicBezTo>
                  <a:pt x="4466" y="0"/>
                  <a:pt x="0" y="1089"/>
                  <a:pt x="0" y="2539"/>
                </a:cubicBezTo>
                <a:lnTo>
                  <a:pt x="0" y="19055"/>
                </a:lnTo>
                <a:cubicBezTo>
                  <a:pt x="0" y="20511"/>
                  <a:pt x="4466" y="21600"/>
                  <a:pt x="10436" y="21600"/>
                </a:cubicBezTo>
                <a:cubicBezTo>
                  <a:pt x="16382" y="21600"/>
                  <a:pt x="21600" y="20511"/>
                  <a:pt x="21600" y="19055"/>
                </a:cubicBezTo>
                <a:lnTo>
                  <a:pt x="21600" y="2539"/>
                </a:lnTo>
                <a:cubicBezTo>
                  <a:pt x="21600" y="1089"/>
                  <a:pt x="16382" y="0"/>
                  <a:pt x="10436" y="0"/>
                </a:cubicBezTo>
                <a:close/>
              </a:path>
            </a:pathLst>
          </a:custGeom>
          <a:solidFill>
            <a:srgbClr val="CA8F8B"/>
          </a:solidFill>
          <a:ln w="12700">
            <a:miter lim="400000"/>
          </a:ln>
        </p:spPr>
        <p:txBody>
          <a:bodyPr lIns="0" tIns="0" rIns="0" bIns="0" anchor="ctr"/>
          <a:lstStyle/>
          <a:p>
            <a:pPr>
              <a:defRPr sz="1400"/>
            </a:pPr>
          </a:p>
        </p:txBody>
      </p:sp>
      <p:sp>
        <p:nvSpPr>
          <p:cNvPr id="12242" name="Google Shape;1666;p20"/>
          <p:cNvSpPr/>
          <p:nvPr/>
        </p:nvSpPr>
        <p:spPr>
          <a:xfrm>
            <a:off x="7519658" y="2098790"/>
            <a:ext cx="30553" cy="77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8" y="0"/>
                </a:moveTo>
                <a:cubicBezTo>
                  <a:pt x="4627" y="0"/>
                  <a:pt x="0" y="1826"/>
                  <a:pt x="0" y="4257"/>
                </a:cubicBezTo>
                <a:lnTo>
                  <a:pt x="0" y="17036"/>
                </a:lnTo>
                <a:cubicBezTo>
                  <a:pt x="0" y="19477"/>
                  <a:pt x="4627" y="21600"/>
                  <a:pt x="10788" y="21600"/>
                </a:cubicBezTo>
                <a:cubicBezTo>
                  <a:pt x="16973" y="21600"/>
                  <a:pt x="21600" y="19477"/>
                  <a:pt x="21600" y="17036"/>
                </a:cubicBezTo>
                <a:lnTo>
                  <a:pt x="21600" y="4257"/>
                </a:lnTo>
                <a:cubicBezTo>
                  <a:pt x="21600" y="1826"/>
                  <a:pt x="16973" y="0"/>
                  <a:pt x="10788" y="0"/>
                </a:cubicBezTo>
                <a:close/>
              </a:path>
            </a:pathLst>
          </a:custGeom>
          <a:solidFill>
            <a:srgbClr val="CA8F8B"/>
          </a:solidFill>
          <a:ln w="12700">
            <a:miter lim="400000"/>
          </a:ln>
        </p:spPr>
        <p:txBody>
          <a:bodyPr lIns="0" tIns="0" rIns="0" bIns="0" anchor="ctr"/>
          <a:lstStyle/>
          <a:p>
            <a:pPr>
              <a:defRPr sz="1400"/>
            </a:pPr>
          </a:p>
        </p:txBody>
      </p:sp>
      <p:sp>
        <p:nvSpPr>
          <p:cNvPr id="12243" name="Google Shape;1667;p20"/>
          <p:cNvSpPr/>
          <p:nvPr/>
        </p:nvSpPr>
        <p:spPr>
          <a:xfrm>
            <a:off x="7397334" y="1944967"/>
            <a:ext cx="32722" cy="231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048" y="0"/>
                  <a:pt x="0" y="714"/>
                  <a:pt x="0" y="1531"/>
                </a:cubicBezTo>
                <a:lnTo>
                  <a:pt x="0" y="15487"/>
                </a:lnTo>
                <a:cubicBezTo>
                  <a:pt x="0" y="16202"/>
                  <a:pt x="3615" y="16710"/>
                  <a:pt x="7208" y="16916"/>
                </a:cubicBezTo>
                <a:cubicBezTo>
                  <a:pt x="3615" y="17118"/>
                  <a:pt x="1455" y="17627"/>
                  <a:pt x="1455" y="18238"/>
                </a:cubicBezTo>
                <a:lnTo>
                  <a:pt x="1455" y="20072"/>
                </a:lnTo>
                <a:cubicBezTo>
                  <a:pt x="1455" y="20889"/>
                  <a:pt x="5775" y="21600"/>
                  <a:pt x="11528" y="21600"/>
                </a:cubicBezTo>
                <a:cubicBezTo>
                  <a:pt x="17280" y="21600"/>
                  <a:pt x="21600" y="20889"/>
                  <a:pt x="21600" y="20072"/>
                </a:cubicBezTo>
                <a:lnTo>
                  <a:pt x="21600" y="18238"/>
                </a:lnTo>
                <a:cubicBezTo>
                  <a:pt x="21600" y="17527"/>
                  <a:pt x="18735" y="17016"/>
                  <a:pt x="14415" y="16813"/>
                </a:cubicBezTo>
                <a:cubicBezTo>
                  <a:pt x="18008" y="16610"/>
                  <a:pt x="20895" y="16099"/>
                  <a:pt x="20895" y="15487"/>
                </a:cubicBezTo>
                <a:lnTo>
                  <a:pt x="20895" y="1531"/>
                </a:lnTo>
                <a:cubicBezTo>
                  <a:pt x="20895" y="714"/>
                  <a:pt x="16575" y="0"/>
                  <a:pt x="10800" y="0"/>
                </a:cubicBezTo>
                <a:close/>
              </a:path>
            </a:pathLst>
          </a:custGeom>
          <a:solidFill>
            <a:srgbClr val="CA8F8B"/>
          </a:solidFill>
          <a:ln w="12700">
            <a:miter lim="400000"/>
          </a:ln>
        </p:spPr>
        <p:txBody>
          <a:bodyPr lIns="0" tIns="0" rIns="0" bIns="0" anchor="ctr"/>
          <a:lstStyle/>
          <a:p>
            <a:pPr>
              <a:defRPr sz="1400"/>
            </a:pPr>
          </a:p>
        </p:txBody>
      </p:sp>
      <p:sp>
        <p:nvSpPr>
          <p:cNvPr id="12244" name="Google Shape;1668;p20"/>
          <p:cNvSpPr/>
          <p:nvPr/>
        </p:nvSpPr>
        <p:spPr>
          <a:xfrm>
            <a:off x="7328774" y="2114049"/>
            <a:ext cx="31620" cy="61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24" y="0"/>
                </a:moveTo>
                <a:cubicBezTo>
                  <a:pt x="4471" y="0"/>
                  <a:pt x="0" y="2703"/>
                  <a:pt x="0" y="5406"/>
                </a:cubicBezTo>
                <a:lnTo>
                  <a:pt x="0" y="16194"/>
                </a:lnTo>
                <a:cubicBezTo>
                  <a:pt x="0" y="19287"/>
                  <a:pt x="4471" y="21600"/>
                  <a:pt x="10424" y="21600"/>
                </a:cubicBezTo>
                <a:cubicBezTo>
                  <a:pt x="16376" y="21600"/>
                  <a:pt x="21600" y="19287"/>
                  <a:pt x="21600" y="16194"/>
                </a:cubicBezTo>
                <a:lnTo>
                  <a:pt x="21600" y="5406"/>
                </a:lnTo>
                <a:cubicBezTo>
                  <a:pt x="21600" y="2703"/>
                  <a:pt x="16376" y="0"/>
                  <a:pt x="10424" y="0"/>
                </a:cubicBezTo>
                <a:close/>
              </a:path>
            </a:pathLst>
          </a:custGeom>
          <a:solidFill>
            <a:srgbClr val="9DBB8D"/>
          </a:solidFill>
          <a:ln w="12700">
            <a:miter lim="400000"/>
          </a:ln>
        </p:spPr>
        <p:txBody>
          <a:bodyPr lIns="0" tIns="0" rIns="0" bIns="0" anchor="ctr"/>
          <a:lstStyle/>
          <a:p>
            <a:pPr>
              <a:defRPr sz="1400"/>
            </a:pPr>
          </a:p>
        </p:txBody>
      </p:sp>
      <p:sp>
        <p:nvSpPr>
          <p:cNvPr id="12245" name="Google Shape;1670;p20"/>
          <p:cNvSpPr/>
          <p:nvPr/>
        </p:nvSpPr>
        <p:spPr>
          <a:xfrm>
            <a:off x="4580756" y="2483831"/>
            <a:ext cx="358864" cy="39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32" y="21600"/>
                </a:lnTo>
                <a:lnTo>
                  <a:pt x="21600" y="0"/>
                </a:lnTo>
                <a:close/>
              </a:path>
            </a:pathLst>
          </a:custGeom>
          <a:solidFill>
            <a:srgbClr val="87393C"/>
          </a:solidFill>
          <a:ln w="12700">
            <a:miter lim="400000"/>
          </a:ln>
        </p:spPr>
        <p:txBody>
          <a:bodyPr lIns="0" tIns="0" rIns="0" bIns="0" anchor="ctr"/>
          <a:lstStyle/>
          <a:p>
            <a:pPr>
              <a:defRPr sz="1400"/>
            </a:pPr>
          </a:p>
        </p:txBody>
      </p:sp>
      <p:sp>
        <p:nvSpPr>
          <p:cNvPr id="12246" name="Google Shape;1671;p20"/>
          <p:cNvSpPr/>
          <p:nvPr/>
        </p:nvSpPr>
        <p:spPr>
          <a:xfrm>
            <a:off x="4113898" y="1357297"/>
            <a:ext cx="1274385" cy="1238647"/>
          </a:xfrm>
          <a:custGeom>
            <a:avLst/>
            <a:gdLst/>
            <a:ahLst/>
            <a:cxnLst>
              <a:cxn ang="0">
                <a:pos x="wd2" y="hd2"/>
              </a:cxn>
              <a:cxn ang="5400000">
                <a:pos x="wd2" y="hd2"/>
              </a:cxn>
              <a:cxn ang="10800000">
                <a:pos x="wd2" y="hd2"/>
              </a:cxn>
              <a:cxn ang="16200000">
                <a:pos x="wd2" y="hd2"/>
              </a:cxn>
            </a:cxnLst>
            <a:rect l="0" t="0" r="r" b="b"/>
            <a:pathLst>
              <a:path w="20319" h="21600" fill="norm" stroke="1" extrusionOk="0">
                <a:moveTo>
                  <a:pt x="10164" y="0"/>
                </a:moveTo>
                <a:cubicBezTo>
                  <a:pt x="7097" y="0"/>
                  <a:pt x="4068" y="1475"/>
                  <a:pt x="2070" y="4275"/>
                </a:cubicBezTo>
                <a:cubicBezTo>
                  <a:pt x="1148" y="5550"/>
                  <a:pt x="557" y="6976"/>
                  <a:pt x="244" y="8441"/>
                </a:cubicBezTo>
                <a:cubicBezTo>
                  <a:pt x="-330" y="11162"/>
                  <a:pt x="122" y="14015"/>
                  <a:pt x="1478" y="16411"/>
                </a:cubicBezTo>
                <a:cubicBezTo>
                  <a:pt x="1965" y="17267"/>
                  <a:pt x="2574" y="18066"/>
                  <a:pt x="3305" y="18770"/>
                </a:cubicBezTo>
                <a:cubicBezTo>
                  <a:pt x="3531" y="18979"/>
                  <a:pt x="3774" y="19208"/>
                  <a:pt x="4018" y="19397"/>
                </a:cubicBezTo>
                <a:cubicBezTo>
                  <a:pt x="5854" y="20883"/>
                  <a:pt x="8014" y="21600"/>
                  <a:pt x="10156" y="21600"/>
                </a:cubicBezTo>
                <a:cubicBezTo>
                  <a:pt x="13228" y="21600"/>
                  <a:pt x="16263" y="20125"/>
                  <a:pt x="18261" y="17324"/>
                </a:cubicBezTo>
                <a:cubicBezTo>
                  <a:pt x="21270" y="13102"/>
                  <a:pt x="20905" y="7281"/>
                  <a:pt x="17653" y="3515"/>
                </a:cubicBezTo>
                <a:cubicBezTo>
                  <a:pt x="17252" y="3039"/>
                  <a:pt x="16800" y="2602"/>
                  <a:pt x="16296" y="2203"/>
                </a:cubicBezTo>
                <a:cubicBezTo>
                  <a:pt x="14459" y="717"/>
                  <a:pt x="12303" y="0"/>
                  <a:pt x="10164" y="0"/>
                </a:cubicBezTo>
                <a:close/>
              </a:path>
            </a:pathLst>
          </a:custGeom>
          <a:solidFill>
            <a:srgbClr val="87393C"/>
          </a:solidFill>
          <a:ln w="12700">
            <a:miter lim="400000"/>
          </a:ln>
        </p:spPr>
        <p:txBody>
          <a:bodyPr lIns="0" tIns="0" rIns="0" bIns="0" anchor="ctr"/>
          <a:lstStyle/>
          <a:p>
            <a:pPr>
              <a:defRPr sz="1400"/>
            </a:pPr>
          </a:p>
        </p:txBody>
      </p:sp>
      <p:sp>
        <p:nvSpPr>
          <p:cNvPr id="12247" name="Google Shape;1672;p20"/>
          <p:cNvSpPr/>
          <p:nvPr/>
        </p:nvSpPr>
        <p:spPr>
          <a:xfrm>
            <a:off x="4321156" y="1558859"/>
            <a:ext cx="1066955" cy="1037085"/>
          </a:xfrm>
          <a:custGeom>
            <a:avLst/>
            <a:gdLst/>
            <a:ahLst/>
            <a:cxnLst>
              <a:cxn ang="0">
                <a:pos x="wd2" y="hd2"/>
              </a:cxn>
              <a:cxn ang="5400000">
                <a:pos x="wd2" y="hd2"/>
              </a:cxn>
              <a:cxn ang="10800000">
                <a:pos x="wd2" y="hd2"/>
              </a:cxn>
              <a:cxn ang="16200000">
                <a:pos x="wd2" y="hd2"/>
              </a:cxn>
            </a:cxnLst>
            <a:rect l="0" t="0" r="r" b="b"/>
            <a:pathLst>
              <a:path w="20453" h="21600" fill="norm" stroke="1" extrusionOk="0">
                <a:moveTo>
                  <a:pt x="17251" y="0"/>
                </a:moveTo>
                <a:lnTo>
                  <a:pt x="12336" y="5179"/>
                </a:lnTo>
                <a:lnTo>
                  <a:pt x="6084" y="11791"/>
                </a:lnTo>
                <a:lnTo>
                  <a:pt x="0" y="18220"/>
                </a:lnTo>
                <a:cubicBezTo>
                  <a:pt x="271" y="18470"/>
                  <a:pt x="565" y="18743"/>
                  <a:pt x="857" y="18969"/>
                </a:cubicBezTo>
                <a:cubicBezTo>
                  <a:pt x="3065" y="20743"/>
                  <a:pt x="5658" y="21600"/>
                  <a:pt x="8230" y="21600"/>
                </a:cubicBezTo>
                <a:cubicBezTo>
                  <a:pt x="11917" y="21600"/>
                  <a:pt x="15559" y="19839"/>
                  <a:pt x="17961" y="16493"/>
                </a:cubicBezTo>
                <a:cubicBezTo>
                  <a:pt x="21600" y="11450"/>
                  <a:pt x="21161" y="4498"/>
                  <a:pt x="17251" y="0"/>
                </a:cubicBezTo>
                <a:close/>
              </a:path>
            </a:pathLst>
          </a:custGeom>
          <a:solidFill>
            <a:srgbClr val="662B2D"/>
          </a:solidFill>
          <a:ln w="12700">
            <a:miter lim="400000"/>
          </a:ln>
        </p:spPr>
        <p:txBody>
          <a:bodyPr lIns="0" tIns="0" rIns="0" bIns="0" anchor="ctr"/>
          <a:lstStyle/>
          <a:p>
            <a:pPr>
              <a:defRPr sz="1400"/>
            </a:pPr>
          </a:p>
        </p:txBody>
      </p:sp>
      <p:sp>
        <p:nvSpPr>
          <p:cNvPr id="12248" name="Google Shape;1673;p20"/>
          <p:cNvSpPr/>
          <p:nvPr/>
        </p:nvSpPr>
        <p:spPr>
          <a:xfrm>
            <a:off x="4390939" y="1614485"/>
            <a:ext cx="712286" cy="712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4" y="0"/>
                </a:moveTo>
                <a:cubicBezTo>
                  <a:pt x="4830" y="0"/>
                  <a:pt x="0" y="4829"/>
                  <a:pt x="0" y="10817"/>
                </a:cubicBezTo>
                <a:cubicBezTo>
                  <a:pt x="0" y="16770"/>
                  <a:pt x="4830" y="21600"/>
                  <a:pt x="10784" y="21600"/>
                </a:cubicBezTo>
                <a:cubicBezTo>
                  <a:pt x="16738" y="21600"/>
                  <a:pt x="21600" y="16770"/>
                  <a:pt x="21600" y="10817"/>
                </a:cubicBezTo>
                <a:cubicBezTo>
                  <a:pt x="21600" y="4829"/>
                  <a:pt x="16738" y="0"/>
                  <a:pt x="10784" y="0"/>
                </a:cubicBezTo>
                <a:close/>
              </a:path>
            </a:pathLst>
          </a:custGeom>
          <a:solidFill>
            <a:srgbClr val="FFFFFF"/>
          </a:solidFill>
          <a:ln w="12700">
            <a:miter lim="400000"/>
          </a:ln>
        </p:spPr>
        <p:txBody>
          <a:bodyPr lIns="0" tIns="0" rIns="0" bIns="0" anchor="ctr"/>
          <a:lstStyle/>
          <a:p>
            <a:pPr>
              <a:defRPr sz="1400"/>
            </a:pPr>
          </a:p>
        </p:txBody>
      </p:sp>
      <p:sp>
        <p:nvSpPr>
          <p:cNvPr id="12249" name="Google Shape;1674;p20"/>
          <p:cNvSpPr/>
          <p:nvPr/>
        </p:nvSpPr>
        <p:spPr>
          <a:xfrm>
            <a:off x="4529469" y="1859893"/>
            <a:ext cx="435226" cy="221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31" y="7237"/>
                </a:moveTo>
                <a:lnTo>
                  <a:pt x="20031" y="14471"/>
                </a:lnTo>
                <a:lnTo>
                  <a:pt x="18839" y="14471"/>
                </a:lnTo>
                <a:lnTo>
                  <a:pt x="18839" y="7237"/>
                </a:lnTo>
                <a:close/>
                <a:moveTo>
                  <a:pt x="17325" y="3088"/>
                </a:moveTo>
                <a:lnTo>
                  <a:pt x="17325" y="18516"/>
                </a:lnTo>
                <a:lnTo>
                  <a:pt x="1516" y="18516"/>
                </a:lnTo>
                <a:lnTo>
                  <a:pt x="1516" y="3088"/>
                </a:lnTo>
                <a:close/>
                <a:moveTo>
                  <a:pt x="759" y="0"/>
                </a:moveTo>
                <a:cubicBezTo>
                  <a:pt x="325" y="0"/>
                  <a:pt x="0" y="746"/>
                  <a:pt x="0" y="1596"/>
                </a:cubicBezTo>
                <a:lnTo>
                  <a:pt x="0" y="20004"/>
                </a:lnTo>
                <a:cubicBezTo>
                  <a:pt x="0" y="20854"/>
                  <a:pt x="325" y="21600"/>
                  <a:pt x="759" y="21600"/>
                </a:cubicBezTo>
                <a:lnTo>
                  <a:pt x="18082" y="21600"/>
                </a:lnTo>
                <a:cubicBezTo>
                  <a:pt x="18515" y="21600"/>
                  <a:pt x="18839" y="20854"/>
                  <a:pt x="18839" y="20004"/>
                </a:cubicBezTo>
                <a:lnTo>
                  <a:pt x="18839" y="17451"/>
                </a:lnTo>
                <a:lnTo>
                  <a:pt x="20843" y="17451"/>
                </a:lnTo>
                <a:cubicBezTo>
                  <a:pt x="21222" y="17451"/>
                  <a:pt x="21600" y="16812"/>
                  <a:pt x="21600" y="15962"/>
                </a:cubicBezTo>
                <a:lnTo>
                  <a:pt x="21600" y="5641"/>
                </a:lnTo>
                <a:cubicBezTo>
                  <a:pt x="21600" y="4788"/>
                  <a:pt x="21222" y="4149"/>
                  <a:pt x="20843" y="4149"/>
                </a:cubicBezTo>
                <a:lnTo>
                  <a:pt x="18839" y="4149"/>
                </a:lnTo>
                <a:lnTo>
                  <a:pt x="18839" y="1596"/>
                </a:lnTo>
                <a:cubicBezTo>
                  <a:pt x="18839" y="746"/>
                  <a:pt x="18515" y="0"/>
                  <a:pt x="18082" y="0"/>
                </a:cubicBezTo>
                <a:close/>
              </a:path>
            </a:pathLst>
          </a:custGeom>
          <a:solidFill>
            <a:srgbClr val="87393C"/>
          </a:solidFill>
          <a:ln w="12700">
            <a:miter lim="400000"/>
          </a:ln>
        </p:spPr>
        <p:txBody>
          <a:bodyPr lIns="0" tIns="0" rIns="0" bIns="0" anchor="ctr"/>
          <a:lstStyle/>
          <a:p>
            <a:pPr>
              <a:defRPr sz="1400"/>
            </a:pPr>
          </a:p>
        </p:txBody>
      </p:sp>
      <p:sp>
        <p:nvSpPr>
          <p:cNvPr id="12250" name="Google Shape;1675;p20"/>
          <p:cNvSpPr/>
          <p:nvPr/>
        </p:nvSpPr>
        <p:spPr>
          <a:xfrm>
            <a:off x="4575313" y="1902430"/>
            <a:ext cx="40335" cy="136362"/>
          </a:xfrm>
          <a:prstGeom prst="rect">
            <a:avLst/>
          </a:prstGeom>
          <a:solidFill>
            <a:srgbClr val="87393C"/>
          </a:solidFill>
          <a:ln w="12700">
            <a:miter lim="400000"/>
          </a:ln>
        </p:spPr>
        <p:txBody>
          <a:bodyPr lIns="0" tIns="0" rIns="0" bIns="0" anchor="ctr"/>
          <a:lstStyle/>
          <a:p>
            <a:pPr>
              <a:defRPr sz="1400"/>
            </a:pPr>
          </a:p>
        </p:txBody>
      </p:sp>
      <p:sp>
        <p:nvSpPr>
          <p:cNvPr id="12251" name="Google Shape;1676;p20"/>
          <p:cNvSpPr/>
          <p:nvPr/>
        </p:nvSpPr>
        <p:spPr>
          <a:xfrm>
            <a:off x="4634211" y="1902430"/>
            <a:ext cx="40334" cy="136362"/>
          </a:xfrm>
          <a:prstGeom prst="rect">
            <a:avLst/>
          </a:prstGeom>
          <a:solidFill>
            <a:srgbClr val="87393C"/>
          </a:solidFill>
          <a:ln w="12700">
            <a:miter lim="400000"/>
          </a:ln>
        </p:spPr>
        <p:txBody>
          <a:bodyPr lIns="0" tIns="0" rIns="0" bIns="0" anchor="ctr"/>
          <a:lstStyle/>
          <a:p>
            <a:pPr>
              <a:defRPr sz="1400"/>
            </a:pPr>
          </a:p>
        </p:txBody>
      </p:sp>
      <p:sp>
        <p:nvSpPr>
          <p:cNvPr id="12252" name="Google Shape;1677;p20"/>
          <p:cNvSpPr/>
          <p:nvPr/>
        </p:nvSpPr>
        <p:spPr>
          <a:xfrm>
            <a:off x="4693109" y="1902430"/>
            <a:ext cx="40369" cy="136362"/>
          </a:xfrm>
          <a:prstGeom prst="rect">
            <a:avLst/>
          </a:prstGeom>
          <a:solidFill>
            <a:srgbClr val="87393C"/>
          </a:solidFill>
          <a:ln w="12700">
            <a:miter lim="400000"/>
          </a:ln>
        </p:spPr>
        <p:txBody>
          <a:bodyPr lIns="0" tIns="0" rIns="0" bIns="0" anchor="ctr"/>
          <a:lstStyle/>
          <a:p>
            <a:pPr>
              <a:defRPr sz="1400"/>
            </a:pPr>
          </a:p>
        </p:txBody>
      </p:sp>
      <p:sp>
        <p:nvSpPr>
          <p:cNvPr id="12253"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254" name="TextBox 15"/>
          <p:cNvSpPr txBox="1"/>
          <p:nvPr/>
        </p:nvSpPr>
        <p:spPr>
          <a:xfrm>
            <a:off x="1681886" y="3358615"/>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latin typeface="Raleway Regular"/>
                <a:ea typeface="Raleway Regular"/>
                <a:cs typeface="Raleway Regular"/>
                <a:sym typeface="Raleway Regular"/>
              </a:defRPr>
            </a:lvl1pPr>
          </a:lstStyle>
          <a:p>
            <a:pPr/>
            <a:r>
              <a:t>Title 1</a:t>
            </a:r>
          </a:p>
        </p:txBody>
      </p:sp>
      <p:sp>
        <p:nvSpPr>
          <p:cNvPr id="12255" name="TextBox 15"/>
          <p:cNvSpPr txBox="1"/>
          <p:nvPr/>
        </p:nvSpPr>
        <p:spPr>
          <a:xfrm>
            <a:off x="997150" y="3763808"/>
            <a:ext cx="2152991" cy="98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2256" name="TextBox 15"/>
          <p:cNvSpPr txBox="1"/>
          <p:nvPr/>
        </p:nvSpPr>
        <p:spPr>
          <a:xfrm>
            <a:off x="4367689" y="3358615"/>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latin typeface="Raleway Regular"/>
                <a:ea typeface="Raleway Regular"/>
                <a:cs typeface="Raleway Regular"/>
                <a:sym typeface="Raleway Regular"/>
              </a:defRPr>
            </a:lvl1pPr>
          </a:lstStyle>
          <a:p>
            <a:pPr/>
            <a:r>
              <a:t>Title 2</a:t>
            </a:r>
          </a:p>
        </p:txBody>
      </p:sp>
      <p:sp>
        <p:nvSpPr>
          <p:cNvPr id="12257" name="TextBox 15"/>
          <p:cNvSpPr txBox="1"/>
          <p:nvPr/>
        </p:nvSpPr>
        <p:spPr>
          <a:xfrm>
            <a:off x="3682953" y="3763808"/>
            <a:ext cx="2152991" cy="98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2258" name="TextBox 15"/>
          <p:cNvSpPr txBox="1"/>
          <p:nvPr/>
        </p:nvSpPr>
        <p:spPr>
          <a:xfrm>
            <a:off x="7017733" y="3358615"/>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latin typeface="Raleway Regular"/>
                <a:ea typeface="Raleway Regular"/>
                <a:cs typeface="Raleway Regular"/>
                <a:sym typeface="Raleway Regular"/>
              </a:defRPr>
            </a:lvl1pPr>
          </a:lstStyle>
          <a:p>
            <a:pPr/>
            <a:r>
              <a:t>Title 3</a:t>
            </a:r>
          </a:p>
        </p:txBody>
      </p:sp>
      <p:sp>
        <p:nvSpPr>
          <p:cNvPr id="12259" name="TextBox 15"/>
          <p:cNvSpPr txBox="1"/>
          <p:nvPr/>
        </p:nvSpPr>
        <p:spPr>
          <a:xfrm>
            <a:off x="6332997" y="3763808"/>
            <a:ext cx="2152991" cy="98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2260" name="TextBox 15"/>
          <p:cNvSpPr txBox="1"/>
          <p:nvPr/>
        </p:nvSpPr>
        <p:spPr>
          <a:xfrm>
            <a:off x="9705288" y="3358615"/>
            <a:ext cx="822085"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latin typeface="Raleway Regular"/>
                <a:ea typeface="Raleway Regular"/>
                <a:cs typeface="Raleway Regular"/>
                <a:sym typeface="Raleway Regular"/>
              </a:defRPr>
            </a:lvl1pPr>
          </a:lstStyle>
          <a:p>
            <a:pPr/>
            <a:r>
              <a:t>Title 4</a:t>
            </a:r>
          </a:p>
        </p:txBody>
      </p:sp>
      <p:sp>
        <p:nvSpPr>
          <p:cNvPr id="12261" name="TextBox 15"/>
          <p:cNvSpPr txBox="1"/>
          <p:nvPr/>
        </p:nvSpPr>
        <p:spPr>
          <a:xfrm>
            <a:off x="9020551" y="3763808"/>
            <a:ext cx="2152991" cy="98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Lorem ipsum dolor sit amet, consectetur</a:t>
            </a:r>
          </a:p>
        </p:txBody>
      </p:sp>
      <p:sp>
        <p:nvSpPr>
          <p:cNvPr id="12262"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263"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264"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2265"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67" name="Circle"/>
          <p:cNvSpPr/>
          <p:nvPr/>
        </p:nvSpPr>
        <p:spPr>
          <a:xfrm>
            <a:off x="5195262" y="2953945"/>
            <a:ext cx="1801476" cy="1801476"/>
          </a:xfrm>
          <a:prstGeom prst="ellipse">
            <a:avLst/>
          </a:prstGeom>
          <a:solidFill>
            <a:srgbClr val="FFFFFF"/>
          </a:solidFill>
          <a:ln w="12700">
            <a:miter lim="400000"/>
          </a:ln>
          <a:effectLst>
            <a:outerShdw sx="100000" sy="100000" kx="0" ky="0" algn="b" rotWithShape="0" blurRad="177800" dist="0" dir="5400000">
              <a:srgbClr val="000000">
                <a:alpha val="10929"/>
              </a:srgbClr>
            </a:outerShdw>
          </a:effectLst>
        </p:spPr>
        <p:txBody>
          <a:bodyPr lIns="45719" rIns="45719" anchor="ctr"/>
          <a:lstStyle/>
          <a:p>
            <a:pPr/>
          </a:p>
        </p:txBody>
      </p:sp>
      <p:sp>
        <p:nvSpPr>
          <p:cNvPr id="12268" name="Rectangle"/>
          <p:cNvSpPr/>
          <p:nvPr/>
        </p:nvSpPr>
        <p:spPr>
          <a:xfrm>
            <a:off x="7306383" y="4577397"/>
            <a:ext cx="4689136" cy="1390649"/>
          </a:xfrm>
          <a:prstGeom prst="roundRect">
            <a:avLst>
              <a:gd name="adj" fmla="val 0"/>
            </a:avLst>
          </a:prstGeom>
          <a:solidFill>
            <a:srgbClr val="EFEFEF"/>
          </a:solidFill>
          <a:ln w="12700">
            <a:miter lim="400000"/>
          </a:ln>
        </p:spPr>
        <p:txBody>
          <a:bodyPr lIns="45719" rIns="45719" anchor="ctr"/>
          <a:lstStyle/>
          <a:p>
            <a:pPr/>
          </a:p>
        </p:txBody>
      </p:sp>
      <p:sp>
        <p:nvSpPr>
          <p:cNvPr id="12269" name="Rectangle"/>
          <p:cNvSpPr/>
          <p:nvPr/>
        </p:nvSpPr>
        <p:spPr>
          <a:xfrm>
            <a:off x="7739599" y="3343147"/>
            <a:ext cx="4171012" cy="1021989"/>
          </a:xfrm>
          <a:prstGeom prst="roundRect">
            <a:avLst>
              <a:gd name="adj" fmla="val 0"/>
            </a:avLst>
          </a:prstGeom>
          <a:solidFill>
            <a:srgbClr val="EFEFEF"/>
          </a:solidFill>
          <a:ln w="12700">
            <a:miter lim="400000"/>
          </a:ln>
        </p:spPr>
        <p:txBody>
          <a:bodyPr lIns="45719" rIns="45719" anchor="ctr"/>
          <a:lstStyle/>
          <a:p>
            <a:pPr/>
          </a:p>
        </p:txBody>
      </p:sp>
      <p:sp>
        <p:nvSpPr>
          <p:cNvPr id="12270" name="Rectangle"/>
          <p:cNvSpPr/>
          <p:nvPr/>
        </p:nvSpPr>
        <p:spPr>
          <a:xfrm>
            <a:off x="7306383" y="1740237"/>
            <a:ext cx="4677822" cy="1390649"/>
          </a:xfrm>
          <a:prstGeom prst="roundRect">
            <a:avLst>
              <a:gd name="adj" fmla="val 0"/>
            </a:avLst>
          </a:prstGeom>
          <a:solidFill>
            <a:srgbClr val="EFEFEF"/>
          </a:solidFill>
          <a:ln w="12700">
            <a:miter lim="400000"/>
          </a:ln>
        </p:spPr>
        <p:txBody>
          <a:bodyPr lIns="45719" rIns="45719" anchor="ctr"/>
          <a:lstStyle/>
          <a:p>
            <a:pPr/>
          </a:p>
        </p:txBody>
      </p:sp>
      <p:sp>
        <p:nvSpPr>
          <p:cNvPr id="12271" name="Circle"/>
          <p:cNvSpPr/>
          <p:nvPr/>
        </p:nvSpPr>
        <p:spPr>
          <a:xfrm>
            <a:off x="7356413" y="3363610"/>
            <a:ext cx="981063" cy="981063"/>
          </a:xfrm>
          <a:prstGeom prst="ellipse">
            <a:avLst/>
          </a:prstGeom>
          <a:solidFill>
            <a:srgbClr val="D6D6D6"/>
          </a:solidFill>
          <a:ln w="12700">
            <a:miter lim="400000"/>
          </a:ln>
        </p:spPr>
        <p:txBody>
          <a:bodyPr lIns="45719" rIns="45719" anchor="ctr"/>
          <a:lstStyle/>
          <a:p>
            <a:pPr/>
          </a:p>
        </p:txBody>
      </p:sp>
      <p:sp>
        <p:nvSpPr>
          <p:cNvPr id="12272" name="Circle"/>
          <p:cNvSpPr/>
          <p:nvPr/>
        </p:nvSpPr>
        <p:spPr>
          <a:xfrm>
            <a:off x="6838697" y="4593832"/>
            <a:ext cx="981063" cy="981063"/>
          </a:xfrm>
          <a:prstGeom prst="ellipse">
            <a:avLst/>
          </a:prstGeom>
          <a:solidFill>
            <a:srgbClr val="D6D6D6"/>
          </a:solidFill>
          <a:ln w="12700">
            <a:miter lim="400000"/>
          </a:ln>
        </p:spPr>
        <p:txBody>
          <a:bodyPr lIns="45719" rIns="45719" anchor="ctr"/>
          <a:lstStyle/>
          <a:p>
            <a:pPr/>
          </a:p>
        </p:txBody>
      </p:sp>
      <p:sp>
        <p:nvSpPr>
          <p:cNvPr id="12273" name="Circle"/>
          <p:cNvSpPr/>
          <p:nvPr/>
        </p:nvSpPr>
        <p:spPr>
          <a:xfrm>
            <a:off x="6838697" y="2137875"/>
            <a:ext cx="981063" cy="981063"/>
          </a:xfrm>
          <a:prstGeom prst="ellipse">
            <a:avLst/>
          </a:prstGeom>
          <a:solidFill>
            <a:srgbClr val="D6D6D6"/>
          </a:solidFill>
          <a:ln w="12700">
            <a:miter lim="400000"/>
          </a:ln>
        </p:spPr>
        <p:txBody>
          <a:bodyPr lIns="45719" rIns="45719" anchor="ctr"/>
          <a:lstStyle/>
          <a:p>
            <a:pPr/>
          </a:p>
        </p:txBody>
      </p:sp>
      <p:sp>
        <p:nvSpPr>
          <p:cNvPr id="12274" name="Rectangle"/>
          <p:cNvSpPr/>
          <p:nvPr/>
        </p:nvSpPr>
        <p:spPr>
          <a:xfrm>
            <a:off x="281372" y="4577397"/>
            <a:ext cx="4689136" cy="1390649"/>
          </a:xfrm>
          <a:prstGeom prst="roundRect">
            <a:avLst>
              <a:gd name="adj" fmla="val 0"/>
            </a:avLst>
          </a:prstGeom>
          <a:solidFill>
            <a:srgbClr val="EFEFEF"/>
          </a:solidFill>
          <a:ln w="12700">
            <a:miter lim="400000"/>
          </a:ln>
        </p:spPr>
        <p:txBody>
          <a:bodyPr lIns="45719" rIns="45719" anchor="ctr"/>
          <a:lstStyle/>
          <a:p>
            <a:pPr/>
          </a:p>
        </p:txBody>
      </p:sp>
      <p:sp>
        <p:nvSpPr>
          <p:cNvPr id="12275" name="Circle"/>
          <p:cNvSpPr/>
          <p:nvPr/>
        </p:nvSpPr>
        <p:spPr>
          <a:xfrm>
            <a:off x="4372504" y="4593832"/>
            <a:ext cx="981063" cy="981063"/>
          </a:xfrm>
          <a:prstGeom prst="ellipse">
            <a:avLst/>
          </a:prstGeom>
          <a:solidFill>
            <a:srgbClr val="D6D6D6"/>
          </a:solidFill>
          <a:ln w="12700">
            <a:miter lim="400000"/>
          </a:ln>
        </p:spPr>
        <p:txBody>
          <a:bodyPr lIns="45719" rIns="45719" anchor="ctr"/>
          <a:lstStyle/>
          <a:p>
            <a:pPr/>
          </a:p>
        </p:txBody>
      </p:sp>
      <p:sp>
        <p:nvSpPr>
          <p:cNvPr id="12276" name="Rectangle"/>
          <p:cNvSpPr/>
          <p:nvPr/>
        </p:nvSpPr>
        <p:spPr>
          <a:xfrm>
            <a:off x="281372" y="3343147"/>
            <a:ext cx="4171011" cy="1021989"/>
          </a:xfrm>
          <a:prstGeom prst="roundRect">
            <a:avLst>
              <a:gd name="adj" fmla="val 0"/>
            </a:avLst>
          </a:prstGeom>
          <a:solidFill>
            <a:srgbClr val="EFEFEF"/>
          </a:solidFill>
          <a:ln w="12700">
            <a:miter lim="400000"/>
          </a:ln>
        </p:spPr>
        <p:txBody>
          <a:bodyPr lIns="45719" rIns="45719" anchor="ctr"/>
          <a:lstStyle/>
          <a:p>
            <a:pPr/>
          </a:p>
        </p:txBody>
      </p:sp>
      <p:sp>
        <p:nvSpPr>
          <p:cNvPr id="12277" name="Circle"/>
          <p:cNvSpPr/>
          <p:nvPr/>
        </p:nvSpPr>
        <p:spPr>
          <a:xfrm>
            <a:off x="3859754" y="3363610"/>
            <a:ext cx="981063" cy="981063"/>
          </a:xfrm>
          <a:prstGeom prst="ellipse">
            <a:avLst/>
          </a:prstGeom>
          <a:solidFill>
            <a:srgbClr val="D6D6D6"/>
          </a:solidFill>
          <a:ln w="12700">
            <a:miter lim="400000"/>
          </a:ln>
        </p:spPr>
        <p:txBody>
          <a:bodyPr lIns="45719" rIns="45719" anchor="ctr"/>
          <a:lstStyle/>
          <a:p>
            <a:pPr/>
          </a:p>
        </p:txBody>
      </p:sp>
      <p:sp>
        <p:nvSpPr>
          <p:cNvPr id="12278" name="Rectangle"/>
          <p:cNvSpPr/>
          <p:nvPr/>
        </p:nvSpPr>
        <p:spPr>
          <a:xfrm>
            <a:off x="281372" y="1740237"/>
            <a:ext cx="4677822" cy="1390649"/>
          </a:xfrm>
          <a:prstGeom prst="roundRect">
            <a:avLst>
              <a:gd name="adj" fmla="val 0"/>
            </a:avLst>
          </a:prstGeom>
          <a:solidFill>
            <a:srgbClr val="EFEFEF"/>
          </a:solidFill>
          <a:ln w="12700">
            <a:miter lim="400000"/>
          </a:ln>
        </p:spPr>
        <p:txBody>
          <a:bodyPr lIns="45719" rIns="45719" anchor="ctr"/>
          <a:lstStyle/>
          <a:p>
            <a:pPr/>
          </a:p>
        </p:txBody>
      </p:sp>
      <p:sp>
        <p:nvSpPr>
          <p:cNvPr id="12279" name="Circle"/>
          <p:cNvSpPr/>
          <p:nvPr/>
        </p:nvSpPr>
        <p:spPr>
          <a:xfrm>
            <a:off x="4372504" y="2137875"/>
            <a:ext cx="981063" cy="981063"/>
          </a:xfrm>
          <a:prstGeom prst="ellipse">
            <a:avLst/>
          </a:prstGeom>
          <a:solidFill>
            <a:srgbClr val="D6D6D6"/>
          </a:solidFill>
          <a:ln w="12700">
            <a:miter lim="400000"/>
          </a:ln>
        </p:spPr>
        <p:txBody>
          <a:bodyPr lIns="45719" rIns="45719" anchor="ctr"/>
          <a:lstStyle/>
          <a:p>
            <a:pPr/>
          </a:p>
        </p:txBody>
      </p:sp>
      <p:sp>
        <p:nvSpPr>
          <p:cNvPr id="12280" name="Line"/>
          <p:cNvSpPr/>
          <p:nvPr/>
        </p:nvSpPr>
        <p:spPr>
          <a:xfrm flipH="1">
            <a:off x="-1187385" y="3173197"/>
            <a:ext cx="5" cy="1057089"/>
          </a:xfrm>
          <a:prstGeom prst="line">
            <a:avLst/>
          </a:prstGeom>
          <a:ln w="38100">
            <a:solidFill>
              <a:srgbClr val="DEE6EA"/>
            </a:solidFill>
            <a:miter/>
            <a:tailEnd type="triangle"/>
          </a:ln>
        </p:spPr>
        <p:txBody>
          <a:bodyPr lIns="45718" tIns="45718" rIns="45718" bIns="45718"/>
          <a:lstStyle/>
          <a:p>
            <a:pPr algn="ctr">
              <a:defRPr>
                <a:solidFill>
                  <a:srgbClr val="FFFFFF"/>
                </a:solidFill>
              </a:defRPr>
            </a:pPr>
          </a:p>
        </p:txBody>
      </p:sp>
      <p:sp>
        <p:nvSpPr>
          <p:cNvPr id="12281" name="Title"/>
          <p:cNvSpPr txBox="1"/>
          <p:nvPr/>
        </p:nvSpPr>
        <p:spPr>
          <a:xfrm>
            <a:off x="440773" y="1850324"/>
            <a:ext cx="399239" cy="20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400">
                <a:latin typeface="Raleway Regular"/>
                <a:ea typeface="Raleway Regular"/>
                <a:cs typeface="Raleway Regular"/>
                <a:sym typeface="Raleway Regular"/>
              </a:defRPr>
            </a:lvl1pPr>
          </a:lstStyle>
          <a:p>
            <a:pPr/>
            <a:r>
              <a:t>Title</a:t>
            </a:r>
          </a:p>
        </p:txBody>
      </p:sp>
      <p:sp>
        <p:nvSpPr>
          <p:cNvPr id="12282" name="Description"/>
          <p:cNvSpPr txBox="1"/>
          <p:nvPr/>
        </p:nvSpPr>
        <p:spPr>
          <a:xfrm>
            <a:off x="452464" y="2344439"/>
            <a:ext cx="3724765"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0">
              <a:spcBef>
                <a:spcPts val="500"/>
              </a:spcBef>
              <a:defRPr sz="1100">
                <a:solidFill>
                  <a:srgbClr val="535353"/>
                </a:solidFill>
              </a:defRPr>
            </a:pPr>
            <a:r>
              <a:t>Description</a:t>
            </a:r>
          </a:p>
        </p:txBody>
      </p:sp>
      <p:sp>
        <p:nvSpPr>
          <p:cNvPr id="12283" name="Google Shape;2872;p33"/>
          <p:cNvSpPr/>
          <p:nvPr/>
        </p:nvSpPr>
        <p:spPr>
          <a:xfrm>
            <a:off x="5273929" y="3032333"/>
            <a:ext cx="186164" cy="185910"/>
          </a:xfrm>
          <a:custGeom>
            <a:avLst/>
            <a:gdLst/>
            <a:ahLst/>
            <a:cxnLst>
              <a:cxn ang="0">
                <a:pos x="wd2" y="hd2"/>
              </a:cxn>
              <a:cxn ang="5400000">
                <a:pos x="wd2" y="hd2"/>
              </a:cxn>
              <a:cxn ang="10800000">
                <a:pos x="wd2" y="hd2"/>
              </a:cxn>
              <a:cxn ang="16200000">
                <a:pos x="wd2" y="hd2"/>
              </a:cxn>
            </a:cxnLst>
            <a:rect l="0" t="0" r="r" b="b"/>
            <a:pathLst>
              <a:path w="21446" h="21600" fill="norm" stroke="1" extrusionOk="0">
                <a:moveTo>
                  <a:pt x="772" y="0"/>
                </a:moveTo>
                <a:cubicBezTo>
                  <a:pt x="585" y="0"/>
                  <a:pt x="402" y="63"/>
                  <a:pt x="277" y="189"/>
                </a:cubicBezTo>
                <a:cubicBezTo>
                  <a:pt x="-93" y="436"/>
                  <a:pt x="-93" y="936"/>
                  <a:pt x="277" y="1183"/>
                </a:cubicBezTo>
                <a:lnTo>
                  <a:pt x="20151" y="21348"/>
                </a:lnTo>
                <a:cubicBezTo>
                  <a:pt x="20271" y="21474"/>
                  <a:pt x="20521" y="21600"/>
                  <a:pt x="20642" y="21600"/>
                </a:cubicBezTo>
                <a:cubicBezTo>
                  <a:pt x="20891" y="21600"/>
                  <a:pt x="21012" y="21474"/>
                  <a:pt x="21261" y="21348"/>
                </a:cubicBezTo>
                <a:cubicBezTo>
                  <a:pt x="21507" y="21101"/>
                  <a:pt x="21507" y="20602"/>
                  <a:pt x="21261" y="20354"/>
                </a:cubicBezTo>
                <a:lnTo>
                  <a:pt x="1263" y="189"/>
                </a:lnTo>
                <a:cubicBezTo>
                  <a:pt x="1143" y="63"/>
                  <a:pt x="955" y="0"/>
                  <a:pt x="772" y="0"/>
                </a:cubicBezTo>
                <a:close/>
              </a:path>
            </a:pathLst>
          </a:custGeom>
          <a:solidFill>
            <a:srgbClr val="BBA46D"/>
          </a:solidFill>
          <a:ln w="12700">
            <a:miter lim="400000"/>
          </a:ln>
        </p:spPr>
        <p:txBody>
          <a:bodyPr lIns="0" tIns="0" rIns="0" bIns="0" anchor="ctr"/>
          <a:lstStyle/>
          <a:p>
            <a:pPr>
              <a:defRPr sz="1400"/>
            </a:pPr>
          </a:p>
        </p:txBody>
      </p:sp>
      <p:sp>
        <p:nvSpPr>
          <p:cNvPr id="12284" name="Google Shape;2875;p33"/>
          <p:cNvSpPr/>
          <p:nvPr/>
        </p:nvSpPr>
        <p:spPr>
          <a:xfrm>
            <a:off x="4935612" y="3848237"/>
            <a:ext cx="258245" cy="12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0"/>
                </a:moveTo>
                <a:cubicBezTo>
                  <a:pt x="269" y="0"/>
                  <a:pt x="0" y="3581"/>
                  <a:pt x="0" y="10800"/>
                </a:cubicBezTo>
                <a:cubicBezTo>
                  <a:pt x="0" y="16200"/>
                  <a:pt x="269" y="21600"/>
                  <a:pt x="538" y="21600"/>
                </a:cubicBezTo>
                <a:lnTo>
                  <a:pt x="21060" y="21600"/>
                </a:lnTo>
                <a:cubicBezTo>
                  <a:pt x="21328" y="21600"/>
                  <a:pt x="21600" y="16200"/>
                  <a:pt x="21600" y="10800"/>
                </a:cubicBezTo>
                <a:cubicBezTo>
                  <a:pt x="21600" y="3581"/>
                  <a:pt x="21328" y="0"/>
                  <a:pt x="21060" y="0"/>
                </a:cubicBezTo>
                <a:close/>
              </a:path>
            </a:pathLst>
          </a:custGeom>
          <a:solidFill>
            <a:srgbClr val="BBA46D"/>
          </a:solidFill>
          <a:ln w="12700">
            <a:miter lim="400000"/>
          </a:ln>
        </p:spPr>
        <p:txBody>
          <a:bodyPr lIns="0" tIns="0" rIns="0" bIns="0" anchor="ctr"/>
          <a:lstStyle/>
          <a:p>
            <a:pPr>
              <a:defRPr sz="1400"/>
            </a:pPr>
          </a:p>
        </p:txBody>
      </p:sp>
      <p:sp>
        <p:nvSpPr>
          <p:cNvPr id="12285" name="Google Shape;2878;p33"/>
          <p:cNvSpPr/>
          <p:nvPr/>
        </p:nvSpPr>
        <p:spPr>
          <a:xfrm>
            <a:off x="5273929" y="4490581"/>
            <a:ext cx="186164" cy="185877"/>
          </a:xfrm>
          <a:custGeom>
            <a:avLst/>
            <a:gdLst/>
            <a:ahLst/>
            <a:cxnLst>
              <a:cxn ang="0">
                <a:pos x="wd2" y="hd2"/>
              </a:cxn>
              <a:cxn ang="5400000">
                <a:pos x="wd2" y="hd2"/>
              </a:cxn>
              <a:cxn ang="10800000">
                <a:pos x="wd2" y="hd2"/>
              </a:cxn>
              <a:cxn ang="16200000">
                <a:pos x="wd2" y="hd2"/>
              </a:cxn>
            </a:cxnLst>
            <a:rect l="0" t="0" r="r" b="b"/>
            <a:pathLst>
              <a:path w="21446" h="21600" fill="norm" stroke="1" extrusionOk="0">
                <a:moveTo>
                  <a:pt x="20704" y="0"/>
                </a:moveTo>
                <a:cubicBezTo>
                  <a:pt x="20521" y="0"/>
                  <a:pt x="20334" y="59"/>
                  <a:pt x="20151" y="185"/>
                </a:cubicBezTo>
                <a:lnTo>
                  <a:pt x="277" y="20354"/>
                </a:lnTo>
                <a:cubicBezTo>
                  <a:pt x="-93" y="20605"/>
                  <a:pt x="-93" y="21105"/>
                  <a:pt x="277" y="21352"/>
                </a:cubicBezTo>
                <a:cubicBezTo>
                  <a:pt x="402" y="21478"/>
                  <a:pt x="523" y="21600"/>
                  <a:pt x="772" y="21600"/>
                </a:cubicBezTo>
                <a:cubicBezTo>
                  <a:pt x="893" y="21600"/>
                  <a:pt x="1143" y="21478"/>
                  <a:pt x="1263" y="21352"/>
                </a:cubicBezTo>
                <a:lnTo>
                  <a:pt x="21261" y="1179"/>
                </a:lnTo>
                <a:cubicBezTo>
                  <a:pt x="21507" y="932"/>
                  <a:pt x="21507" y="432"/>
                  <a:pt x="21261" y="185"/>
                </a:cubicBezTo>
                <a:cubicBezTo>
                  <a:pt x="21074" y="59"/>
                  <a:pt x="20891" y="0"/>
                  <a:pt x="20704" y="0"/>
                </a:cubicBezTo>
                <a:close/>
              </a:path>
            </a:pathLst>
          </a:custGeom>
          <a:solidFill>
            <a:srgbClr val="BBA46D"/>
          </a:solidFill>
          <a:ln w="12700">
            <a:miter lim="400000"/>
          </a:ln>
        </p:spPr>
        <p:txBody>
          <a:bodyPr lIns="0" tIns="0" rIns="0" bIns="0" anchor="ctr"/>
          <a:lstStyle/>
          <a:p>
            <a:pPr>
              <a:defRPr sz="1400"/>
            </a:pPr>
          </a:p>
        </p:txBody>
      </p:sp>
      <p:sp>
        <p:nvSpPr>
          <p:cNvPr id="12286" name="Google Shape;2881;p33"/>
          <p:cNvSpPr/>
          <p:nvPr/>
        </p:nvSpPr>
        <p:spPr>
          <a:xfrm>
            <a:off x="6732178" y="4490581"/>
            <a:ext cx="186156" cy="185877"/>
          </a:xfrm>
          <a:custGeom>
            <a:avLst/>
            <a:gdLst/>
            <a:ahLst/>
            <a:cxnLst>
              <a:cxn ang="0">
                <a:pos x="wd2" y="hd2"/>
              </a:cxn>
              <a:cxn ang="5400000">
                <a:pos x="wd2" y="hd2"/>
              </a:cxn>
              <a:cxn ang="10800000">
                <a:pos x="wd2" y="hd2"/>
              </a:cxn>
              <a:cxn ang="16200000">
                <a:pos x="wd2" y="hd2"/>
              </a:cxn>
            </a:cxnLst>
            <a:rect l="0" t="0" r="r" b="b"/>
            <a:pathLst>
              <a:path w="21445" h="21600" fill="norm" stroke="1" extrusionOk="0">
                <a:moveTo>
                  <a:pt x="768" y="0"/>
                </a:moveTo>
                <a:cubicBezTo>
                  <a:pt x="585" y="0"/>
                  <a:pt x="398" y="59"/>
                  <a:pt x="277" y="185"/>
                </a:cubicBezTo>
                <a:cubicBezTo>
                  <a:pt x="-93" y="432"/>
                  <a:pt x="-93" y="932"/>
                  <a:pt x="277" y="1179"/>
                </a:cubicBezTo>
                <a:lnTo>
                  <a:pt x="20147" y="21352"/>
                </a:lnTo>
                <a:cubicBezTo>
                  <a:pt x="20396" y="21478"/>
                  <a:pt x="20517" y="21600"/>
                  <a:pt x="20766" y="21600"/>
                </a:cubicBezTo>
                <a:cubicBezTo>
                  <a:pt x="20887" y="21600"/>
                  <a:pt x="21137" y="21478"/>
                  <a:pt x="21258" y="21352"/>
                </a:cubicBezTo>
                <a:cubicBezTo>
                  <a:pt x="21507" y="21105"/>
                  <a:pt x="21507" y="20605"/>
                  <a:pt x="21258" y="20354"/>
                </a:cubicBezTo>
                <a:lnTo>
                  <a:pt x="1263" y="185"/>
                </a:lnTo>
                <a:cubicBezTo>
                  <a:pt x="1139" y="59"/>
                  <a:pt x="955" y="0"/>
                  <a:pt x="768" y="0"/>
                </a:cubicBezTo>
                <a:close/>
              </a:path>
            </a:pathLst>
          </a:custGeom>
          <a:solidFill>
            <a:srgbClr val="BBA46D"/>
          </a:solidFill>
          <a:ln w="12700">
            <a:miter lim="400000"/>
          </a:ln>
        </p:spPr>
        <p:txBody>
          <a:bodyPr lIns="0" tIns="0" rIns="0" bIns="0" anchor="ctr"/>
          <a:lstStyle/>
          <a:p>
            <a:pPr>
              <a:defRPr sz="1400"/>
            </a:pPr>
          </a:p>
        </p:txBody>
      </p:sp>
      <p:sp>
        <p:nvSpPr>
          <p:cNvPr id="12287" name="Google Shape;2884;p33"/>
          <p:cNvSpPr/>
          <p:nvPr/>
        </p:nvSpPr>
        <p:spPr>
          <a:xfrm>
            <a:off x="6998143" y="3848237"/>
            <a:ext cx="258211" cy="128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0"/>
                </a:moveTo>
                <a:cubicBezTo>
                  <a:pt x="269" y="0"/>
                  <a:pt x="0" y="3581"/>
                  <a:pt x="0" y="10800"/>
                </a:cubicBezTo>
                <a:cubicBezTo>
                  <a:pt x="0" y="16200"/>
                  <a:pt x="269" y="21600"/>
                  <a:pt x="538" y="21600"/>
                </a:cubicBezTo>
                <a:lnTo>
                  <a:pt x="21062" y="21600"/>
                </a:lnTo>
                <a:cubicBezTo>
                  <a:pt x="21331" y="21600"/>
                  <a:pt x="21600" y="16200"/>
                  <a:pt x="21600" y="10800"/>
                </a:cubicBezTo>
                <a:cubicBezTo>
                  <a:pt x="21600" y="3581"/>
                  <a:pt x="21331" y="0"/>
                  <a:pt x="21062" y="0"/>
                </a:cubicBezTo>
                <a:close/>
              </a:path>
            </a:pathLst>
          </a:custGeom>
          <a:solidFill>
            <a:srgbClr val="BBA46D"/>
          </a:solidFill>
          <a:ln w="12700">
            <a:miter lim="400000"/>
          </a:ln>
        </p:spPr>
        <p:txBody>
          <a:bodyPr lIns="0" tIns="0" rIns="0" bIns="0" anchor="ctr"/>
          <a:lstStyle/>
          <a:p>
            <a:pPr>
              <a:defRPr sz="1400"/>
            </a:pPr>
          </a:p>
        </p:txBody>
      </p:sp>
      <p:sp>
        <p:nvSpPr>
          <p:cNvPr id="12288" name="Google Shape;2887;p33"/>
          <p:cNvSpPr/>
          <p:nvPr/>
        </p:nvSpPr>
        <p:spPr>
          <a:xfrm>
            <a:off x="6732178" y="3032333"/>
            <a:ext cx="186156" cy="185910"/>
          </a:xfrm>
          <a:custGeom>
            <a:avLst/>
            <a:gdLst/>
            <a:ahLst/>
            <a:cxnLst>
              <a:cxn ang="0">
                <a:pos x="wd2" y="hd2"/>
              </a:cxn>
              <a:cxn ang="5400000">
                <a:pos x="wd2" y="hd2"/>
              </a:cxn>
              <a:cxn ang="10800000">
                <a:pos x="wd2" y="hd2"/>
              </a:cxn>
              <a:cxn ang="16200000">
                <a:pos x="wd2" y="hd2"/>
              </a:cxn>
            </a:cxnLst>
            <a:rect l="0" t="0" r="r" b="b"/>
            <a:pathLst>
              <a:path w="21445" h="21600" fill="norm" stroke="1" extrusionOk="0">
                <a:moveTo>
                  <a:pt x="20704" y="0"/>
                </a:moveTo>
                <a:cubicBezTo>
                  <a:pt x="20517" y="0"/>
                  <a:pt x="20334" y="63"/>
                  <a:pt x="20147" y="189"/>
                </a:cubicBezTo>
                <a:lnTo>
                  <a:pt x="277" y="20354"/>
                </a:lnTo>
                <a:cubicBezTo>
                  <a:pt x="-93" y="20602"/>
                  <a:pt x="-93" y="21101"/>
                  <a:pt x="277" y="21348"/>
                </a:cubicBezTo>
                <a:cubicBezTo>
                  <a:pt x="398" y="21474"/>
                  <a:pt x="523" y="21600"/>
                  <a:pt x="768" y="21600"/>
                </a:cubicBezTo>
                <a:cubicBezTo>
                  <a:pt x="893" y="21600"/>
                  <a:pt x="1139" y="21474"/>
                  <a:pt x="1263" y="21348"/>
                </a:cubicBezTo>
                <a:lnTo>
                  <a:pt x="21258" y="1183"/>
                </a:lnTo>
                <a:cubicBezTo>
                  <a:pt x="21507" y="936"/>
                  <a:pt x="21507" y="436"/>
                  <a:pt x="21258" y="189"/>
                </a:cubicBezTo>
                <a:cubicBezTo>
                  <a:pt x="21074" y="63"/>
                  <a:pt x="20887" y="0"/>
                  <a:pt x="20704" y="0"/>
                </a:cubicBezTo>
                <a:close/>
              </a:path>
            </a:pathLst>
          </a:custGeom>
          <a:solidFill>
            <a:srgbClr val="BBA46D"/>
          </a:solidFill>
          <a:ln w="12700">
            <a:miter lim="400000"/>
          </a:ln>
        </p:spPr>
        <p:txBody>
          <a:bodyPr lIns="0" tIns="0" rIns="0" bIns="0" anchor="ctr"/>
          <a:lstStyle/>
          <a:p>
            <a:pPr>
              <a:defRPr sz="1400"/>
            </a:pPr>
          </a:p>
        </p:txBody>
      </p:sp>
      <p:sp>
        <p:nvSpPr>
          <p:cNvPr id="12289" name="Title"/>
          <p:cNvSpPr txBox="1"/>
          <p:nvPr/>
        </p:nvSpPr>
        <p:spPr>
          <a:xfrm>
            <a:off x="445495" y="3448001"/>
            <a:ext cx="399239" cy="20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400">
                <a:latin typeface="Raleway Regular"/>
                <a:ea typeface="Raleway Regular"/>
                <a:cs typeface="Raleway Regular"/>
                <a:sym typeface="Raleway Regular"/>
              </a:defRPr>
            </a:lvl1pPr>
          </a:lstStyle>
          <a:p>
            <a:pPr/>
            <a:r>
              <a:t>Title</a:t>
            </a:r>
          </a:p>
        </p:txBody>
      </p:sp>
      <p:sp>
        <p:nvSpPr>
          <p:cNvPr id="12290" name="Description"/>
          <p:cNvSpPr txBox="1"/>
          <p:nvPr/>
        </p:nvSpPr>
        <p:spPr>
          <a:xfrm>
            <a:off x="449230" y="3751174"/>
            <a:ext cx="3120197"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0">
              <a:spcBef>
                <a:spcPts val="500"/>
              </a:spcBef>
              <a:defRPr sz="1100">
                <a:solidFill>
                  <a:srgbClr val="535353"/>
                </a:solidFill>
              </a:defRPr>
            </a:pPr>
            <a:r>
              <a:t>Description</a:t>
            </a:r>
          </a:p>
        </p:txBody>
      </p:sp>
      <p:sp>
        <p:nvSpPr>
          <p:cNvPr id="12291" name="Title"/>
          <p:cNvSpPr txBox="1"/>
          <p:nvPr/>
        </p:nvSpPr>
        <p:spPr>
          <a:xfrm>
            <a:off x="440773" y="4687483"/>
            <a:ext cx="3481335"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a:t>
            </a:r>
          </a:p>
        </p:txBody>
      </p:sp>
      <p:sp>
        <p:nvSpPr>
          <p:cNvPr id="12292" name="Description"/>
          <p:cNvSpPr txBox="1"/>
          <p:nvPr/>
        </p:nvSpPr>
        <p:spPr>
          <a:xfrm>
            <a:off x="452464" y="5181598"/>
            <a:ext cx="3724765"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0">
              <a:spcBef>
                <a:spcPts val="500"/>
              </a:spcBef>
              <a:defRPr sz="1100">
                <a:solidFill>
                  <a:srgbClr val="535353"/>
                </a:solidFill>
              </a:defRPr>
            </a:pPr>
            <a:r>
              <a:t>Description</a:t>
            </a:r>
          </a:p>
        </p:txBody>
      </p:sp>
      <p:sp>
        <p:nvSpPr>
          <p:cNvPr id="12293" name="Title"/>
          <p:cNvSpPr txBox="1"/>
          <p:nvPr/>
        </p:nvSpPr>
        <p:spPr>
          <a:xfrm>
            <a:off x="9235164" y="1850324"/>
            <a:ext cx="245724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b="1" sz="1400">
                <a:latin typeface="Raleway Regular"/>
                <a:ea typeface="Raleway Regular"/>
                <a:cs typeface="Raleway Regular"/>
                <a:sym typeface="Raleway Regular"/>
              </a:defRPr>
            </a:lvl1pPr>
          </a:lstStyle>
          <a:p>
            <a:pPr/>
            <a:r>
              <a:t>Title</a:t>
            </a:r>
          </a:p>
        </p:txBody>
      </p:sp>
      <p:sp>
        <p:nvSpPr>
          <p:cNvPr id="12294" name="Description"/>
          <p:cNvSpPr txBox="1"/>
          <p:nvPr/>
        </p:nvSpPr>
        <p:spPr>
          <a:xfrm>
            <a:off x="7968568" y="2344439"/>
            <a:ext cx="3724764"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0" algn="r">
              <a:spcBef>
                <a:spcPts val="500"/>
              </a:spcBef>
              <a:defRPr sz="1100">
                <a:solidFill>
                  <a:srgbClr val="535353"/>
                </a:solidFill>
              </a:defRPr>
            </a:pPr>
            <a:r>
              <a:t>Description</a:t>
            </a:r>
          </a:p>
        </p:txBody>
      </p:sp>
      <p:sp>
        <p:nvSpPr>
          <p:cNvPr id="12295" name="Title"/>
          <p:cNvSpPr txBox="1"/>
          <p:nvPr/>
        </p:nvSpPr>
        <p:spPr>
          <a:xfrm>
            <a:off x="8676130" y="4695463"/>
            <a:ext cx="3016276"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b="1" sz="1400">
                <a:latin typeface="Raleway Regular"/>
                <a:ea typeface="Raleway Regular"/>
                <a:cs typeface="Raleway Regular"/>
                <a:sym typeface="Raleway Regular"/>
              </a:defRPr>
            </a:lvl1pPr>
          </a:lstStyle>
          <a:p>
            <a:pPr/>
            <a:r>
              <a:t>Title</a:t>
            </a:r>
          </a:p>
        </p:txBody>
      </p:sp>
      <p:sp>
        <p:nvSpPr>
          <p:cNvPr id="12296" name="Description"/>
          <p:cNvSpPr txBox="1"/>
          <p:nvPr/>
        </p:nvSpPr>
        <p:spPr>
          <a:xfrm>
            <a:off x="7968568" y="5189578"/>
            <a:ext cx="3724764"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0" algn="r">
              <a:spcBef>
                <a:spcPts val="500"/>
              </a:spcBef>
              <a:defRPr sz="1100">
                <a:solidFill>
                  <a:srgbClr val="535353"/>
                </a:solidFill>
              </a:defRPr>
            </a:pPr>
            <a:r>
              <a:t>Description</a:t>
            </a:r>
          </a:p>
        </p:txBody>
      </p:sp>
      <p:sp>
        <p:nvSpPr>
          <p:cNvPr id="12297" name="Circle"/>
          <p:cNvSpPr/>
          <p:nvPr/>
        </p:nvSpPr>
        <p:spPr>
          <a:xfrm>
            <a:off x="5283785" y="3041926"/>
            <a:ext cx="1624431" cy="1624431"/>
          </a:xfrm>
          <a:prstGeom prst="ellipse">
            <a:avLst/>
          </a:prstGeom>
          <a:solidFill>
            <a:srgbClr val="FFFFFF"/>
          </a:solidFill>
          <a:ln w="12700">
            <a:miter lim="400000"/>
          </a:ln>
        </p:spPr>
        <p:txBody>
          <a:bodyPr lIns="45719" rIns="45719" anchor="ctr"/>
          <a:lstStyle/>
          <a:p>
            <a:pPr/>
          </a:p>
        </p:txBody>
      </p:sp>
      <p:sp>
        <p:nvSpPr>
          <p:cNvPr id="12298" name="Title"/>
          <p:cNvSpPr txBox="1"/>
          <p:nvPr/>
        </p:nvSpPr>
        <p:spPr>
          <a:xfrm>
            <a:off x="5841161" y="3721332"/>
            <a:ext cx="509678"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a:latin typeface="Raleway Regular"/>
                <a:ea typeface="Raleway Regular"/>
                <a:cs typeface="Raleway Regular"/>
                <a:sym typeface="Raleway Regular"/>
              </a:defRPr>
            </a:lvl1pPr>
          </a:lstStyle>
          <a:p>
            <a:pPr/>
            <a:r>
              <a:t>Title</a:t>
            </a:r>
          </a:p>
        </p:txBody>
      </p:sp>
      <p:pic>
        <p:nvPicPr>
          <p:cNvPr id="12299" name="image18.png" descr="image18.png"/>
          <p:cNvPicPr>
            <a:picLocks noChangeAspect="1"/>
          </p:cNvPicPr>
          <p:nvPr/>
        </p:nvPicPr>
        <p:blipFill>
          <a:blip r:embed="rId2">
            <a:extLst/>
          </a:blip>
          <a:stretch>
            <a:fillRect/>
          </a:stretch>
        </p:blipFill>
        <p:spPr>
          <a:xfrm>
            <a:off x="7039037" y="4794172"/>
            <a:ext cx="580383" cy="580383"/>
          </a:xfrm>
          <a:prstGeom prst="rect">
            <a:avLst/>
          </a:prstGeom>
          <a:ln w="12700">
            <a:miter lim="400000"/>
          </a:ln>
        </p:spPr>
      </p:pic>
      <p:pic>
        <p:nvPicPr>
          <p:cNvPr id="12300" name="Image" descr="Image"/>
          <p:cNvPicPr>
            <a:picLocks noChangeAspect="1"/>
          </p:cNvPicPr>
          <p:nvPr/>
        </p:nvPicPr>
        <p:blipFill>
          <a:blip r:embed="rId3">
            <a:extLst/>
          </a:blip>
          <a:stretch>
            <a:fillRect/>
          </a:stretch>
        </p:blipFill>
        <p:spPr>
          <a:xfrm>
            <a:off x="4091273" y="3582942"/>
            <a:ext cx="531442" cy="531358"/>
          </a:xfrm>
          <a:prstGeom prst="rect">
            <a:avLst/>
          </a:prstGeom>
          <a:ln w="12700">
            <a:miter lim="400000"/>
          </a:ln>
        </p:spPr>
      </p:pic>
      <p:pic>
        <p:nvPicPr>
          <p:cNvPr id="12301" name="Image" descr="Image"/>
          <p:cNvPicPr>
            <a:picLocks noChangeAspect="1"/>
          </p:cNvPicPr>
          <p:nvPr/>
        </p:nvPicPr>
        <p:blipFill>
          <a:blip r:embed="rId4">
            <a:extLst/>
          </a:blip>
          <a:stretch>
            <a:fillRect/>
          </a:stretch>
        </p:blipFill>
        <p:spPr>
          <a:xfrm>
            <a:off x="4610944" y="4813691"/>
            <a:ext cx="554983" cy="554866"/>
          </a:xfrm>
          <a:prstGeom prst="rect">
            <a:avLst/>
          </a:prstGeom>
          <a:ln w="12700">
            <a:miter lim="400000"/>
          </a:ln>
        </p:spPr>
      </p:pic>
      <p:pic>
        <p:nvPicPr>
          <p:cNvPr id="12302" name="Image" descr="Image"/>
          <p:cNvPicPr>
            <a:picLocks noChangeAspect="1"/>
          </p:cNvPicPr>
          <p:nvPr/>
        </p:nvPicPr>
        <p:blipFill>
          <a:blip r:embed="rId5">
            <a:extLst/>
          </a:blip>
          <a:stretch>
            <a:fillRect/>
          </a:stretch>
        </p:blipFill>
        <p:spPr>
          <a:xfrm>
            <a:off x="4598923" y="2363906"/>
            <a:ext cx="528224" cy="528223"/>
          </a:xfrm>
          <a:prstGeom prst="rect">
            <a:avLst/>
          </a:prstGeom>
          <a:ln w="12700">
            <a:miter lim="400000"/>
          </a:ln>
        </p:spPr>
      </p:pic>
      <p:pic>
        <p:nvPicPr>
          <p:cNvPr id="12303" name="Image" descr="Image"/>
          <p:cNvPicPr>
            <a:picLocks noChangeAspect="1"/>
          </p:cNvPicPr>
          <p:nvPr/>
        </p:nvPicPr>
        <p:blipFill>
          <a:blip r:embed="rId6">
            <a:extLst/>
          </a:blip>
          <a:stretch>
            <a:fillRect/>
          </a:stretch>
        </p:blipFill>
        <p:spPr>
          <a:xfrm>
            <a:off x="6996821" y="2321894"/>
            <a:ext cx="664814" cy="613026"/>
          </a:xfrm>
          <a:prstGeom prst="rect">
            <a:avLst/>
          </a:prstGeom>
          <a:ln w="12700">
            <a:miter lim="400000"/>
          </a:ln>
        </p:spPr>
      </p:pic>
      <p:sp>
        <p:nvSpPr>
          <p:cNvPr id="12304"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305"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306"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307" name="etisalat_by_eand_Latin_Primary logo_RGB_BlackRed.png" descr="etisalat_by_eand_Latin_Primary logo_RGB_BlackRed.png"/>
          <p:cNvPicPr>
            <a:picLocks noChangeAspect="1"/>
          </p:cNvPicPr>
          <p:nvPr/>
        </p:nvPicPr>
        <p:blipFill>
          <a:blip r:embed="rId7">
            <a:extLst/>
          </a:blip>
          <a:stretch>
            <a:fillRect/>
          </a:stretch>
        </p:blipFill>
        <p:spPr>
          <a:xfrm>
            <a:off x="10462969" y="86014"/>
            <a:ext cx="1527075" cy="559808"/>
          </a:xfrm>
          <a:prstGeom prst="rect">
            <a:avLst/>
          </a:prstGeom>
          <a:ln w="12700">
            <a:miter lim="400000"/>
          </a:ln>
        </p:spPr>
      </p:pic>
      <p:sp>
        <p:nvSpPr>
          <p:cNvPr id="12308" name="Title"/>
          <p:cNvSpPr txBox="1"/>
          <p:nvPr/>
        </p:nvSpPr>
        <p:spPr>
          <a:xfrm>
            <a:off x="9235164" y="3504117"/>
            <a:ext cx="245724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b="1" sz="1400">
                <a:latin typeface="Raleway Regular"/>
                <a:ea typeface="Raleway Regular"/>
                <a:cs typeface="Raleway Regular"/>
                <a:sym typeface="Raleway Regular"/>
              </a:defRPr>
            </a:lvl1pPr>
          </a:lstStyle>
          <a:p>
            <a:pPr/>
            <a:r>
              <a:t>Title</a:t>
            </a:r>
          </a:p>
        </p:txBody>
      </p:sp>
      <p:sp>
        <p:nvSpPr>
          <p:cNvPr id="12309" name="Description"/>
          <p:cNvSpPr txBox="1"/>
          <p:nvPr/>
        </p:nvSpPr>
        <p:spPr>
          <a:xfrm>
            <a:off x="7968568" y="3998232"/>
            <a:ext cx="3724764"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0" algn="r">
              <a:spcBef>
                <a:spcPts val="500"/>
              </a:spcBef>
              <a:defRPr sz="1100">
                <a:solidFill>
                  <a:srgbClr val="535353"/>
                </a:solidFill>
              </a:defRPr>
            </a:pPr>
            <a:r>
              <a:t>Description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11" name="Rounded Rectangle"/>
          <p:cNvSpPr/>
          <p:nvPr/>
        </p:nvSpPr>
        <p:spPr>
          <a:xfrm>
            <a:off x="645803" y="1204919"/>
            <a:ext cx="5156996" cy="4672548"/>
          </a:xfrm>
          <a:prstGeom prst="roundRect">
            <a:avLst>
              <a:gd name="adj" fmla="val 2174"/>
            </a:avLst>
          </a:prstGeom>
          <a:solidFill>
            <a:srgbClr val="FFFFFF"/>
          </a:solidFill>
          <a:ln w="12700">
            <a:solidFill>
              <a:srgbClr val="CCCCCC"/>
            </a:solidFill>
            <a:miter/>
          </a:ln>
        </p:spPr>
        <p:txBody>
          <a:bodyPr lIns="45719" rIns="45719" anchor="ctr"/>
          <a:lstStyle/>
          <a:p>
            <a:pPr/>
          </a:p>
        </p:txBody>
      </p:sp>
      <p:sp>
        <p:nvSpPr>
          <p:cNvPr id="12312" name="TextBox 43"/>
          <p:cNvSpPr txBox="1"/>
          <p:nvPr/>
        </p:nvSpPr>
        <p:spPr>
          <a:xfrm>
            <a:off x="1464235" y="1874718"/>
            <a:ext cx="3592436"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13" name="TextBox 46"/>
          <p:cNvSpPr txBox="1"/>
          <p:nvPr/>
        </p:nvSpPr>
        <p:spPr>
          <a:xfrm>
            <a:off x="1464235" y="2944067"/>
            <a:ext cx="3592437"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14" name="TextBox 49"/>
          <p:cNvSpPr txBox="1"/>
          <p:nvPr/>
        </p:nvSpPr>
        <p:spPr>
          <a:xfrm>
            <a:off x="1464235" y="3499271"/>
            <a:ext cx="3592436"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15" name="Oval 42"/>
          <p:cNvSpPr/>
          <p:nvPr/>
        </p:nvSpPr>
        <p:spPr>
          <a:xfrm>
            <a:off x="1073360" y="1978958"/>
            <a:ext cx="263963"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16" name="Oval 45"/>
          <p:cNvSpPr/>
          <p:nvPr/>
        </p:nvSpPr>
        <p:spPr>
          <a:xfrm>
            <a:off x="1073360" y="3048306"/>
            <a:ext cx="263963"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17" name="Oval 48"/>
          <p:cNvSpPr/>
          <p:nvPr/>
        </p:nvSpPr>
        <p:spPr>
          <a:xfrm>
            <a:off x="1073360" y="3603510"/>
            <a:ext cx="263963"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18" name="Oval 53"/>
          <p:cNvSpPr/>
          <p:nvPr/>
        </p:nvSpPr>
        <p:spPr>
          <a:xfrm>
            <a:off x="1073360" y="2522429"/>
            <a:ext cx="263963" cy="263963"/>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19" name="TextBox 54"/>
          <p:cNvSpPr txBox="1"/>
          <p:nvPr/>
        </p:nvSpPr>
        <p:spPr>
          <a:xfrm>
            <a:off x="1464235" y="2418190"/>
            <a:ext cx="3592436"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20" name="L-Shape 52"/>
          <p:cNvSpPr/>
          <p:nvPr/>
        </p:nvSpPr>
        <p:spPr>
          <a:xfrm rot="19005742">
            <a:off x="1115634" y="1958387"/>
            <a:ext cx="294288" cy="158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815" y="0"/>
                </a:lnTo>
                <a:lnTo>
                  <a:pt x="5815" y="10800"/>
                </a:lnTo>
                <a:lnTo>
                  <a:pt x="21600" y="10800"/>
                </a:lnTo>
                <a:lnTo>
                  <a:pt x="21600" y="21600"/>
                </a:lnTo>
                <a:lnTo>
                  <a:pt x="0" y="21600"/>
                </a:lnTo>
                <a:close/>
              </a:path>
            </a:pathLst>
          </a:custGeom>
          <a:solidFill>
            <a:srgbClr val="6C944C"/>
          </a:solidFill>
          <a:ln w="12700">
            <a:solidFill>
              <a:srgbClr val="FFFFFF"/>
            </a:solidFill>
            <a:miter lim="400000"/>
          </a:ln>
        </p:spPr>
        <p:txBody>
          <a:bodyPr lIns="45719" rIns="45719" anchor="ctr"/>
          <a:lstStyle/>
          <a:p>
            <a:pPr algn="ctr" defTabSz="1218987">
              <a:defRPr sz="2300">
                <a:solidFill>
                  <a:srgbClr val="FFFFFF"/>
                </a:solidFill>
              </a:defRPr>
            </a:pPr>
          </a:p>
        </p:txBody>
      </p:sp>
      <p:sp>
        <p:nvSpPr>
          <p:cNvPr id="12321" name="Multiply 31"/>
          <p:cNvSpPr/>
          <p:nvPr/>
        </p:nvSpPr>
        <p:spPr>
          <a:xfrm>
            <a:off x="1111994" y="2561063"/>
            <a:ext cx="186695" cy="186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6C944C"/>
          </a:solidFill>
          <a:ln w="12700">
            <a:miter lim="400000"/>
          </a:ln>
        </p:spPr>
        <p:txBody>
          <a:bodyPr lIns="45719" rIns="45719" anchor="ctr"/>
          <a:lstStyle/>
          <a:p>
            <a:pPr algn="ctr" defTabSz="1218987">
              <a:defRPr sz="2300">
                <a:solidFill>
                  <a:srgbClr val="FFFFFF"/>
                </a:solidFill>
              </a:defRPr>
            </a:pPr>
          </a:p>
        </p:txBody>
      </p:sp>
      <p:sp>
        <p:nvSpPr>
          <p:cNvPr id="12322" name="TextBox 49"/>
          <p:cNvSpPr txBox="1"/>
          <p:nvPr/>
        </p:nvSpPr>
        <p:spPr>
          <a:xfrm>
            <a:off x="1464235" y="4104954"/>
            <a:ext cx="3592436"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23" name="Oval 48"/>
          <p:cNvSpPr/>
          <p:nvPr/>
        </p:nvSpPr>
        <p:spPr>
          <a:xfrm>
            <a:off x="1073360" y="4209193"/>
            <a:ext cx="263963"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24" name="TextBox 46"/>
          <p:cNvSpPr txBox="1"/>
          <p:nvPr/>
        </p:nvSpPr>
        <p:spPr>
          <a:xfrm>
            <a:off x="1464235" y="4671890"/>
            <a:ext cx="3592437"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25" name="TextBox 49"/>
          <p:cNvSpPr txBox="1"/>
          <p:nvPr/>
        </p:nvSpPr>
        <p:spPr>
          <a:xfrm>
            <a:off x="1464235" y="5227094"/>
            <a:ext cx="3592436"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26" name="Oval 45"/>
          <p:cNvSpPr/>
          <p:nvPr/>
        </p:nvSpPr>
        <p:spPr>
          <a:xfrm>
            <a:off x="1073360" y="4776130"/>
            <a:ext cx="263963"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27" name="Oval 48"/>
          <p:cNvSpPr/>
          <p:nvPr/>
        </p:nvSpPr>
        <p:spPr>
          <a:xfrm>
            <a:off x="1073360" y="5331333"/>
            <a:ext cx="263963" cy="263963"/>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28" name="TextBox 15"/>
          <p:cNvSpPr txBox="1"/>
          <p:nvPr/>
        </p:nvSpPr>
        <p:spPr>
          <a:xfrm>
            <a:off x="1024995" y="1366178"/>
            <a:ext cx="822085" cy="320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500">
                <a:solidFill>
                  <a:srgbClr val="2F524F"/>
                </a:solidFill>
                <a:latin typeface="Raleway Regular"/>
                <a:ea typeface="Raleway Regular"/>
                <a:cs typeface="Raleway Regular"/>
                <a:sym typeface="Raleway Regular"/>
              </a:defRPr>
            </a:lvl1pPr>
          </a:lstStyle>
          <a:p>
            <a:pPr/>
            <a:r>
              <a:t>Title 1</a:t>
            </a:r>
          </a:p>
        </p:txBody>
      </p:sp>
      <p:sp>
        <p:nvSpPr>
          <p:cNvPr id="12329" name="Rounded Rectangle"/>
          <p:cNvSpPr/>
          <p:nvPr/>
        </p:nvSpPr>
        <p:spPr>
          <a:xfrm>
            <a:off x="6389201" y="1204919"/>
            <a:ext cx="5156996" cy="4672548"/>
          </a:xfrm>
          <a:prstGeom prst="roundRect">
            <a:avLst>
              <a:gd name="adj" fmla="val 2174"/>
            </a:avLst>
          </a:prstGeom>
          <a:solidFill>
            <a:srgbClr val="FFFFFF"/>
          </a:solidFill>
          <a:ln w="12700">
            <a:solidFill>
              <a:srgbClr val="CCCCCC"/>
            </a:solidFill>
            <a:miter/>
          </a:ln>
        </p:spPr>
        <p:txBody>
          <a:bodyPr lIns="45719" rIns="45719" anchor="ctr"/>
          <a:lstStyle/>
          <a:p>
            <a:pPr/>
          </a:p>
        </p:txBody>
      </p:sp>
      <p:sp>
        <p:nvSpPr>
          <p:cNvPr id="12330" name="TextBox 43"/>
          <p:cNvSpPr txBox="1"/>
          <p:nvPr/>
        </p:nvSpPr>
        <p:spPr>
          <a:xfrm>
            <a:off x="7207632" y="1874718"/>
            <a:ext cx="3592437"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31" name="TextBox 46"/>
          <p:cNvSpPr txBox="1"/>
          <p:nvPr/>
        </p:nvSpPr>
        <p:spPr>
          <a:xfrm>
            <a:off x="7207632" y="2944067"/>
            <a:ext cx="3592437"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32" name="TextBox 49"/>
          <p:cNvSpPr txBox="1"/>
          <p:nvPr/>
        </p:nvSpPr>
        <p:spPr>
          <a:xfrm>
            <a:off x="7207632" y="3499271"/>
            <a:ext cx="3592437"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33" name="Oval 42"/>
          <p:cNvSpPr/>
          <p:nvPr/>
        </p:nvSpPr>
        <p:spPr>
          <a:xfrm>
            <a:off x="6816758" y="1978958"/>
            <a:ext cx="263962"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34" name="Oval 45"/>
          <p:cNvSpPr/>
          <p:nvPr/>
        </p:nvSpPr>
        <p:spPr>
          <a:xfrm>
            <a:off x="6816758" y="3048306"/>
            <a:ext cx="263962" cy="263963"/>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35" name="Oval 48"/>
          <p:cNvSpPr/>
          <p:nvPr/>
        </p:nvSpPr>
        <p:spPr>
          <a:xfrm>
            <a:off x="6816758" y="3603510"/>
            <a:ext cx="263962"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36" name="Oval 53"/>
          <p:cNvSpPr/>
          <p:nvPr/>
        </p:nvSpPr>
        <p:spPr>
          <a:xfrm>
            <a:off x="6816758" y="2522430"/>
            <a:ext cx="263962"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37" name="TextBox 54"/>
          <p:cNvSpPr txBox="1"/>
          <p:nvPr/>
        </p:nvSpPr>
        <p:spPr>
          <a:xfrm>
            <a:off x="7207632" y="2418190"/>
            <a:ext cx="3592437"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38" name="L-Shape 52"/>
          <p:cNvSpPr/>
          <p:nvPr/>
        </p:nvSpPr>
        <p:spPr>
          <a:xfrm rot="19005742">
            <a:off x="6859031" y="3032307"/>
            <a:ext cx="294288" cy="158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815" y="0"/>
                </a:lnTo>
                <a:lnTo>
                  <a:pt x="5815" y="10800"/>
                </a:lnTo>
                <a:lnTo>
                  <a:pt x="21600" y="10800"/>
                </a:lnTo>
                <a:lnTo>
                  <a:pt x="21600" y="21600"/>
                </a:lnTo>
                <a:lnTo>
                  <a:pt x="0" y="21600"/>
                </a:lnTo>
                <a:close/>
              </a:path>
            </a:pathLst>
          </a:custGeom>
          <a:solidFill>
            <a:srgbClr val="6C944C"/>
          </a:solidFill>
          <a:ln w="12700">
            <a:solidFill>
              <a:srgbClr val="FFFFFF"/>
            </a:solidFill>
            <a:miter lim="400000"/>
          </a:ln>
        </p:spPr>
        <p:txBody>
          <a:bodyPr lIns="45719" rIns="45719" anchor="ctr"/>
          <a:lstStyle/>
          <a:p>
            <a:pPr algn="ctr" defTabSz="1218987">
              <a:defRPr sz="2300">
                <a:solidFill>
                  <a:srgbClr val="FFFFFF"/>
                </a:solidFill>
              </a:defRPr>
            </a:pPr>
          </a:p>
        </p:txBody>
      </p:sp>
      <p:sp>
        <p:nvSpPr>
          <p:cNvPr id="12339" name="TextBox 49"/>
          <p:cNvSpPr txBox="1"/>
          <p:nvPr/>
        </p:nvSpPr>
        <p:spPr>
          <a:xfrm>
            <a:off x="7207632" y="4104954"/>
            <a:ext cx="3592437"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40" name="Oval 48"/>
          <p:cNvSpPr/>
          <p:nvPr/>
        </p:nvSpPr>
        <p:spPr>
          <a:xfrm>
            <a:off x="6816758" y="4209193"/>
            <a:ext cx="263962"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41" name="TextBox 46"/>
          <p:cNvSpPr txBox="1"/>
          <p:nvPr/>
        </p:nvSpPr>
        <p:spPr>
          <a:xfrm>
            <a:off x="7207632" y="4671890"/>
            <a:ext cx="3592437"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42" name="TextBox 49"/>
          <p:cNvSpPr txBox="1"/>
          <p:nvPr/>
        </p:nvSpPr>
        <p:spPr>
          <a:xfrm>
            <a:off x="7207632" y="5227094"/>
            <a:ext cx="3592437" cy="453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218987">
              <a:lnSpc>
                <a:spcPct val="90000"/>
              </a:lnSpc>
              <a:defRPr sz="1300">
                <a:solidFill>
                  <a:srgbClr val="404040"/>
                </a:solidFill>
              </a:defRPr>
            </a:lvl1pPr>
          </a:lstStyle>
          <a:p>
            <a:pPr/>
            <a:r>
              <a:t>This is a sample text, Insert your desired text here.</a:t>
            </a:r>
          </a:p>
        </p:txBody>
      </p:sp>
      <p:sp>
        <p:nvSpPr>
          <p:cNvPr id="12343" name="Oval 45"/>
          <p:cNvSpPr/>
          <p:nvPr/>
        </p:nvSpPr>
        <p:spPr>
          <a:xfrm>
            <a:off x="6816758" y="4776130"/>
            <a:ext cx="263962" cy="263962"/>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44" name="Oval 48"/>
          <p:cNvSpPr/>
          <p:nvPr/>
        </p:nvSpPr>
        <p:spPr>
          <a:xfrm>
            <a:off x="6816758" y="5331333"/>
            <a:ext cx="263962" cy="263963"/>
          </a:xfrm>
          <a:prstGeom prst="ellipse">
            <a:avLst/>
          </a:prstGeom>
          <a:ln w="25400">
            <a:solidFill>
              <a:srgbClr val="2F524F"/>
            </a:solidFill>
          </a:ln>
        </p:spPr>
        <p:txBody>
          <a:bodyPr lIns="45719" rIns="45719" anchor="ctr"/>
          <a:lstStyle/>
          <a:p>
            <a:pPr algn="ctr" defTabSz="1218987">
              <a:defRPr sz="2300">
                <a:solidFill>
                  <a:srgbClr val="FFFFFF"/>
                </a:solidFill>
              </a:defRPr>
            </a:pPr>
          </a:p>
        </p:txBody>
      </p:sp>
      <p:sp>
        <p:nvSpPr>
          <p:cNvPr id="12345" name="TextBox 15"/>
          <p:cNvSpPr txBox="1"/>
          <p:nvPr/>
        </p:nvSpPr>
        <p:spPr>
          <a:xfrm>
            <a:off x="6768393" y="1366178"/>
            <a:ext cx="822085" cy="320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500">
                <a:solidFill>
                  <a:srgbClr val="2F524F"/>
                </a:solidFill>
                <a:latin typeface="Raleway Regular"/>
                <a:ea typeface="Raleway Regular"/>
                <a:cs typeface="Raleway Regular"/>
                <a:sym typeface="Raleway Regular"/>
              </a:defRPr>
            </a:lvl1pPr>
          </a:lstStyle>
          <a:p>
            <a:pPr/>
            <a:r>
              <a:t>Title 2</a:t>
            </a:r>
          </a:p>
        </p:txBody>
      </p:sp>
      <p:sp>
        <p:nvSpPr>
          <p:cNvPr id="12346" name="L-Shape 52"/>
          <p:cNvSpPr/>
          <p:nvPr/>
        </p:nvSpPr>
        <p:spPr>
          <a:xfrm rot="19005742">
            <a:off x="6859031" y="3611078"/>
            <a:ext cx="294288" cy="158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815" y="0"/>
                </a:lnTo>
                <a:lnTo>
                  <a:pt x="5815" y="10800"/>
                </a:lnTo>
                <a:lnTo>
                  <a:pt x="21600" y="10800"/>
                </a:lnTo>
                <a:lnTo>
                  <a:pt x="21600" y="21600"/>
                </a:lnTo>
                <a:lnTo>
                  <a:pt x="0" y="21600"/>
                </a:lnTo>
                <a:close/>
              </a:path>
            </a:pathLst>
          </a:custGeom>
          <a:solidFill>
            <a:srgbClr val="6C944C"/>
          </a:solidFill>
          <a:ln w="12700">
            <a:solidFill>
              <a:srgbClr val="FFFFFF"/>
            </a:solidFill>
            <a:miter lim="400000"/>
          </a:ln>
        </p:spPr>
        <p:txBody>
          <a:bodyPr lIns="45719" rIns="45719" anchor="ctr"/>
          <a:lstStyle/>
          <a:p>
            <a:pPr algn="ctr" defTabSz="1218987">
              <a:defRPr sz="2300">
                <a:solidFill>
                  <a:srgbClr val="FFFFFF"/>
                </a:solidFill>
              </a:defRPr>
            </a:pPr>
          </a:p>
        </p:txBody>
      </p:sp>
      <p:sp>
        <p:nvSpPr>
          <p:cNvPr id="12347" name="Multiply 31"/>
          <p:cNvSpPr/>
          <p:nvPr/>
        </p:nvSpPr>
        <p:spPr>
          <a:xfrm>
            <a:off x="6855392" y="4819997"/>
            <a:ext cx="186695" cy="186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6C944C"/>
          </a:solidFill>
          <a:ln w="12700">
            <a:miter lim="400000"/>
          </a:ln>
        </p:spPr>
        <p:txBody>
          <a:bodyPr lIns="45719" rIns="45719" anchor="ctr"/>
          <a:lstStyle/>
          <a:p>
            <a:pPr algn="ctr" defTabSz="1218987">
              <a:defRPr sz="2300">
                <a:solidFill>
                  <a:srgbClr val="FFFFFF"/>
                </a:solidFill>
              </a:defRPr>
            </a:pPr>
          </a:p>
        </p:txBody>
      </p:sp>
      <p:sp>
        <p:nvSpPr>
          <p:cNvPr id="12348"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349"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350"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2351"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53" name="Rectangle"/>
          <p:cNvSpPr/>
          <p:nvPr/>
        </p:nvSpPr>
        <p:spPr>
          <a:xfrm>
            <a:off x="7196250" y="2091738"/>
            <a:ext cx="4733754" cy="3859483"/>
          </a:xfrm>
          <a:prstGeom prst="rect">
            <a:avLst/>
          </a:prstGeom>
          <a:solidFill>
            <a:srgbClr val="F5F5F5"/>
          </a:solidFill>
          <a:ln w="12700">
            <a:miter lim="400000"/>
          </a:ln>
        </p:spPr>
        <p:txBody>
          <a:bodyPr lIns="25400" tIns="25400" rIns="25400" bIns="25400" anchor="ctr"/>
          <a:lstStyle/>
          <a:p>
            <a:pPr>
              <a:defRPr>
                <a:solidFill>
                  <a:srgbClr val="EFEFEF"/>
                </a:solidFill>
                <a:latin typeface="Raleway Medium"/>
                <a:ea typeface="Raleway Medium"/>
                <a:cs typeface="Raleway Medium"/>
                <a:sym typeface="Raleway Medium"/>
              </a:defRPr>
            </a:pPr>
          </a:p>
        </p:txBody>
      </p:sp>
      <p:sp>
        <p:nvSpPr>
          <p:cNvPr id="12354" name="Rounded Rectangle"/>
          <p:cNvSpPr/>
          <p:nvPr/>
        </p:nvSpPr>
        <p:spPr>
          <a:xfrm>
            <a:off x="266424" y="1818525"/>
            <a:ext cx="7336609" cy="4405910"/>
          </a:xfrm>
          <a:prstGeom prst="roundRect">
            <a:avLst>
              <a:gd name="adj" fmla="val 2306"/>
            </a:avLst>
          </a:prstGeom>
          <a:solidFill>
            <a:srgbClr val="FFFFFF"/>
          </a:solidFill>
          <a:ln w="25400">
            <a:solidFill>
              <a:srgbClr val="EFEFEF"/>
            </a:solidFill>
          </a:ln>
        </p:spPr>
        <p:txBody>
          <a:bodyPr lIns="25400" tIns="25400" rIns="25400" bIns="25400" anchor="ctr"/>
          <a:lstStyle/>
          <a:p>
            <a:pPr algn="ctr" defTabSz="1219168">
              <a:defRPr sz="1200">
                <a:solidFill>
                  <a:srgbClr val="5E5E5E"/>
                </a:solidFill>
                <a:latin typeface="Helvetica Neue"/>
                <a:ea typeface="Helvetica Neue"/>
                <a:cs typeface="Helvetica Neue"/>
                <a:sym typeface="Helvetica Neue"/>
              </a:defRPr>
            </a:pPr>
          </a:p>
        </p:txBody>
      </p:sp>
      <p:sp>
        <p:nvSpPr>
          <p:cNvPr id="12355" name="Operating Model &amp; Digital Transformation"/>
          <p:cNvSpPr txBox="1"/>
          <p:nvPr/>
        </p:nvSpPr>
        <p:spPr>
          <a:xfrm>
            <a:off x="7985882" y="2349321"/>
            <a:ext cx="792886"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600">
                <a:solidFill>
                  <a:srgbClr val="212121"/>
                </a:solidFill>
                <a:latin typeface="Raleway Regular"/>
                <a:ea typeface="Raleway Regular"/>
                <a:cs typeface="Raleway Regular"/>
                <a:sym typeface="Raleway Regular"/>
              </a:defRPr>
            </a:lvl1pPr>
          </a:lstStyle>
          <a:p>
            <a:pPr/>
            <a:r>
              <a:t>Title</a:t>
            </a:r>
          </a:p>
        </p:txBody>
      </p:sp>
      <p:sp>
        <p:nvSpPr>
          <p:cNvPr id="12356" name="Google Shape;1354;p39"/>
          <p:cNvSpPr txBox="1"/>
          <p:nvPr/>
        </p:nvSpPr>
        <p:spPr>
          <a:xfrm>
            <a:off x="7942324" y="2664540"/>
            <a:ext cx="3630943" cy="704737"/>
          </a:xfrm>
          <a:prstGeom prst="rect">
            <a:avLst/>
          </a:prstGeom>
          <a:ln w="12700">
            <a:miter lim="400000"/>
          </a:ln>
          <a:extLst>
            <a:ext uri="{C572A759-6A51-4108-AA02-DFA0A04FC94B}">
              <ma14:wrappingTextBoxFlag xmlns:ma14="http://schemas.microsoft.com/office/mac/drawingml/2011/main" val="1"/>
            </a:ext>
          </a:extLst>
        </p:spPr>
        <p:txBody>
          <a:bodyPr lIns="85668" tIns="85668" rIns="85668" bIns="85668">
            <a:spAutoFit/>
          </a:bodyPr>
          <a:lstStyle>
            <a:lvl1pPr marL="139700" indent="-139700" defTabSz="374904">
              <a:buSzPct val="100000"/>
              <a:buChar char="•"/>
              <a:defRPr sz="1200">
                <a:solidFill>
                  <a:srgbClr val="5E5E5E"/>
                </a:solidFill>
                <a:latin typeface="Raleway Regular"/>
                <a:ea typeface="Raleway Regular"/>
                <a:cs typeface="Raleway Regular"/>
                <a:sym typeface="Raleway Regular"/>
              </a:defRPr>
            </a:lvl1pPr>
          </a:lstStyle>
          <a:p>
            <a:pPr/>
            <a:r>
              <a:t>Lorem ipsum dolor sit amet, consectetur adipiscing elit, sed do eiusmod tempor Lorem ipsum dolor sit amet, consectetur</a:t>
            </a:r>
          </a:p>
        </p:txBody>
      </p:sp>
      <p:sp>
        <p:nvSpPr>
          <p:cNvPr id="12357" name="Rectangle 21"/>
          <p:cNvSpPr/>
          <p:nvPr/>
        </p:nvSpPr>
        <p:spPr>
          <a:xfrm flipH="1">
            <a:off x="2976" y="6824633"/>
            <a:ext cx="7746896" cy="25374"/>
          </a:xfrm>
          <a:prstGeom prst="rect">
            <a:avLst/>
          </a:prstGeom>
          <a:solidFill>
            <a:srgbClr val="C00000"/>
          </a:solidFill>
          <a:ln w="12700">
            <a:solidFill>
              <a:srgbClr val="C00000"/>
            </a:solidFill>
            <a:miter lim="400000"/>
          </a:ln>
        </p:spPr>
        <p:txBody>
          <a:bodyPr lIns="25400" tIns="25400" rIns="25400" bIns="25400" anchor="ctr"/>
          <a:lstStyle/>
          <a:p>
            <a:pPr algn="ctr" defTabSz="913963">
              <a:defRPr sz="1600">
                <a:solidFill>
                  <a:srgbClr val="FFFFFF"/>
                </a:solidFill>
                <a:latin typeface="Calibri"/>
                <a:ea typeface="Calibri"/>
                <a:cs typeface="Calibri"/>
                <a:sym typeface="Calibri"/>
              </a:defRPr>
            </a:pPr>
          </a:p>
        </p:txBody>
      </p:sp>
      <p:sp>
        <p:nvSpPr>
          <p:cNvPr id="12358" name="Rectangle 18"/>
          <p:cNvSpPr txBox="1"/>
          <p:nvPr/>
        </p:nvSpPr>
        <p:spPr>
          <a:xfrm>
            <a:off x="151973" y="766735"/>
            <a:ext cx="10707345" cy="2946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14300" indent="-114300">
              <a:buSzPct val="100000"/>
              <a:buChar char="-"/>
              <a:defRPr sz="1400">
                <a:solidFill>
                  <a:srgbClr val="212121"/>
                </a:solidFill>
                <a:latin typeface="Raleway Regular"/>
                <a:ea typeface="Raleway Regular"/>
                <a:cs typeface="Raleway Regular"/>
                <a:sym typeface="Raleway Regular"/>
              </a:defRPr>
            </a:lvl1pPr>
          </a:lstStyle>
          <a:p>
            <a:pPr/>
            <a:r>
              <a:t>Lorem ipsum dolor sit amet, consectetur adipiscing elit, sed do eiusmod tempor Lorem ipsum dolor sit amet, consectetur</a:t>
            </a:r>
          </a:p>
        </p:txBody>
      </p:sp>
      <p:sp>
        <p:nvSpPr>
          <p:cNvPr id="12359" name="Operating Model &amp; Digital Transformation"/>
          <p:cNvSpPr txBox="1"/>
          <p:nvPr/>
        </p:nvSpPr>
        <p:spPr>
          <a:xfrm>
            <a:off x="3479981" y="2896258"/>
            <a:ext cx="792886"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600">
                <a:solidFill>
                  <a:srgbClr val="212121"/>
                </a:solidFill>
                <a:latin typeface="Raleway Regular"/>
                <a:ea typeface="Raleway Regular"/>
                <a:cs typeface="Raleway Regular"/>
                <a:sym typeface="Raleway Regular"/>
              </a:defRPr>
            </a:lvl1pPr>
          </a:lstStyle>
          <a:p>
            <a:pPr/>
            <a:r>
              <a:t>Image</a:t>
            </a:r>
          </a:p>
        </p:txBody>
      </p:sp>
      <p:sp>
        <p:nvSpPr>
          <p:cNvPr id="12360" name="Line"/>
          <p:cNvSpPr/>
          <p:nvPr/>
        </p:nvSpPr>
        <p:spPr>
          <a:xfrm flipV="1">
            <a:off x="354765" y="1836388"/>
            <a:ext cx="7159927" cy="4370183"/>
          </a:xfrm>
          <a:prstGeom prst="line">
            <a:avLst/>
          </a:prstGeom>
          <a:ln w="12700">
            <a:solidFill>
              <a:srgbClr val="F5F5F5"/>
            </a:solidFill>
            <a:miter/>
          </a:ln>
        </p:spPr>
        <p:txBody>
          <a:bodyPr lIns="45719" rIns="45719"/>
          <a:lstStyle/>
          <a:p>
            <a:pPr/>
          </a:p>
        </p:txBody>
      </p:sp>
      <p:sp>
        <p:nvSpPr>
          <p:cNvPr id="12361" name="Line"/>
          <p:cNvSpPr/>
          <p:nvPr/>
        </p:nvSpPr>
        <p:spPr>
          <a:xfrm flipH="1" flipV="1">
            <a:off x="296461" y="1836388"/>
            <a:ext cx="7159927" cy="4370184"/>
          </a:xfrm>
          <a:prstGeom prst="line">
            <a:avLst/>
          </a:prstGeom>
          <a:ln w="12700">
            <a:solidFill>
              <a:srgbClr val="F5F5F5"/>
            </a:solidFill>
            <a:miter/>
          </a:ln>
        </p:spPr>
        <p:txBody>
          <a:bodyPr lIns="45719" rIns="45719"/>
          <a:lstStyle/>
          <a:p>
            <a:pPr/>
          </a:p>
        </p:txBody>
      </p:sp>
      <p:sp>
        <p:nvSpPr>
          <p:cNvPr id="12362"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363"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364"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2365" name="etisalat_by_eand_Latin_Primary logo_RGB_BlackRed.png" descr="etisalat_by_eand_Latin_Primary logo_RGB_BlackRed.png"/>
          <p:cNvPicPr>
            <a:picLocks noChangeAspect="1"/>
          </p:cNvPicPr>
          <p:nvPr/>
        </p:nvPicPr>
        <p:blipFill>
          <a:blip r:embed="rId3">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69" name="Rectangle 9"/>
          <p:cNvSpPr txBox="1"/>
          <p:nvPr/>
        </p:nvSpPr>
        <p:spPr>
          <a:xfrm>
            <a:off x="6698038" y="2788158"/>
            <a:ext cx="8375197" cy="688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lvl1pPr>
              <a:defRPr b="1" sz="4000">
                <a:latin typeface="Raleway Regular"/>
                <a:ea typeface="Raleway Regular"/>
                <a:cs typeface="Raleway Regular"/>
                <a:sym typeface="Raleway Regular"/>
              </a:defRPr>
            </a:lvl1pPr>
          </a:lstStyle>
          <a:p>
            <a:pPr/>
            <a:r>
              <a:t>05. Location</a:t>
            </a:r>
          </a:p>
        </p:txBody>
      </p:sp>
      <p:sp>
        <p:nvSpPr>
          <p:cNvPr id="12370" name="Rectangle 13"/>
          <p:cNvSpPr/>
          <p:nvPr/>
        </p:nvSpPr>
        <p:spPr>
          <a:xfrm flipH="1" rot="10800000">
            <a:off x="6740517" y="3796260"/>
            <a:ext cx="523244" cy="68395"/>
          </a:xfrm>
          <a:prstGeom prst="rect">
            <a:avLst/>
          </a:prstGeom>
          <a:solidFill>
            <a:srgbClr val="C22D26"/>
          </a:solidFill>
          <a:ln w="12700">
            <a:miter lim="400000"/>
          </a:ln>
        </p:spPr>
        <p:txBody>
          <a:bodyPr lIns="45719" rIns="45719" anchor="ctr"/>
          <a:lstStyle/>
          <a:p>
            <a:pPr algn="ctr"/>
          </a:p>
        </p:txBody>
      </p:sp>
      <p:sp>
        <p:nvSpPr>
          <p:cNvPr id="12371" name="Rectangle 9"/>
          <p:cNvSpPr txBox="1"/>
          <p:nvPr/>
        </p:nvSpPr>
        <p:spPr>
          <a:xfrm>
            <a:off x="6698038" y="3390411"/>
            <a:ext cx="8375197"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lvl1pPr>
          </a:lstStyle>
          <a:p>
            <a:pPr/>
            <a:r>
              <a:t>Different map styles</a:t>
            </a:r>
          </a:p>
        </p:txBody>
      </p:sp>
      <p:pic>
        <p:nvPicPr>
          <p:cNvPr id="12372" name="etisalat_by_eand_Latin_Primary logo_RGB_BlackRed.png" descr="etisalat_by_eand_Latin_Primary logo_RGB_BlackRed.png"/>
          <p:cNvPicPr>
            <a:picLocks noChangeAspect="1"/>
          </p:cNvPicPr>
          <p:nvPr/>
        </p:nvPicPr>
        <p:blipFill>
          <a:blip r:embed="rId2">
            <a:extLst/>
          </a:blip>
          <a:stretch>
            <a:fillRect/>
          </a:stretch>
        </p:blipFill>
        <p:spPr>
          <a:xfrm>
            <a:off x="10432426" y="328679"/>
            <a:ext cx="1527074" cy="559809"/>
          </a:xfrm>
          <a:prstGeom prst="rect">
            <a:avLst/>
          </a:prstGeom>
          <a:ln w="12700">
            <a:miter lim="400000"/>
          </a:ln>
        </p:spPr>
      </p:pic>
      <p:pic>
        <p:nvPicPr>
          <p:cNvPr id="12373" name="umberto-FewHpO4VC9Y-unsplash.jpg" descr="umberto-FewHpO4VC9Y-unsplash.jpg"/>
          <p:cNvPicPr>
            <a:picLocks noChangeAspect="1"/>
          </p:cNvPicPr>
          <p:nvPr/>
        </p:nvPicPr>
        <p:blipFill>
          <a:blip r:embed="rId3">
            <a:extLst/>
          </a:blip>
          <a:srcRect l="3880" t="9326" r="872" b="15381"/>
          <a:stretch>
            <a:fillRect/>
          </a:stretch>
        </p:blipFill>
        <p:spPr>
          <a:xfrm>
            <a:off x="5133" y="7249"/>
            <a:ext cx="5750013" cy="6843502"/>
          </a:xfrm>
          <a:prstGeom prst="rect">
            <a:avLst/>
          </a:prstGeom>
          <a:ln w="12700">
            <a:solidFill>
              <a:srgbClr val="F1F6FA"/>
            </a:solidFill>
            <a:miter/>
          </a:ln>
        </p:spPr>
      </p:pic>
      <p:pic>
        <p:nvPicPr>
          <p:cNvPr id="12374" name="photo-1607723619307-260d7a1e1f12.jpeg" descr="photo-1607723619307-260d7a1e1f12.jpeg"/>
          <p:cNvPicPr>
            <a:picLocks noChangeAspect="1"/>
          </p:cNvPicPr>
          <p:nvPr/>
        </p:nvPicPr>
        <p:blipFill>
          <a:blip r:embed="rId4">
            <a:extLst/>
          </a:blip>
          <a:srcRect l="18897" t="2675" r="0" b="0"/>
          <a:stretch>
            <a:fillRect/>
          </a:stretch>
        </p:blipFill>
        <p:spPr>
          <a:xfrm rot="16200000">
            <a:off x="-559843" y="557481"/>
            <a:ext cx="6873968" cy="5777068"/>
          </a:xfrm>
          <a:prstGeom prst="rect">
            <a:avLst/>
          </a:prstGeom>
          <a:ln w="12700">
            <a:miter lim="400000"/>
          </a:ln>
        </p:spPr>
      </p:pic>
      <p:sp>
        <p:nvSpPr>
          <p:cNvPr id="12375" name="Rectangle"/>
          <p:cNvSpPr/>
          <p:nvPr/>
        </p:nvSpPr>
        <p:spPr>
          <a:xfrm>
            <a:off x="-4020" y="-12864"/>
            <a:ext cx="5768231" cy="6883728"/>
          </a:xfrm>
          <a:prstGeom prst="rect">
            <a:avLst/>
          </a:prstGeom>
          <a:solidFill>
            <a:srgbClr val="000000">
              <a:alpha val="44939"/>
            </a:srgbClr>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383" name="Group"/>
          <p:cNvGrpSpPr/>
          <p:nvPr/>
        </p:nvGrpSpPr>
        <p:grpSpPr>
          <a:xfrm>
            <a:off x="5097545" y="1579115"/>
            <a:ext cx="6132100" cy="4080592"/>
            <a:chOff x="0" y="0"/>
            <a:chExt cx="6132098" cy="4080591"/>
          </a:xfrm>
        </p:grpSpPr>
        <p:sp>
          <p:nvSpPr>
            <p:cNvPr id="12377" name="Google Shape;2558;p74"/>
            <p:cNvSpPr/>
            <p:nvPr/>
          </p:nvSpPr>
          <p:spPr>
            <a:xfrm>
              <a:off x="-1" y="350469"/>
              <a:ext cx="2271076" cy="3730123"/>
            </a:xfrm>
            <a:custGeom>
              <a:avLst/>
              <a:gdLst/>
              <a:ahLst/>
              <a:cxnLst>
                <a:cxn ang="0">
                  <a:pos x="wd2" y="hd2"/>
                </a:cxn>
                <a:cxn ang="5400000">
                  <a:pos x="wd2" y="hd2"/>
                </a:cxn>
                <a:cxn ang="10800000">
                  <a:pos x="wd2" y="hd2"/>
                </a:cxn>
                <a:cxn ang="16200000">
                  <a:pos x="wd2" y="hd2"/>
                </a:cxn>
              </a:cxnLst>
              <a:rect l="0" t="0" r="r" b="b"/>
              <a:pathLst>
                <a:path w="21502" h="21600" fill="norm" stroke="1" extrusionOk="0">
                  <a:moveTo>
                    <a:pt x="2857" y="0"/>
                  </a:moveTo>
                  <a:cubicBezTo>
                    <a:pt x="2382" y="0"/>
                    <a:pt x="1896" y="119"/>
                    <a:pt x="1529" y="303"/>
                  </a:cubicBezTo>
                  <a:cubicBezTo>
                    <a:pt x="1318" y="410"/>
                    <a:pt x="1556" y="673"/>
                    <a:pt x="1738" y="799"/>
                  </a:cubicBezTo>
                  <a:cubicBezTo>
                    <a:pt x="1920" y="924"/>
                    <a:pt x="2146" y="1063"/>
                    <a:pt x="2104" y="1229"/>
                  </a:cubicBezTo>
                  <a:cubicBezTo>
                    <a:pt x="1930" y="1284"/>
                    <a:pt x="1707" y="1298"/>
                    <a:pt x="1500" y="1298"/>
                  </a:cubicBezTo>
                  <a:cubicBezTo>
                    <a:pt x="1444" y="1298"/>
                    <a:pt x="1390" y="1297"/>
                    <a:pt x="1337" y="1296"/>
                  </a:cubicBezTo>
                  <a:cubicBezTo>
                    <a:pt x="1252" y="1293"/>
                    <a:pt x="1165" y="1286"/>
                    <a:pt x="1080" y="1286"/>
                  </a:cubicBezTo>
                  <a:cubicBezTo>
                    <a:pt x="1020" y="1286"/>
                    <a:pt x="961" y="1290"/>
                    <a:pt x="904" y="1301"/>
                  </a:cubicBezTo>
                  <a:cubicBezTo>
                    <a:pt x="765" y="1327"/>
                    <a:pt x="644" y="1420"/>
                    <a:pt x="698" y="1504"/>
                  </a:cubicBezTo>
                  <a:cubicBezTo>
                    <a:pt x="602" y="1607"/>
                    <a:pt x="487" y="1661"/>
                    <a:pt x="598" y="1757"/>
                  </a:cubicBezTo>
                  <a:cubicBezTo>
                    <a:pt x="684" y="1833"/>
                    <a:pt x="831" y="1894"/>
                    <a:pt x="830" y="1987"/>
                  </a:cubicBezTo>
                  <a:cubicBezTo>
                    <a:pt x="829" y="2060"/>
                    <a:pt x="729" y="2119"/>
                    <a:pt x="623" y="2152"/>
                  </a:cubicBezTo>
                  <a:cubicBezTo>
                    <a:pt x="517" y="2185"/>
                    <a:pt x="398" y="2202"/>
                    <a:pt x="297" y="2241"/>
                  </a:cubicBezTo>
                  <a:cubicBezTo>
                    <a:pt x="-16" y="2364"/>
                    <a:pt x="-19" y="2641"/>
                    <a:pt x="14" y="2870"/>
                  </a:cubicBezTo>
                  <a:cubicBezTo>
                    <a:pt x="217" y="3024"/>
                    <a:pt x="249" y="3289"/>
                    <a:pt x="151" y="3478"/>
                  </a:cubicBezTo>
                  <a:cubicBezTo>
                    <a:pt x="114" y="3550"/>
                    <a:pt x="54" y="3627"/>
                    <a:pt x="96" y="3698"/>
                  </a:cubicBezTo>
                  <a:cubicBezTo>
                    <a:pt x="144" y="3779"/>
                    <a:pt x="299" y="3811"/>
                    <a:pt x="435" y="3833"/>
                  </a:cubicBezTo>
                  <a:cubicBezTo>
                    <a:pt x="583" y="3857"/>
                    <a:pt x="745" y="3879"/>
                    <a:pt x="899" y="3879"/>
                  </a:cubicBezTo>
                  <a:cubicBezTo>
                    <a:pt x="1045" y="3879"/>
                    <a:pt x="1184" y="3859"/>
                    <a:pt x="1296" y="3801"/>
                  </a:cubicBezTo>
                  <a:cubicBezTo>
                    <a:pt x="1561" y="3666"/>
                    <a:pt x="1889" y="3620"/>
                    <a:pt x="2238" y="3620"/>
                  </a:cubicBezTo>
                  <a:cubicBezTo>
                    <a:pt x="2692" y="3620"/>
                    <a:pt x="3184" y="3698"/>
                    <a:pt x="3619" y="3759"/>
                  </a:cubicBezTo>
                  <a:cubicBezTo>
                    <a:pt x="3885" y="3795"/>
                    <a:pt x="4165" y="3856"/>
                    <a:pt x="4320" y="3994"/>
                  </a:cubicBezTo>
                  <a:cubicBezTo>
                    <a:pt x="4527" y="4179"/>
                    <a:pt x="4439" y="4435"/>
                    <a:pt x="4268" y="4634"/>
                  </a:cubicBezTo>
                  <a:cubicBezTo>
                    <a:pt x="4098" y="4832"/>
                    <a:pt x="3853" y="5008"/>
                    <a:pt x="3745" y="5222"/>
                  </a:cubicBezTo>
                  <a:cubicBezTo>
                    <a:pt x="3644" y="5423"/>
                    <a:pt x="3672" y="5639"/>
                    <a:pt x="3701" y="5849"/>
                  </a:cubicBezTo>
                  <a:cubicBezTo>
                    <a:pt x="3737" y="6107"/>
                    <a:pt x="3781" y="6379"/>
                    <a:pt x="4023" y="6591"/>
                  </a:cubicBezTo>
                  <a:cubicBezTo>
                    <a:pt x="4277" y="6813"/>
                    <a:pt x="4437" y="7144"/>
                    <a:pt x="4417" y="7415"/>
                  </a:cubicBezTo>
                  <a:cubicBezTo>
                    <a:pt x="4401" y="7633"/>
                    <a:pt x="4276" y="7847"/>
                    <a:pt x="4309" y="8065"/>
                  </a:cubicBezTo>
                  <a:cubicBezTo>
                    <a:pt x="4367" y="8458"/>
                    <a:pt x="4918" y="8754"/>
                    <a:pt x="5480" y="8943"/>
                  </a:cubicBezTo>
                  <a:cubicBezTo>
                    <a:pt x="6068" y="9142"/>
                    <a:pt x="6574" y="9480"/>
                    <a:pt x="6777" y="9874"/>
                  </a:cubicBezTo>
                  <a:cubicBezTo>
                    <a:pt x="6879" y="10072"/>
                    <a:pt x="6909" y="10282"/>
                    <a:pt x="6999" y="10482"/>
                  </a:cubicBezTo>
                  <a:cubicBezTo>
                    <a:pt x="7154" y="10829"/>
                    <a:pt x="7491" y="11144"/>
                    <a:pt x="7947" y="11368"/>
                  </a:cubicBezTo>
                  <a:cubicBezTo>
                    <a:pt x="8279" y="11531"/>
                    <a:pt x="8824" y="11589"/>
                    <a:pt x="9242" y="11636"/>
                  </a:cubicBezTo>
                  <a:cubicBezTo>
                    <a:pt x="9458" y="11660"/>
                    <a:pt x="9692" y="11680"/>
                    <a:pt x="9855" y="11771"/>
                  </a:cubicBezTo>
                  <a:cubicBezTo>
                    <a:pt x="9931" y="11813"/>
                    <a:pt x="9985" y="11868"/>
                    <a:pt x="10057" y="11912"/>
                  </a:cubicBezTo>
                  <a:cubicBezTo>
                    <a:pt x="10406" y="12125"/>
                    <a:pt x="11048" y="12038"/>
                    <a:pt x="11401" y="12248"/>
                  </a:cubicBezTo>
                  <a:cubicBezTo>
                    <a:pt x="11492" y="12303"/>
                    <a:pt x="11555" y="12372"/>
                    <a:pt x="11634" y="12433"/>
                  </a:cubicBezTo>
                  <a:cubicBezTo>
                    <a:pt x="11831" y="12582"/>
                    <a:pt x="12140" y="12671"/>
                    <a:pt x="12451" y="12671"/>
                  </a:cubicBezTo>
                  <a:cubicBezTo>
                    <a:pt x="12481" y="12671"/>
                    <a:pt x="12510" y="12670"/>
                    <a:pt x="12539" y="12669"/>
                  </a:cubicBezTo>
                  <a:cubicBezTo>
                    <a:pt x="12460" y="12829"/>
                    <a:pt x="12771" y="13017"/>
                    <a:pt x="12675" y="13173"/>
                  </a:cubicBezTo>
                  <a:cubicBezTo>
                    <a:pt x="12598" y="13300"/>
                    <a:pt x="12364" y="13355"/>
                    <a:pt x="12204" y="13447"/>
                  </a:cubicBezTo>
                  <a:cubicBezTo>
                    <a:pt x="11925" y="13605"/>
                    <a:pt x="11882" y="13877"/>
                    <a:pt x="12002" y="14099"/>
                  </a:cubicBezTo>
                  <a:cubicBezTo>
                    <a:pt x="12122" y="14321"/>
                    <a:pt x="12375" y="14505"/>
                    <a:pt x="12629" y="14678"/>
                  </a:cubicBezTo>
                  <a:cubicBezTo>
                    <a:pt x="13100" y="15001"/>
                    <a:pt x="13666" y="15158"/>
                    <a:pt x="14177" y="15457"/>
                  </a:cubicBezTo>
                  <a:cubicBezTo>
                    <a:pt x="14651" y="15733"/>
                    <a:pt x="14758" y="16181"/>
                    <a:pt x="14654" y="16579"/>
                  </a:cubicBezTo>
                  <a:cubicBezTo>
                    <a:pt x="14550" y="16976"/>
                    <a:pt x="14268" y="17346"/>
                    <a:pt x="14067" y="17729"/>
                  </a:cubicBezTo>
                  <a:cubicBezTo>
                    <a:pt x="13691" y="18444"/>
                    <a:pt x="13600" y="19231"/>
                    <a:pt x="13959" y="19949"/>
                  </a:cubicBezTo>
                  <a:cubicBezTo>
                    <a:pt x="14319" y="20668"/>
                    <a:pt x="15161" y="21308"/>
                    <a:pt x="16289" y="21591"/>
                  </a:cubicBezTo>
                  <a:cubicBezTo>
                    <a:pt x="16314" y="21597"/>
                    <a:pt x="16340" y="21600"/>
                    <a:pt x="16367" y="21600"/>
                  </a:cubicBezTo>
                  <a:cubicBezTo>
                    <a:pt x="16473" y="21600"/>
                    <a:pt x="16585" y="21556"/>
                    <a:pt x="16658" y="21507"/>
                  </a:cubicBezTo>
                  <a:cubicBezTo>
                    <a:pt x="16749" y="21446"/>
                    <a:pt x="16769" y="21348"/>
                    <a:pt x="16705" y="21275"/>
                  </a:cubicBezTo>
                  <a:cubicBezTo>
                    <a:pt x="16501" y="21044"/>
                    <a:pt x="16139" y="20846"/>
                    <a:pt x="15875" y="20639"/>
                  </a:cubicBezTo>
                  <a:cubicBezTo>
                    <a:pt x="15792" y="20574"/>
                    <a:pt x="15704" y="20501"/>
                    <a:pt x="15715" y="20418"/>
                  </a:cubicBezTo>
                  <a:cubicBezTo>
                    <a:pt x="15727" y="20325"/>
                    <a:pt x="15856" y="20258"/>
                    <a:pt x="15952" y="20186"/>
                  </a:cubicBezTo>
                  <a:cubicBezTo>
                    <a:pt x="16096" y="20076"/>
                    <a:pt x="16173" y="19937"/>
                    <a:pt x="16168" y="19794"/>
                  </a:cubicBezTo>
                  <a:cubicBezTo>
                    <a:pt x="16162" y="19662"/>
                    <a:pt x="16037" y="19532"/>
                    <a:pt x="16044" y="19400"/>
                  </a:cubicBezTo>
                  <a:cubicBezTo>
                    <a:pt x="16052" y="19267"/>
                    <a:pt x="16167" y="19128"/>
                    <a:pt x="16370" y="19085"/>
                  </a:cubicBezTo>
                  <a:cubicBezTo>
                    <a:pt x="16463" y="19065"/>
                    <a:pt x="16566" y="19067"/>
                    <a:pt x="16655" y="19043"/>
                  </a:cubicBezTo>
                  <a:cubicBezTo>
                    <a:pt x="16949" y="18963"/>
                    <a:pt x="16902" y="18686"/>
                    <a:pt x="17115" y="18537"/>
                  </a:cubicBezTo>
                  <a:cubicBezTo>
                    <a:pt x="17213" y="18468"/>
                    <a:pt x="17358" y="18434"/>
                    <a:pt x="17493" y="18394"/>
                  </a:cubicBezTo>
                  <a:cubicBezTo>
                    <a:pt x="18061" y="18225"/>
                    <a:pt x="18528" y="17890"/>
                    <a:pt x="18580" y="17502"/>
                  </a:cubicBezTo>
                  <a:cubicBezTo>
                    <a:pt x="18622" y="17192"/>
                    <a:pt x="18439" y="16815"/>
                    <a:pt x="18821" y="16611"/>
                  </a:cubicBezTo>
                  <a:cubicBezTo>
                    <a:pt x="18987" y="16522"/>
                    <a:pt x="19197" y="16504"/>
                    <a:pt x="19420" y="16504"/>
                  </a:cubicBezTo>
                  <a:cubicBezTo>
                    <a:pt x="19581" y="16504"/>
                    <a:pt x="19749" y="16513"/>
                    <a:pt x="19913" y="16513"/>
                  </a:cubicBezTo>
                  <a:cubicBezTo>
                    <a:pt x="20000" y="16513"/>
                    <a:pt x="20085" y="16511"/>
                    <a:pt x="20168" y="16502"/>
                  </a:cubicBezTo>
                  <a:cubicBezTo>
                    <a:pt x="20354" y="16484"/>
                    <a:pt x="20478" y="16377"/>
                    <a:pt x="20565" y="16274"/>
                  </a:cubicBezTo>
                  <a:cubicBezTo>
                    <a:pt x="20652" y="16170"/>
                    <a:pt x="20663" y="16048"/>
                    <a:pt x="20631" y="15933"/>
                  </a:cubicBezTo>
                  <a:cubicBezTo>
                    <a:pt x="20593" y="15792"/>
                    <a:pt x="20494" y="15654"/>
                    <a:pt x="20516" y="15511"/>
                  </a:cubicBezTo>
                  <a:cubicBezTo>
                    <a:pt x="20547" y="15310"/>
                    <a:pt x="20800" y="15156"/>
                    <a:pt x="20997" y="14995"/>
                  </a:cubicBezTo>
                  <a:cubicBezTo>
                    <a:pt x="21230" y="14804"/>
                    <a:pt x="21395" y="14585"/>
                    <a:pt x="21482" y="14352"/>
                  </a:cubicBezTo>
                  <a:cubicBezTo>
                    <a:pt x="21581" y="14087"/>
                    <a:pt x="21306" y="13774"/>
                    <a:pt x="20922" y="13642"/>
                  </a:cubicBezTo>
                  <a:cubicBezTo>
                    <a:pt x="20537" y="13510"/>
                    <a:pt x="20076" y="13506"/>
                    <a:pt x="19636" y="13498"/>
                  </a:cubicBezTo>
                  <a:cubicBezTo>
                    <a:pt x="19195" y="13491"/>
                    <a:pt x="18729" y="13470"/>
                    <a:pt x="18370" y="13313"/>
                  </a:cubicBezTo>
                  <a:cubicBezTo>
                    <a:pt x="18040" y="13169"/>
                    <a:pt x="17854" y="12934"/>
                    <a:pt x="17594" y="12743"/>
                  </a:cubicBezTo>
                  <a:cubicBezTo>
                    <a:pt x="17155" y="12422"/>
                    <a:pt x="16516" y="12237"/>
                    <a:pt x="15898" y="12061"/>
                  </a:cubicBezTo>
                  <a:cubicBezTo>
                    <a:pt x="15721" y="12011"/>
                    <a:pt x="15528" y="11960"/>
                    <a:pt x="15338" y="11960"/>
                  </a:cubicBezTo>
                  <a:cubicBezTo>
                    <a:pt x="15278" y="11960"/>
                    <a:pt x="15218" y="11965"/>
                    <a:pt x="15159" y="11977"/>
                  </a:cubicBezTo>
                  <a:cubicBezTo>
                    <a:pt x="15063" y="11996"/>
                    <a:pt x="14977" y="12033"/>
                    <a:pt x="14877" y="12045"/>
                  </a:cubicBezTo>
                  <a:cubicBezTo>
                    <a:pt x="14853" y="12048"/>
                    <a:pt x="14828" y="12049"/>
                    <a:pt x="14805" y="12049"/>
                  </a:cubicBezTo>
                  <a:cubicBezTo>
                    <a:pt x="14564" y="12049"/>
                    <a:pt x="14362" y="11910"/>
                    <a:pt x="14139" y="11836"/>
                  </a:cubicBezTo>
                  <a:cubicBezTo>
                    <a:pt x="14026" y="11799"/>
                    <a:pt x="13903" y="11781"/>
                    <a:pt x="13778" y="11781"/>
                  </a:cubicBezTo>
                  <a:cubicBezTo>
                    <a:pt x="13342" y="11781"/>
                    <a:pt x="12894" y="11991"/>
                    <a:pt x="12858" y="12267"/>
                  </a:cubicBezTo>
                  <a:cubicBezTo>
                    <a:pt x="12787" y="12282"/>
                    <a:pt x="12700" y="12290"/>
                    <a:pt x="12607" y="12290"/>
                  </a:cubicBezTo>
                  <a:cubicBezTo>
                    <a:pt x="12358" y="12290"/>
                    <a:pt x="12070" y="12236"/>
                    <a:pt x="11961" y="12130"/>
                  </a:cubicBezTo>
                  <a:cubicBezTo>
                    <a:pt x="11854" y="12026"/>
                    <a:pt x="11811" y="11880"/>
                    <a:pt x="11627" y="11833"/>
                  </a:cubicBezTo>
                  <a:cubicBezTo>
                    <a:pt x="11528" y="11808"/>
                    <a:pt x="11405" y="11817"/>
                    <a:pt x="11325" y="11774"/>
                  </a:cubicBezTo>
                  <a:cubicBezTo>
                    <a:pt x="11192" y="11702"/>
                    <a:pt x="11295" y="11571"/>
                    <a:pt x="11319" y="11462"/>
                  </a:cubicBezTo>
                  <a:cubicBezTo>
                    <a:pt x="11357" y="11289"/>
                    <a:pt x="11148" y="11125"/>
                    <a:pt x="10893" y="11050"/>
                  </a:cubicBezTo>
                  <a:cubicBezTo>
                    <a:pt x="10639" y="10974"/>
                    <a:pt x="10347" y="10968"/>
                    <a:pt x="10065" y="10963"/>
                  </a:cubicBezTo>
                  <a:cubicBezTo>
                    <a:pt x="9782" y="10957"/>
                    <a:pt x="9490" y="10949"/>
                    <a:pt x="9238" y="10871"/>
                  </a:cubicBezTo>
                  <a:cubicBezTo>
                    <a:pt x="8746" y="10719"/>
                    <a:pt x="8545" y="10307"/>
                    <a:pt x="8761" y="9994"/>
                  </a:cubicBezTo>
                  <a:cubicBezTo>
                    <a:pt x="8971" y="9689"/>
                    <a:pt x="9514" y="9498"/>
                    <a:pt x="10050" y="9498"/>
                  </a:cubicBezTo>
                  <a:cubicBezTo>
                    <a:pt x="10064" y="9498"/>
                    <a:pt x="10077" y="9499"/>
                    <a:pt x="10090" y="9499"/>
                  </a:cubicBezTo>
                  <a:cubicBezTo>
                    <a:pt x="10628" y="9509"/>
                    <a:pt x="11197" y="9751"/>
                    <a:pt x="11203" y="10084"/>
                  </a:cubicBezTo>
                  <a:cubicBezTo>
                    <a:pt x="11204" y="10137"/>
                    <a:pt x="11290" y="10161"/>
                    <a:pt x="11383" y="10161"/>
                  </a:cubicBezTo>
                  <a:cubicBezTo>
                    <a:pt x="11439" y="10161"/>
                    <a:pt x="11498" y="10152"/>
                    <a:pt x="11542" y="10137"/>
                  </a:cubicBezTo>
                  <a:cubicBezTo>
                    <a:pt x="11661" y="10095"/>
                    <a:pt x="11723" y="10010"/>
                    <a:pt x="11752" y="9928"/>
                  </a:cubicBezTo>
                  <a:cubicBezTo>
                    <a:pt x="11781" y="9845"/>
                    <a:pt x="11785" y="9760"/>
                    <a:pt x="11826" y="9679"/>
                  </a:cubicBezTo>
                  <a:cubicBezTo>
                    <a:pt x="11920" y="9494"/>
                    <a:pt x="12221" y="9358"/>
                    <a:pt x="12534" y="9358"/>
                  </a:cubicBezTo>
                  <a:cubicBezTo>
                    <a:pt x="12537" y="9358"/>
                    <a:pt x="12539" y="9358"/>
                    <a:pt x="12542" y="9358"/>
                  </a:cubicBezTo>
                  <a:cubicBezTo>
                    <a:pt x="12544" y="9358"/>
                    <a:pt x="12545" y="9358"/>
                    <a:pt x="12547" y="9358"/>
                  </a:cubicBezTo>
                  <a:cubicBezTo>
                    <a:pt x="12874" y="9358"/>
                    <a:pt x="13104" y="9156"/>
                    <a:pt x="13337" y="9013"/>
                  </a:cubicBezTo>
                  <a:cubicBezTo>
                    <a:pt x="13572" y="8869"/>
                    <a:pt x="13712" y="8653"/>
                    <a:pt x="13619" y="8457"/>
                  </a:cubicBezTo>
                  <a:cubicBezTo>
                    <a:pt x="13569" y="8351"/>
                    <a:pt x="13455" y="8245"/>
                    <a:pt x="13512" y="8141"/>
                  </a:cubicBezTo>
                  <a:cubicBezTo>
                    <a:pt x="13557" y="8059"/>
                    <a:pt x="13693" y="8012"/>
                    <a:pt x="13821" y="7979"/>
                  </a:cubicBezTo>
                  <a:cubicBezTo>
                    <a:pt x="14145" y="7895"/>
                    <a:pt x="14492" y="7852"/>
                    <a:pt x="14842" y="7852"/>
                  </a:cubicBezTo>
                  <a:cubicBezTo>
                    <a:pt x="14878" y="7852"/>
                    <a:pt x="14915" y="7853"/>
                    <a:pt x="14952" y="7853"/>
                  </a:cubicBezTo>
                  <a:cubicBezTo>
                    <a:pt x="14962" y="7854"/>
                    <a:pt x="14973" y="7854"/>
                    <a:pt x="14983" y="7854"/>
                  </a:cubicBezTo>
                  <a:cubicBezTo>
                    <a:pt x="15298" y="7854"/>
                    <a:pt x="15466" y="7726"/>
                    <a:pt x="15632" y="7553"/>
                  </a:cubicBezTo>
                  <a:cubicBezTo>
                    <a:pt x="15755" y="7424"/>
                    <a:pt x="15810" y="7261"/>
                    <a:pt x="16008" y="7173"/>
                  </a:cubicBezTo>
                  <a:cubicBezTo>
                    <a:pt x="16117" y="7124"/>
                    <a:pt x="16242" y="7110"/>
                    <a:pt x="16375" y="7110"/>
                  </a:cubicBezTo>
                  <a:cubicBezTo>
                    <a:pt x="16577" y="7110"/>
                    <a:pt x="16797" y="7144"/>
                    <a:pt x="17005" y="7144"/>
                  </a:cubicBezTo>
                  <a:cubicBezTo>
                    <a:pt x="17028" y="7144"/>
                    <a:pt x="17051" y="7143"/>
                    <a:pt x="17074" y="7143"/>
                  </a:cubicBezTo>
                  <a:cubicBezTo>
                    <a:pt x="17604" y="7120"/>
                    <a:pt x="18017" y="6753"/>
                    <a:pt x="17867" y="6439"/>
                  </a:cubicBezTo>
                  <a:cubicBezTo>
                    <a:pt x="17795" y="6289"/>
                    <a:pt x="17626" y="6166"/>
                    <a:pt x="17488" y="6036"/>
                  </a:cubicBezTo>
                  <a:cubicBezTo>
                    <a:pt x="17298" y="5855"/>
                    <a:pt x="17165" y="5654"/>
                    <a:pt x="17096" y="5442"/>
                  </a:cubicBezTo>
                  <a:cubicBezTo>
                    <a:pt x="17032" y="5249"/>
                    <a:pt x="17014" y="5036"/>
                    <a:pt x="16808" y="4885"/>
                  </a:cubicBezTo>
                  <a:cubicBezTo>
                    <a:pt x="16485" y="4894"/>
                    <a:pt x="16094" y="4889"/>
                    <a:pt x="15807" y="4980"/>
                  </a:cubicBezTo>
                  <a:cubicBezTo>
                    <a:pt x="15750" y="4777"/>
                    <a:pt x="15688" y="4565"/>
                    <a:pt x="15484" y="4402"/>
                  </a:cubicBezTo>
                  <a:cubicBezTo>
                    <a:pt x="15341" y="4286"/>
                    <a:pt x="15102" y="4204"/>
                    <a:pt x="14873" y="4204"/>
                  </a:cubicBezTo>
                  <a:cubicBezTo>
                    <a:pt x="14780" y="4204"/>
                    <a:pt x="14687" y="4218"/>
                    <a:pt x="14604" y="4248"/>
                  </a:cubicBezTo>
                  <a:cubicBezTo>
                    <a:pt x="14324" y="4350"/>
                    <a:pt x="14263" y="4588"/>
                    <a:pt x="14315" y="4787"/>
                  </a:cubicBezTo>
                  <a:cubicBezTo>
                    <a:pt x="14367" y="4986"/>
                    <a:pt x="14500" y="5179"/>
                    <a:pt x="14491" y="5380"/>
                  </a:cubicBezTo>
                  <a:cubicBezTo>
                    <a:pt x="14483" y="5579"/>
                    <a:pt x="14261" y="5798"/>
                    <a:pt x="13942" y="5798"/>
                  </a:cubicBezTo>
                  <a:cubicBezTo>
                    <a:pt x="13938" y="5798"/>
                    <a:pt x="13934" y="5798"/>
                    <a:pt x="13930" y="5798"/>
                  </a:cubicBezTo>
                  <a:cubicBezTo>
                    <a:pt x="13760" y="5795"/>
                    <a:pt x="13608" y="5731"/>
                    <a:pt x="13489" y="5657"/>
                  </a:cubicBezTo>
                  <a:cubicBezTo>
                    <a:pt x="13318" y="5550"/>
                    <a:pt x="13182" y="5414"/>
                    <a:pt x="12963" y="5349"/>
                  </a:cubicBezTo>
                  <a:cubicBezTo>
                    <a:pt x="12794" y="5300"/>
                    <a:pt x="12600" y="5301"/>
                    <a:pt x="12418" y="5276"/>
                  </a:cubicBezTo>
                  <a:cubicBezTo>
                    <a:pt x="11798" y="5190"/>
                    <a:pt x="11373" y="4751"/>
                    <a:pt x="11545" y="4372"/>
                  </a:cubicBezTo>
                  <a:cubicBezTo>
                    <a:pt x="11685" y="4063"/>
                    <a:pt x="12200" y="3847"/>
                    <a:pt x="12713" y="3847"/>
                  </a:cubicBezTo>
                  <a:cubicBezTo>
                    <a:pt x="12827" y="3847"/>
                    <a:pt x="12941" y="3858"/>
                    <a:pt x="13050" y="3880"/>
                  </a:cubicBezTo>
                  <a:cubicBezTo>
                    <a:pt x="13779" y="3715"/>
                    <a:pt x="14076" y="3147"/>
                    <a:pt x="13785" y="2702"/>
                  </a:cubicBezTo>
                  <a:cubicBezTo>
                    <a:pt x="13494" y="2257"/>
                    <a:pt x="12712" y="1981"/>
                    <a:pt x="11937" y="1960"/>
                  </a:cubicBezTo>
                  <a:cubicBezTo>
                    <a:pt x="11710" y="1954"/>
                    <a:pt x="11478" y="1966"/>
                    <a:pt x="11258" y="1932"/>
                  </a:cubicBezTo>
                  <a:cubicBezTo>
                    <a:pt x="10635" y="1835"/>
                    <a:pt x="10310" y="1412"/>
                    <a:pt x="9768" y="1199"/>
                  </a:cubicBezTo>
                  <a:cubicBezTo>
                    <a:pt x="9623" y="1142"/>
                    <a:pt x="9402" y="1130"/>
                    <a:pt x="9163" y="1130"/>
                  </a:cubicBezTo>
                  <a:cubicBezTo>
                    <a:pt x="8996" y="1130"/>
                    <a:pt x="8821" y="1136"/>
                    <a:pt x="8658" y="1136"/>
                  </a:cubicBezTo>
                  <a:cubicBezTo>
                    <a:pt x="8479" y="1136"/>
                    <a:pt x="8315" y="1129"/>
                    <a:pt x="8192" y="1100"/>
                  </a:cubicBezTo>
                  <a:cubicBezTo>
                    <a:pt x="8001" y="1056"/>
                    <a:pt x="7798" y="1033"/>
                    <a:pt x="7594" y="1033"/>
                  </a:cubicBezTo>
                  <a:cubicBezTo>
                    <a:pt x="7538" y="1033"/>
                    <a:pt x="7481" y="1035"/>
                    <a:pt x="7424" y="1038"/>
                  </a:cubicBezTo>
                  <a:cubicBezTo>
                    <a:pt x="7196" y="1172"/>
                    <a:pt x="6769" y="1210"/>
                    <a:pt x="6455" y="1223"/>
                  </a:cubicBezTo>
                  <a:cubicBezTo>
                    <a:pt x="6132" y="1029"/>
                    <a:pt x="5742" y="848"/>
                    <a:pt x="5340" y="722"/>
                  </a:cubicBezTo>
                  <a:cubicBezTo>
                    <a:pt x="5071" y="637"/>
                    <a:pt x="4758" y="548"/>
                    <a:pt x="4675" y="369"/>
                  </a:cubicBezTo>
                  <a:cubicBezTo>
                    <a:pt x="4566" y="136"/>
                    <a:pt x="4017" y="16"/>
                    <a:pt x="3564" y="16"/>
                  </a:cubicBezTo>
                  <a:cubicBezTo>
                    <a:pt x="3463" y="16"/>
                    <a:pt x="3367" y="22"/>
                    <a:pt x="3282" y="34"/>
                  </a:cubicBezTo>
                  <a:cubicBezTo>
                    <a:pt x="3143" y="11"/>
                    <a:pt x="3001" y="0"/>
                    <a:pt x="2857" y="0"/>
                  </a:cubicBezTo>
                  <a:close/>
                </a:path>
              </a:pathLst>
            </a:custGeom>
            <a:noFill/>
            <a:ln w="25400" cap="flat">
              <a:solidFill>
                <a:srgbClr val="B69B6A"/>
              </a:solidFill>
              <a:prstDash val="solid"/>
              <a:round/>
            </a:ln>
            <a:effectLst/>
          </p:spPr>
          <p:txBody>
            <a:bodyPr wrap="square" lIns="0" tIns="0" rIns="0" bIns="0" numCol="1" anchor="ctr">
              <a:noAutofit/>
            </a:bodyPr>
            <a:lstStyle/>
            <a:p>
              <a:pPr>
                <a:defRPr sz="1400"/>
              </a:pPr>
            </a:p>
          </p:txBody>
        </p:sp>
        <p:sp>
          <p:nvSpPr>
            <p:cNvPr id="12378" name="Google Shape;2559;p74"/>
            <p:cNvSpPr/>
            <p:nvPr/>
          </p:nvSpPr>
          <p:spPr>
            <a:xfrm>
              <a:off x="1892121" y="0"/>
              <a:ext cx="878837" cy="1030170"/>
            </a:xfrm>
            <a:custGeom>
              <a:avLst/>
              <a:gdLst/>
              <a:ahLst/>
              <a:cxnLst>
                <a:cxn ang="0">
                  <a:pos x="wd2" y="hd2"/>
                </a:cxn>
                <a:cxn ang="5400000">
                  <a:pos x="wd2" y="hd2"/>
                </a:cxn>
                <a:cxn ang="10800000">
                  <a:pos x="wd2" y="hd2"/>
                </a:cxn>
                <a:cxn ang="16200000">
                  <a:pos x="wd2" y="hd2"/>
                </a:cxn>
              </a:cxnLst>
              <a:rect l="0" t="0" r="r" b="b"/>
              <a:pathLst>
                <a:path w="21209" h="21600" fill="norm" stroke="1" extrusionOk="0">
                  <a:moveTo>
                    <a:pt x="8001" y="0"/>
                  </a:moveTo>
                  <a:cubicBezTo>
                    <a:pt x="7581" y="0"/>
                    <a:pt x="7169" y="51"/>
                    <a:pt x="6774" y="196"/>
                  </a:cubicBezTo>
                  <a:cubicBezTo>
                    <a:pt x="4868" y="899"/>
                    <a:pt x="5427" y="2549"/>
                    <a:pt x="4178" y="3530"/>
                  </a:cubicBezTo>
                  <a:cubicBezTo>
                    <a:pt x="3098" y="4377"/>
                    <a:pt x="1102" y="3712"/>
                    <a:pt x="233" y="4876"/>
                  </a:cubicBezTo>
                  <a:cubicBezTo>
                    <a:pt x="-378" y="5694"/>
                    <a:pt x="306" y="6808"/>
                    <a:pt x="1195" y="7398"/>
                  </a:cubicBezTo>
                  <a:cubicBezTo>
                    <a:pt x="2084" y="7987"/>
                    <a:pt x="3196" y="8341"/>
                    <a:pt x="3900" y="9100"/>
                  </a:cubicBezTo>
                  <a:cubicBezTo>
                    <a:pt x="5029" y="10318"/>
                    <a:pt x="4707" y="12121"/>
                    <a:pt x="4089" y="13597"/>
                  </a:cubicBezTo>
                  <a:cubicBezTo>
                    <a:pt x="3470" y="15071"/>
                    <a:pt x="2597" y="16563"/>
                    <a:pt x="2811" y="18124"/>
                  </a:cubicBezTo>
                  <a:cubicBezTo>
                    <a:pt x="2910" y="18859"/>
                    <a:pt x="3252" y="19557"/>
                    <a:pt x="3697" y="20187"/>
                  </a:cubicBezTo>
                  <a:cubicBezTo>
                    <a:pt x="4129" y="20796"/>
                    <a:pt x="4718" y="21383"/>
                    <a:pt x="5513" y="21552"/>
                  </a:cubicBezTo>
                  <a:cubicBezTo>
                    <a:pt x="5670" y="21585"/>
                    <a:pt x="5828" y="21600"/>
                    <a:pt x="5985" y="21600"/>
                  </a:cubicBezTo>
                  <a:cubicBezTo>
                    <a:pt x="6836" y="21600"/>
                    <a:pt x="7666" y="21147"/>
                    <a:pt x="8313" y="20626"/>
                  </a:cubicBezTo>
                  <a:cubicBezTo>
                    <a:pt x="9080" y="20010"/>
                    <a:pt x="9745" y="19263"/>
                    <a:pt x="10678" y="18862"/>
                  </a:cubicBezTo>
                  <a:cubicBezTo>
                    <a:pt x="12022" y="18283"/>
                    <a:pt x="13752" y="18499"/>
                    <a:pt x="14922" y="17680"/>
                  </a:cubicBezTo>
                  <a:cubicBezTo>
                    <a:pt x="16371" y="16666"/>
                    <a:pt x="16157" y="14733"/>
                    <a:pt x="16555" y="13144"/>
                  </a:cubicBezTo>
                  <a:cubicBezTo>
                    <a:pt x="17224" y="10477"/>
                    <a:pt x="19854" y="8506"/>
                    <a:pt x="20882" y="5928"/>
                  </a:cubicBezTo>
                  <a:cubicBezTo>
                    <a:pt x="21083" y="5424"/>
                    <a:pt x="21222" y="4894"/>
                    <a:pt x="21208" y="4359"/>
                  </a:cubicBezTo>
                  <a:cubicBezTo>
                    <a:pt x="21164" y="2633"/>
                    <a:pt x="19507" y="1198"/>
                    <a:pt x="17652" y="624"/>
                  </a:cubicBezTo>
                  <a:cubicBezTo>
                    <a:pt x="16581" y="292"/>
                    <a:pt x="15504" y="213"/>
                    <a:pt x="14421" y="213"/>
                  </a:cubicBezTo>
                  <a:cubicBezTo>
                    <a:pt x="13431" y="213"/>
                    <a:pt x="12436" y="279"/>
                    <a:pt x="11434" y="279"/>
                  </a:cubicBezTo>
                  <a:cubicBezTo>
                    <a:pt x="11190" y="279"/>
                    <a:pt x="10945" y="275"/>
                    <a:pt x="10700" y="266"/>
                  </a:cubicBezTo>
                  <a:cubicBezTo>
                    <a:pt x="9830" y="231"/>
                    <a:pt x="8898" y="0"/>
                    <a:pt x="8001" y="0"/>
                  </a:cubicBezTo>
                  <a:close/>
                </a:path>
              </a:pathLst>
            </a:custGeom>
            <a:noFill/>
            <a:ln w="25400" cap="flat">
              <a:solidFill>
                <a:srgbClr val="B69B6A"/>
              </a:solidFill>
              <a:prstDash val="solid"/>
              <a:round/>
            </a:ln>
            <a:effectLst/>
          </p:spPr>
          <p:txBody>
            <a:bodyPr wrap="square" lIns="0" tIns="0" rIns="0" bIns="0" numCol="1" anchor="ctr">
              <a:noAutofit/>
            </a:bodyPr>
            <a:lstStyle/>
            <a:p>
              <a:pPr>
                <a:defRPr sz="1400"/>
              </a:pPr>
            </a:p>
          </p:txBody>
        </p:sp>
        <p:sp>
          <p:nvSpPr>
            <p:cNvPr id="12379" name="Google Shape;2560;p74"/>
            <p:cNvSpPr/>
            <p:nvPr/>
          </p:nvSpPr>
          <p:spPr>
            <a:xfrm>
              <a:off x="2576989" y="230314"/>
              <a:ext cx="3555110" cy="3115877"/>
            </a:xfrm>
            <a:custGeom>
              <a:avLst/>
              <a:gdLst/>
              <a:ahLst/>
              <a:cxnLst>
                <a:cxn ang="0">
                  <a:pos x="wd2" y="hd2"/>
                </a:cxn>
                <a:cxn ang="5400000">
                  <a:pos x="wd2" y="hd2"/>
                </a:cxn>
                <a:cxn ang="10800000">
                  <a:pos x="wd2" y="hd2"/>
                </a:cxn>
                <a:cxn ang="16200000">
                  <a:pos x="wd2" y="hd2"/>
                </a:cxn>
              </a:cxnLst>
              <a:rect l="0" t="0" r="r" b="b"/>
              <a:pathLst>
                <a:path w="21468" h="21600" fill="norm" stroke="1" extrusionOk="0">
                  <a:moveTo>
                    <a:pt x="19727" y="0"/>
                  </a:moveTo>
                  <a:cubicBezTo>
                    <a:pt x="19590" y="0"/>
                    <a:pt x="19454" y="24"/>
                    <a:pt x="19323" y="74"/>
                  </a:cubicBezTo>
                  <a:cubicBezTo>
                    <a:pt x="19188" y="125"/>
                    <a:pt x="19059" y="202"/>
                    <a:pt x="18922" y="244"/>
                  </a:cubicBezTo>
                  <a:cubicBezTo>
                    <a:pt x="18811" y="278"/>
                    <a:pt x="18697" y="288"/>
                    <a:pt x="18583" y="288"/>
                  </a:cubicBezTo>
                  <a:cubicBezTo>
                    <a:pt x="18486" y="288"/>
                    <a:pt x="18389" y="281"/>
                    <a:pt x="18293" y="273"/>
                  </a:cubicBezTo>
                  <a:lnTo>
                    <a:pt x="17165" y="184"/>
                  </a:lnTo>
                  <a:cubicBezTo>
                    <a:pt x="17050" y="174"/>
                    <a:pt x="16932" y="166"/>
                    <a:pt x="16815" y="166"/>
                  </a:cubicBezTo>
                  <a:cubicBezTo>
                    <a:pt x="16591" y="166"/>
                    <a:pt x="16370" y="197"/>
                    <a:pt x="16174" y="317"/>
                  </a:cubicBezTo>
                  <a:cubicBezTo>
                    <a:pt x="15737" y="583"/>
                    <a:pt x="15490" y="1246"/>
                    <a:pt x="15001" y="1314"/>
                  </a:cubicBezTo>
                  <a:cubicBezTo>
                    <a:pt x="14974" y="1318"/>
                    <a:pt x="14947" y="1320"/>
                    <a:pt x="14920" y="1320"/>
                  </a:cubicBezTo>
                  <a:cubicBezTo>
                    <a:pt x="14607" y="1320"/>
                    <a:pt x="14323" y="1075"/>
                    <a:pt x="14025" y="938"/>
                  </a:cubicBezTo>
                  <a:cubicBezTo>
                    <a:pt x="13843" y="854"/>
                    <a:pt x="13647" y="814"/>
                    <a:pt x="13451" y="814"/>
                  </a:cubicBezTo>
                  <a:cubicBezTo>
                    <a:pt x="13086" y="814"/>
                    <a:pt x="12720" y="955"/>
                    <a:pt x="12436" y="1223"/>
                  </a:cubicBezTo>
                  <a:cubicBezTo>
                    <a:pt x="12272" y="1126"/>
                    <a:pt x="12323" y="843"/>
                    <a:pt x="12265" y="640"/>
                  </a:cubicBezTo>
                  <a:cubicBezTo>
                    <a:pt x="12205" y="429"/>
                    <a:pt x="12009" y="301"/>
                    <a:pt x="11818" y="282"/>
                  </a:cubicBezTo>
                  <a:cubicBezTo>
                    <a:pt x="11795" y="279"/>
                    <a:pt x="11772" y="278"/>
                    <a:pt x="11750" y="278"/>
                  </a:cubicBezTo>
                  <a:cubicBezTo>
                    <a:pt x="11582" y="278"/>
                    <a:pt x="11416" y="338"/>
                    <a:pt x="11255" y="399"/>
                  </a:cubicBezTo>
                  <a:cubicBezTo>
                    <a:pt x="10862" y="548"/>
                    <a:pt x="10405" y="802"/>
                    <a:pt x="10369" y="1280"/>
                  </a:cubicBezTo>
                  <a:cubicBezTo>
                    <a:pt x="10358" y="1414"/>
                    <a:pt x="10384" y="1557"/>
                    <a:pt x="10336" y="1680"/>
                  </a:cubicBezTo>
                  <a:cubicBezTo>
                    <a:pt x="10266" y="1854"/>
                    <a:pt x="10078" y="1912"/>
                    <a:pt x="9961" y="2048"/>
                  </a:cubicBezTo>
                  <a:cubicBezTo>
                    <a:pt x="9821" y="2211"/>
                    <a:pt x="9799" y="2461"/>
                    <a:pt x="9793" y="2690"/>
                  </a:cubicBezTo>
                  <a:cubicBezTo>
                    <a:pt x="9787" y="2919"/>
                    <a:pt x="9786" y="3166"/>
                    <a:pt x="9671" y="3353"/>
                  </a:cubicBezTo>
                  <a:cubicBezTo>
                    <a:pt x="9598" y="3473"/>
                    <a:pt x="9321" y="3555"/>
                    <a:pt x="9096" y="3555"/>
                  </a:cubicBezTo>
                  <a:cubicBezTo>
                    <a:pt x="8973" y="3555"/>
                    <a:pt x="8864" y="3530"/>
                    <a:pt x="8814" y="3474"/>
                  </a:cubicBezTo>
                  <a:cubicBezTo>
                    <a:pt x="8732" y="3381"/>
                    <a:pt x="8635" y="3343"/>
                    <a:pt x="8532" y="3343"/>
                  </a:cubicBezTo>
                  <a:cubicBezTo>
                    <a:pt x="8288" y="3343"/>
                    <a:pt x="8009" y="3552"/>
                    <a:pt x="7810" y="3759"/>
                  </a:cubicBezTo>
                  <a:lnTo>
                    <a:pt x="6964" y="4640"/>
                  </a:lnTo>
                  <a:cubicBezTo>
                    <a:pt x="6752" y="4861"/>
                    <a:pt x="6524" y="5091"/>
                    <a:pt x="6243" y="5146"/>
                  </a:cubicBezTo>
                  <a:cubicBezTo>
                    <a:pt x="6213" y="5151"/>
                    <a:pt x="6182" y="5154"/>
                    <a:pt x="6151" y="5154"/>
                  </a:cubicBezTo>
                  <a:cubicBezTo>
                    <a:pt x="5893" y="5154"/>
                    <a:pt x="5623" y="4958"/>
                    <a:pt x="5613" y="4663"/>
                  </a:cubicBezTo>
                  <a:cubicBezTo>
                    <a:pt x="5667" y="4604"/>
                    <a:pt x="5736" y="4587"/>
                    <a:pt x="5812" y="4587"/>
                  </a:cubicBezTo>
                  <a:cubicBezTo>
                    <a:pt x="5924" y="4587"/>
                    <a:pt x="6050" y="4625"/>
                    <a:pt x="6160" y="4625"/>
                  </a:cubicBezTo>
                  <a:cubicBezTo>
                    <a:pt x="6239" y="4625"/>
                    <a:pt x="6311" y="4605"/>
                    <a:pt x="6363" y="4537"/>
                  </a:cubicBezTo>
                  <a:cubicBezTo>
                    <a:pt x="6519" y="4334"/>
                    <a:pt x="6289" y="4044"/>
                    <a:pt x="6086" y="3908"/>
                  </a:cubicBezTo>
                  <a:cubicBezTo>
                    <a:pt x="5716" y="3659"/>
                    <a:pt x="5333" y="3406"/>
                    <a:pt x="4908" y="3339"/>
                  </a:cubicBezTo>
                  <a:cubicBezTo>
                    <a:pt x="4847" y="3330"/>
                    <a:pt x="4785" y="3325"/>
                    <a:pt x="4723" y="3325"/>
                  </a:cubicBezTo>
                  <a:cubicBezTo>
                    <a:pt x="4351" y="3325"/>
                    <a:pt x="3972" y="3498"/>
                    <a:pt x="3783" y="3862"/>
                  </a:cubicBezTo>
                  <a:cubicBezTo>
                    <a:pt x="3595" y="4227"/>
                    <a:pt x="3629" y="4702"/>
                    <a:pt x="3442" y="5068"/>
                  </a:cubicBezTo>
                  <a:cubicBezTo>
                    <a:pt x="3326" y="5297"/>
                    <a:pt x="3133" y="5460"/>
                    <a:pt x="3000" y="5677"/>
                  </a:cubicBezTo>
                  <a:cubicBezTo>
                    <a:pt x="2868" y="5894"/>
                    <a:pt x="2811" y="6222"/>
                    <a:pt x="2974" y="6410"/>
                  </a:cubicBezTo>
                  <a:cubicBezTo>
                    <a:pt x="3105" y="6561"/>
                    <a:pt x="3328" y="6561"/>
                    <a:pt x="3458" y="6714"/>
                  </a:cubicBezTo>
                  <a:cubicBezTo>
                    <a:pt x="3557" y="6832"/>
                    <a:pt x="3591" y="7029"/>
                    <a:pt x="3722" y="7094"/>
                  </a:cubicBezTo>
                  <a:cubicBezTo>
                    <a:pt x="3747" y="7106"/>
                    <a:pt x="3773" y="7112"/>
                    <a:pt x="3798" y="7112"/>
                  </a:cubicBezTo>
                  <a:cubicBezTo>
                    <a:pt x="3925" y="7112"/>
                    <a:pt x="4048" y="6970"/>
                    <a:pt x="4077" y="6817"/>
                  </a:cubicBezTo>
                  <a:cubicBezTo>
                    <a:pt x="4113" y="6632"/>
                    <a:pt x="4063" y="6442"/>
                    <a:pt x="4037" y="6256"/>
                  </a:cubicBezTo>
                  <a:cubicBezTo>
                    <a:pt x="3959" y="5698"/>
                    <a:pt x="4200" y="5013"/>
                    <a:pt x="4682" y="4933"/>
                  </a:cubicBezTo>
                  <a:cubicBezTo>
                    <a:pt x="4792" y="4938"/>
                    <a:pt x="4829" y="5120"/>
                    <a:pt x="4779" y="5234"/>
                  </a:cubicBezTo>
                  <a:cubicBezTo>
                    <a:pt x="4730" y="5348"/>
                    <a:pt x="4634" y="5427"/>
                    <a:pt x="4582" y="5539"/>
                  </a:cubicBezTo>
                  <a:cubicBezTo>
                    <a:pt x="4484" y="5751"/>
                    <a:pt x="4598" y="6052"/>
                    <a:pt x="4798" y="6113"/>
                  </a:cubicBezTo>
                  <a:cubicBezTo>
                    <a:pt x="5007" y="6176"/>
                    <a:pt x="5356" y="6126"/>
                    <a:pt x="5329" y="6374"/>
                  </a:cubicBezTo>
                  <a:cubicBezTo>
                    <a:pt x="5299" y="6637"/>
                    <a:pt x="4879" y="6465"/>
                    <a:pt x="4743" y="6679"/>
                  </a:cubicBezTo>
                  <a:cubicBezTo>
                    <a:pt x="4662" y="6805"/>
                    <a:pt x="4733" y="6981"/>
                    <a:pt x="4731" y="7137"/>
                  </a:cubicBezTo>
                  <a:cubicBezTo>
                    <a:pt x="4728" y="7444"/>
                    <a:pt x="4436" y="7644"/>
                    <a:pt x="4172" y="7665"/>
                  </a:cubicBezTo>
                  <a:cubicBezTo>
                    <a:pt x="4143" y="7668"/>
                    <a:pt x="4115" y="7669"/>
                    <a:pt x="4086" y="7669"/>
                  </a:cubicBezTo>
                  <a:cubicBezTo>
                    <a:pt x="3887" y="7669"/>
                    <a:pt x="3687" y="7619"/>
                    <a:pt x="3488" y="7619"/>
                  </a:cubicBezTo>
                  <a:cubicBezTo>
                    <a:pt x="3453" y="7619"/>
                    <a:pt x="3417" y="7621"/>
                    <a:pt x="3381" y="7625"/>
                  </a:cubicBezTo>
                  <a:cubicBezTo>
                    <a:pt x="3118" y="7652"/>
                    <a:pt x="2831" y="7869"/>
                    <a:pt x="2843" y="8175"/>
                  </a:cubicBezTo>
                  <a:cubicBezTo>
                    <a:pt x="2479" y="8373"/>
                    <a:pt x="2100" y="8534"/>
                    <a:pt x="1711" y="8656"/>
                  </a:cubicBezTo>
                  <a:cubicBezTo>
                    <a:pt x="1727" y="8987"/>
                    <a:pt x="2267" y="9018"/>
                    <a:pt x="2265" y="9351"/>
                  </a:cubicBezTo>
                  <a:cubicBezTo>
                    <a:pt x="2264" y="9538"/>
                    <a:pt x="2077" y="9641"/>
                    <a:pt x="1912" y="9641"/>
                  </a:cubicBezTo>
                  <a:cubicBezTo>
                    <a:pt x="1901" y="9641"/>
                    <a:pt x="1890" y="9640"/>
                    <a:pt x="1879" y="9639"/>
                  </a:cubicBezTo>
                  <a:cubicBezTo>
                    <a:pt x="1749" y="9628"/>
                    <a:pt x="1617" y="9580"/>
                    <a:pt x="1488" y="9580"/>
                  </a:cubicBezTo>
                  <a:cubicBezTo>
                    <a:pt x="1448" y="9580"/>
                    <a:pt x="1408" y="9584"/>
                    <a:pt x="1368" y="9597"/>
                  </a:cubicBezTo>
                  <a:cubicBezTo>
                    <a:pt x="1081" y="9684"/>
                    <a:pt x="980" y="10153"/>
                    <a:pt x="1139" y="10444"/>
                  </a:cubicBezTo>
                  <a:cubicBezTo>
                    <a:pt x="1284" y="10708"/>
                    <a:pt x="1566" y="10828"/>
                    <a:pt x="1838" y="10828"/>
                  </a:cubicBezTo>
                  <a:cubicBezTo>
                    <a:pt x="1866" y="10828"/>
                    <a:pt x="1894" y="10826"/>
                    <a:pt x="1922" y="10824"/>
                  </a:cubicBezTo>
                  <a:cubicBezTo>
                    <a:pt x="2041" y="10813"/>
                    <a:pt x="2168" y="10776"/>
                    <a:pt x="2242" y="10668"/>
                  </a:cubicBezTo>
                  <a:cubicBezTo>
                    <a:pt x="2313" y="10565"/>
                    <a:pt x="2319" y="10423"/>
                    <a:pt x="2348" y="10296"/>
                  </a:cubicBezTo>
                  <a:cubicBezTo>
                    <a:pt x="2415" y="10011"/>
                    <a:pt x="2625" y="9778"/>
                    <a:pt x="2873" y="9712"/>
                  </a:cubicBezTo>
                  <a:cubicBezTo>
                    <a:pt x="3013" y="9675"/>
                    <a:pt x="3184" y="9672"/>
                    <a:pt x="3260" y="9530"/>
                  </a:cubicBezTo>
                  <a:cubicBezTo>
                    <a:pt x="3580" y="9731"/>
                    <a:pt x="3805" y="10123"/>
                    <a:pt x="3842" y="10543"/>
                  </a:cubicBezTo>
                  <a:cubicBezTo>
                    <a:pt x="3868" y="10582"/>
                    <a:pt x="3901" y="10598"/>
                    <a:pt x="3937" y="10598"/>
                  </a:cubicBezTo>
                  <a:cubicBezTo>
                    <a:pt x="4044" y="10598"/>
                    <a:pt x="4169" y="10450"/>
                    <a:pt x="4152" y="10305"/>
                  </a:cubicBezTo>
                  <a:cubicBezTo>
                    <a:pt x="4129" y="10112"/>
                    <a:pt x="3982" y="9978"/>
                    <a:pt x="3865" y="9838"/>
                  </a:cubicBezTo>
                  <a:cubicBezTo>
                    <a:pt x="3748" y="9697"/>
                    <a:pt x="3651" y="9479"/>
                    <a:pt x="3742" y="9316"/>
                  </a:cubicBezTo>
                  <a:cubicBezTo>
                    <a:pt x="4290" y="9502"/>
                    <a:pt x="4732" y="10054"/>
                    <a:pt x="4853" y="10701"/>
                  </a:cubicBezTo>
                  <a:cubicBezTo>
                    <a:pt x="5044" y="10657"/>
                    <a:pt x="5149" y="10357"/>
                    <a:pt x="5039" y="10171"/>
                  </a:cubicBezTo>
                  <a:cubicBezTo>
                    <a:pt x="5061" y="10114"/>
                    <a:pt x="5104" y="10090"/>
                    <a:pt x="5153" y="10090"/>
                  </a:cubicBezTo>
                  <a:cubicBezTo>
                    <a:pt x="5237" y="10090"/>
                    <a:pt x="5339" y="10161"/>
                    <a:pt x="5378" y="10257"/>
                  </a:cubicBezTo>
                  <a:cubicBezTo>
                    <a:pt x="5441" y="10410"/>
                    <a:pt x="5435" y="10598"/>
                    <a:pt x="5525" y="10732"/>
                  </a:cubicBezTo>
                  <a:cubicBezTo>
                    <a:pt x="5615" y="10868"/>
                    <a:pt x="5760" y="10897"/>
                    <a:pt x="5918" y="10897"/>
                  </a:cubicBezTo>
                  <a:cubicBezTo>
                    <a:pt x="6042" y="10897"/>
                    <a:pt x="6175" y="10879"/>
                    <a:pt x="6298" y="10879"/>
                  </a:cubicBezTo>
                  <a:cubicBezTo>
                    <a:pt x="6462" y="10879"/>
                    <a:pt x="6608" y="10912"/>
                    <a:pt x="6686" y="11070"/>
                  </a:cubicBezTo>
                  <a:cubicBezTo>
                    <a:pt x="6832" y="11362"/>
                    <a:pt x="6510" y="11701"/>
                    <a:pt x="6218" y="11701"/>
                  </a:cubicBezTo>
                  <a:cubicBezTo>
                    <a:pt x="6214" y="11701"/>
                    <a:pt x="6209" y="11701"/>
                    <a:pt x="6205" y="11701"/>
                  </a:cubicBezTo>
                  <a:cubicBezTo>
                    <a:pt x="5910" y="11690"/>
                    <a:pt x="5640" y="11494"/>
                    <a:pt x="5346" y="11461"/>
                  </a:cubicBezTo>
                  <a:cubicBezTo>
                    <a:pt x="5313" y="11457"/>
                    <a:pt x="5279" y="11455"/>
                    <a:pt x="5246" y="11455"/>
                  </a:cubicBezTo>
                  <a:cubicBezTo>
                    <a:pt x="4957" y="11455"/>
                    <a:pt x="4673" y="11589"/>
                    <a:pt x="4383" y="11629"/>
                  </a:cubicBezTo>
                  <a:cubicBezTo>
                    <a:pt x="4346" y="11633"/>
                    <a:pt x="4308" y="11636"/>
                    <a:pt x="4270" y="11636"/>
                  </a:cubicBezTo>
                  <a:cubicBezTo>
                    <a:pt x="3972" y="11636"/>
                    <a:pt x="3652" y="11483"/>
                    <a:pt x="3591" y="11156"/>
                  </a:cubicBezTo>
                  <a:cubicBezTo>
                    <a:pt x="3573" y="11056"/>
                    <a:pt x="3580" y="10947"/>
                    <a:pt x="3535" y="10859"/>
                  </a:cubicBezTo>
                  <a:cubicBezTo>
                    <a:pt x="3481" y="10756"/>
                    <a:pt x="3370" y="10719"/>
                    <a:pt x="3263" y="10719"/>
                  </a:cubicBezTo>
                  <a:cubicBezTo>
                    <a:pt x="3242" y="10719"/>
                    <a:pt x="3221" y="10720"/>
                    <a:pt x="3200" y="10723"/>
                  </a:cubicBezTo>
                  <a:cubicBezTo>
                    <a:pt x="2778" y="10779"/>
                    <a:pt x="2350" y="11188"/>
                    <a:pt x="1970" y="11188"/>
                  </a:cubicBezTo>
                  <a:cubicBezTo>
                    <a:pt x="1866" y="11188"/>
                    <a:pt x="1766" y="11157"/>
                    <a:pt x="1670" y="11080"/>
                  </a:cubicBezTo>
                  <a:cubicBezTo>
                    <a:pt x="1385" y="11722"/>
                    <a:pt x="690" y="11964"/>
                    <a:pt x="301" y="12528"/>
                  </a:cubicBezTo>
                  <a:cubicBezTo>
                    <a:pt x="-121" y="13143"/>
                    <a:pt x="-85" y="14092"/>
                    <a:pt x="325" y="14718"/>
                  </a:cubicBezTo>
                  <a:cubicBezTo>
                    <a:pt x="683" y="15264"/>
                    <a:pt x="1281" y="15559"/>
                    <a:pt x="1874" y="15559"/>
                  </a:cubicBezTo>
                  <a:cubicBezTo>
                    <a:pt x="1961" y="15559"/>
                    <a:pt x="2047" y="15552"/>
                    <a:pt x="2132" y="15540"/>
                  </a:cubicBezTo>
                  <a:cubicBezTo>
                    <a:pt x="2221" y="15527"/>
                    <a:pt x="2314" y="15508"/>
                    <a:pt x="2404" y="15508"/>
                  </a:cubicBezTo>
                  <a:cubicBezTo>
                    <a:pt x="2468" y="15508"/>
                    <a:pt x="2531" y="15518"/>
                    <a:pt x="2591" y="15546"/>
                  </a:cubicBezTo>
                  <a:cubicBezTo>
                    <a:pt x="2733" y="15614"/>
                    <a:pt x="2824" y="15774"/>
                    <a:pt x="2943" y="15887"/>
                  </a:cubicBezTo>
                  <a:cubicBezTo>
                    <a:pt x="3012" y="15953"/>
                    <a:pt x="3108" y="16000"/>
                    <a:pt x="3195" y="16000"/>
                  </a:cubicBezTo>
                  <a:cubicBezTo>
                    <a:pt x="3257" y="16000"/>
                    <a:pt x="3315" y="15977"/>
                    <a:pt x="3356" y="15920"/>
                  </a:cubicBezTo>
                  <a:cubicBezTo>
                    <a:pt x="3243" y="16243"/>
                    <a:pt x="3275" y="16629"/>
                    <a:pt x="3437" y="16922"/>
                  </a:cubicBezTo>
                  <a:cubicBezTo>
                    <a:pt x="3612" y="17239"/>
                    <a:pt x="3939" y="17489"/>
                    <a:pt x="3933" y="17866"/>
                  </a:cubicBezTo>
                  <a:cubicBezTo>
                    <a:pt x="3929" y="18060"/>
                    <a:pt x="3831" y="18234"/>
                    <a:pt x="3786" y="18422"/>
                  </a:cubicBezTo>
                  <a:cubicBezTo>
                    <a:pt x="3576" y="19281"/>
                    <a:pt x="4451" y="19982"/>
                    <a:pt x="4590" y="20860"/>
                  </a:cubicBezTo>
                  <a:cubicBezTo>
                    <a:pt x="4627" y="21096"/>
                    <a:pt x="4627" y="21381"/>
                    <a:pt x="4799" y="21514"/>
                  </a:cubicBezTo>
                  <a:cubicBezTo>
                    <a:pt x="4878" y="21575"/>
                    <a:pt x="4977" y="21588"/>
                    <a:pt x="5073" y="21595"/>
                  </a:cubicBezTo>
                  <a:cubicBezTo>
                    <a:pt x="5115" y="21598"/>
                    <a:pt x="5158" y="21600"/>
                    <a:pt x="5202" y="21600"/>
                  </a:cubicBezTo>
                  <a:cubicBezTo>
                    <a:pt x="5664" y="21600"/>
                    <a:pt x="6184" y="21416"/>
                    <a:pt x="6276" y="20909"/>
                  </a:cubicBezTo>
                  <a:cubicBezTo>
                    <a:pt x="6305" y="20752"/>
                    <a:pt x="6285" y="20590"/>
                    <a:pt x="6289" y="20429"/>
                  </a:cubicBezTo>
                  <a:cubicBezTo>
                    <a:pt x="6301" y="19950"/>
                    <a:pt x="6554" y="19489"/>
                    <a:pt x="6923" y="19273"/>
                  </a:cubicBezTo>
                  <a:cubicBezTo>
                    <a:pt x="7023" y="19214"/>
                    <a:pt x="7133" y="19170"/>
                    <a:pt x="7213" y="19079"/>
                  </a:cubicBezTo>
                  <a:cubicBezTo>
                    <a:pt x="7389" y="18878"/>
                    <a:pt x="7350" y="18537"/>
                    <a:pt x="7260" y="18270"/>
                  </a:cubicBezTo>
                  <a:cubicBezTo>
                    <a:pt x="7169" y="18003"/>
                    <a:pt x="7038" y="17735"/>
                    <a:pt x="7070" y="17450"/>
                  </a:cubicBezTo>
                  <a:cubicBezTo>
                    <a:pt x="7120" y="16994"/>
                    <a:pt x="7543" y="16753"/>
                    <a:pt x="7863" y="16481"/>
                  </a:cubicBezTo>
                  <a:cubicBezTo>
                    <a:pt x="8344" y="16071"/>
                    <a:pt x="8675" y="15430"/>
                    <a:pt x="8759" y="14745"/>
                  </a:cubicBezTo>
                  <a:cubicBezTo>
                    <a:pt x="8523" y="14830"/>
                    <a:pt x="8259" y="14910"/>
                    <a:pt x="8013" y="14910"/>
                  </a:cubicBezTo>
                  <a:cubicBezTo>
                    <a:pt x="7795" y="14910"/>
                    <a:pt x="7591" y="14848"/>
                    <a:pt x="7432" y="14674"/>
                  </a:cubicBezTo>
                  <a:cubicBezTo>
                    <a:pt x="7315" y="14545"/>
                    <a:pt x="7242" y="14372"/>
                    <a:pt x="7173" y="14203"/>
                  </a:cubicBezTo>
                  <a:lnTo>
                    <a:pt x="6545" y="12682"/>
                  </a:lnTo>
                  <a:cubicBezTo>
                    <a:pt x="6518" y="12615"/>
                    <a:pt x="6490" y="12539"/>
                    <a:pt x="6512" y="12469"/>
                  </a:cubicBezTo>
                  <a:cubicBezTo>
                    <a:pt x="6532" y="12409"/>
                    <a:pt x="6571" y="12384"/>
                    <a:pt x="6617" y="12384"/>
                  </a:cubicBezTo>
                  <a:cubicBezTo>
                    <a:pt x="6715" y="12384"/>
                    <a:pt x="6848" y="12493"/>
                    <a:pt x="6911" y="12607"/>
                  </a:cubicBezTo>
                  <a:cubicBezTo>
                    <a:pt x="7246" y="13211"/>
                    <a:pt x="7548" y="13840"/>
                    <a:pt x="7812" y="14490"/>
                  </a:cubicBezTo>
                  <a:cubicBezTo>
                    <a:pt x="8354" y="14374"/>
                    <a:pt x="8867" y="14116"/>
                    <a:pt x="9310" y="13734"/>
                  </a:cubicBezTo>
                  <a:cubicBezTo>
                    <a:pt x="9450" y="13613"/>
                    <a:pt x="9590" y="13467"/>
                    <a:pt x="9637" y="13272"/>
                  </a:cubicBezTo>
                  <a:cubicBezTo>
                    <a:pt x="9685" y="13076"/>
                    <a:pt x="9597" y="12825"/>
                    <a:pt x="9425" y="12790"/>
                  </a:cubicBezTo>
                  <a:cubicBezTo>
                    <a:pt x="9408" y="12787"/>
                    <a:pt x="9392" y="12786"/>
                    <a:pt x="9375" y="12786"/>
                  </a:cubicBezTo>
                  <a:cubicBezTo>
                    <a:pt x="9325" y="12786"/>
                    <a:pt x="9273" y="12798"/>
                    <a:pt x="9222" y="12805"/>
                  </a:cubicBezTo>
                  <a:cubicBezTo>
                    <a:pt x="9197" y="12808"/>
                    <a:pt x="9172" y="12809"/>
                    <a:pt x="9147" y="12809"/>
                  </a:cubicBezTo>
                  <a:cubicBezTo>
                    <a:pt x="8771" y="12809"/>
                    <a:pt x="8444" y="12471"/>
                    <a:pt x="8195" y="12133"/>
                  </a:cubicBezTo>
                  <a:cubicBezTo>
                    <a:pt x="8267" y="12039"/>
                    <a:pt x="8363" y="12004"/>
                    <a:pt x="8467" y="12004"/>
                  </a:cubicBezTo>
                  <a:cubicBezTo>
                    <a:pt x="8627" y="12004"/>
                    <a:pt x="8807" y="12086"/>
                    <a:pt x="8958" y="12166"/>
                  </a:cubicBezTo>
                  <a:cubicBezTo>
                    <a:pt x="9405" y="12404"/>
                    <a:pt x="9877" y="12574"/>
                    <a:pt x="10361" y="12671"/>
                  </a:cubicBezTo>
                  <a:cubicBezTo>
                    <a:pt x="10482" y="12695"/>
                    <a:pt x="10606" y="12716"/>
                    <a:pt x="10714" y="12781"/>
                  </a:cubicBezTo>
                  <a:cubicBezTo>
                    <a:pt x="10790" y="12827"/>
                    <a:pt x="10856" y="12893"/>
                    <a:pt x="10919" y="12960"/>
                  </a:cubicBezTo>
                  <a:cubicBezTo>
                    <a:pt x="11478" y="13557"/>
                    <a:pt x="11891" y="14334"/>
                    <a:pt x="12099" y="15181"/>
                  </a:cubicBezTo>
                  <a:cubicBezTo>
                    <a:pt x="12116" y="15186"/>
                    <a:pt x="12133" y="15188"/>
                    <a:pt x="12149" y="15188"/>
                  </a:cubicBezTo>
                  <a:cubicBezTo>
                    <a:pt x="12335" y="15188"/>
                    <a:pt x="12463" y="14912"/>
                    <a:pt x="12479" y="14679"/>
                  </a:cubicBezTo>
                  <a:cubicBezTo>
                    <a:pt x="12496" y="14427"/>
                    <a:pt x="12470" y="14135"/>
                    <a:pt x="12627" y="13959"/>
                  </a:cubicBezTo>
                  <a:cubicBezTo>
                    <a:pt x="12750" y="13820"/>
                    <a:pt x="12953" y="13802"/>
                    <a:pt x="13061" y="13647"/>
                  </a:cubicBezTo>
                  <a:cubicBezTo>
                    <a:pt x="13197" y="13452"/>
                    <a:pt x="13126" y="13124"/>
                    <a:pt x="13285" y="12954"/>
                  </a:cubicBezTo>
                  <a:cubicBezTo>
                    <a:pt x="13336" y="12900"/>
                    <a:pt x="13395" y="12876"/>
                    <a:pt x="13456" y="12876"/>
                  </a:cubicBezTo>
                  <a:cubicBezTo>
                    <a:pt x="13635" y="12876"/>
                    <a:pt x="13834" y="13075"/>
                    <a:pt x="13913" y="13291"/>
                  </a:cubicBezTo>
                  <a:cubicBezTo>
                    <a:pt x="14020" y="13580"/>
                    <a:pt x="14058" y="13935"/>
                    <a:pt x="14283" y="14112"/>
                  </a:cubicBezTo>
                  <a:lnTo>
                    <a:pt x="14645" y="14051"/>
                  </a:lnTo>
                  <a:cubicBezTo>
                    <a:pt x="14647" y="14761"/>
                    <a:pt x="14859" y="15467"/>
                    <a:pt x="15238" y="16024"/>
                  </a:cubicBezTo>
                  <a:cubicBezTo>
                    <a:pt x="15445" y="15898"/>
                    <a:pt x="15351" y="15534"/>
                    <a:pt x="15222" y="15308"/>
                  </a:cubicBezTo>
                  <a:cubicBezTo>
                    <a:pt x="15093" y="15082"/>
                    <a:pt x="14966" y="14746"/>
                    <a:pt x="15150" y="14578"/>
                  </a:cubicBezTo>
                  <a:cubicBezTo>
                    <a:pt x="15405" y="14581"/>
                    <a:pt x="15523" y="14989"/>
                    <a:pt x="15771" y="15059"/>
                  </a:cubicBezTo>
                  <a:cubicBezTo>
                    <a:pt x="15793" y="15065"/>
                    <a:pt x="15815" y="15068"/>
                    <a:pt x="15836" y="15068"/>
                  </a:cubicBezTo>
                  <a:cubicBezTo>
                    <a:pt x="16054" y="15068"/>
                    <a:pt x="16233" y="14762"/>
                    <a:pt x="16192" y="14499"/>
                  </a:cubicBezTo>
                  <a:cubicBezTo>
                    <a:pt x="16148" y="14209"/>
                    <a:pt x="15933" y="13996"/>
                    <a:pt x="15712" y="13854"/>
                  </a:cubicBezTo>
                  <a:cubicBezTo>
                    <a:pt x="15514" y="13602"/>
                    <a:pt x="15800" y="13199"/>
                    <a:pt x="16091" y="13142"/>
                  </a:cubicBezTo>
                  <a:cubicBezTo>
                    <a:pt x="16185" y="13123"/>
                    <a:pt x="16283" y="13121"/>
                    <a:pt x="16380" y="13121"/>
                  </a:cubicBezTo>
                  <a:cubicBezTo>
                    <a:pt x="16413" y="13121"/>
                    <a:pt x="16445" y="13121"/>
                    <a:pt x="16478" y="13121"/>
                  </a:cubicBezTo>
                  <a:cubicBezTo>
                    <a:pt x="16646" y="13121"/>
                    <a:pt x="16813" y="13114"/>
                    <a:pt x="16962" y="13027"/>
                  </a:cubicBezTo>
                  <a:cubicBezTo>
                    <a:pt x="17277" y="12844"/>
                    <a:pt x="17382" y="12361"/>
                    <a:pt x="17311" y="11960"/>
                  </a:cubicBezTo>
                  <a:cubicBezTo>
                    <a:pt x="17239" y="11559"/>
                    <a:pt x="17034" y="11211"/>
                    <a:pt x="16866" y="10851"/>
                  </a:cubicBezTo>
                  <a:cubicBezTo>
                    <a:pt x="16723" y="10543"/>
                    <a:pt x="16653" y="10063"/>
                    <a:pt x="16931" y="9928"/>
                  </a:cubicBezTo>
                  <a:cubicBezTo>
                    <a:pt x="17005" y="9892"/>
                    <a:pt x="17088" y="9893"/>
                    <a:pt x="17169" y="9889"/>
                  </a:cubicBezTo>
                  <a:cubicBezTo>
                    <a:pt x="18220" y="9838"/>
                    <a:pt x="19090" y="8547"/>
                    <a:pt x="18879" y="7351"/>
                  </a:cubicBezTo>
                  <a:cubicBezTo>
                    <a:pt x="18839" y="7126"/>
                    <a:pt x="18764" y="6902"/>
                    <a:pt x="18626" y="6738"/>
                  </a:cubicBezTo>
                  <a:cubicBezTo>
                    <a:pt x="18376" y="6442"/>
                    <a:pt x="17951" y="6372"/>
                    <a:pt x="17765" y="6019"/>
                  </a:cubicBezTo>
                  <a:cubicBezTo>
                    <a:pt x="17536" y="5587"/>
                    <a:pt x="17819" y="5014"/>
                    <a:pt x="18185" y="4737"/>
                  </a:cubicBezTo>
                  <a:cubicBezTo>
                    <a:pt x="18550" y="4460"/>
                    <a:pt x="18997" y="4339"/>
                    <a:pt x="19338" y="4023"/>
                  </a:cubicBezTo>
                  <a:cubicBezTo>
                    <a:pt x="19429" y="4020"/>
                    <a:pt x="19478" y="3917"/>
                    <a:pt x="19495" y="3813"/>
                  </a:cubicBezTo>
                  <a:cubicBezTo>
                    <a:pt x="19505" y="3748"/>
                    <a:pt x="19491" y="3681"/>
                    <a:pt x="19491" y="3615"/>
                  </a:cubicBezTo>
                  <a:cubicBezTo>
                    <a:pt x="19489" y="3433"/>
                    <a:pt x="19601" y="3258"/>
                    <a:pt x="19752" y="3206"/>
                  </a:cubicBezTo>
                  <a:cubicBezTo>
                    <a:pt x="19783" y="3196"/>
                    <a:pt x="19816" y="3190"/>
                    <a:pt x="19849" y="3190"/>
                  </a:cubicBezTo>
                  <a:cubicBezTo>
                    <a:pt x="19972" y="3190"/>
                    <a:pt x="20096" y="3264"/>
                    <a:pt x="20162" y="3386"/>
                  </a:cubicBezTo>
                  <a:cubicBezTo>
                    <a:pt x="20266" y="3575"/>
                    <a:pt x="20224" y="3825"/>
                    <a:pt x="20149" y="4032"/>
                  </a:cubicBezTo>
                  <a:cubicBezTo>
                    <a:pt x="20074" y="4239"/>
                    <a:pt x="19968" y="4437"/>
                    <a:pt x="19948" y="4660"/>
                  </a:cubicBezTo>
                  <a:cubicBezTo>
                    <a:pt x="19929" y="4883"/>
                    <a:pt x="20038" y="5146"/>
                    <a:pt x="20230" y="5171"/>
                  </a:cubicBezTo>
                  <a:cubicBezTo>
                    <a:pt x="20240" y="5172"/>
                    <a:pt x="20251" y="5173"/>
                    <a:pt x="20261" y="5173"/>
                  </a:cubicBezTo>
                  <a:cubicBezTo>
                    <a:pt x="20478" y="5173"/>
                    <a:pt x="20618" y="4866"/>
                    <a:pt x="20632" y="4604"/>
                  </a:cubicBezTo>
                  <a:cubicBezTo>
                    <a:pt x="20648" y="4330"/>
                    <a:pt x="20602" y="4032"/>
                    <a:pt x="20728" y="3800"/>
                  </a:cubicBezTo>
                  <a:cubicBezTo>
                    <a:pt x="20921" y="3448"/>
                    <a:pt x="21454" y="3366"/>
                    <a:pt x="21468" y="2949"/>
                  </a:cubicBezTo>
                  <a:cubicBezTo>
                    <a:pt x="21479" y="2611"/>
                    <a:pt x="21113" y="2414"/>
                    <a:pt x="21048" y="2085"/>
                  </a:cubicBezTo>
                  <a:cubicBezTo>
                    <a:pt x="21021" y="1952"/>
                    <a:pt x="21047" y="1814"/>
                    <a:pt x="21058" y="1679"/>
                  </a:cubicBezTo>
                  <a:cubicBezTo>
                    <a:pt x="21098" y="1173"/>
                    <a:pt x="20906" y="650"/>
                    <a:pt x="20564" y="333"/>
                  </a:cubicBezTo>
                  <a:cubicBezTo>
                    <a:pt x="20329" y="116"/>
                    <a:pt x="20028" y="0"/>
                    <a:pt x="19727" y="0"/>
                  </a:cubicBezTo>
                  <a:close/>
                </a:path>
              </a:pathLst>
            </a:custGeom>
            <a:noFill/>
            <a:ln w="25400" cap="flat">
              <a:solidFill>
                <a:srgbClr val="B69B6A"/>
              </a:solidFill>
              <a:prstDash val="solid"/>
              <a:round/>
            </a:ln>
            <a:effectLst/>
          </p:spPr>
          <p:txBody>
            <a:bodyPr wrap="square" lIns="0" tIns="0" rIns="0" bIns="0" numCol="1" anchor="ctr">
              <a:noAutofit/>
            </a:bodyPr>
            <a:lstStyle/>
            <a:p>
              <a:pPr>
                <a:defRPr sz="1400"/>
              </a:pPr>
            </a:p>
          </p:txBody>
        </p:sp>
        <p:sp>
          <p:nvSpPr>
            <p:cNvPr id="12380" name="Google Shape;2561;p74"/>
            <p:cNvSpPr/>
            <p:nvPr/>
          </p:nvSpPr>
          <p:spPr>
            <a:xfrm>
              <a:off x="5242393" y="2526238"/>
              <a:ext cx="253809" cy="168513"/>
            </a:xfrm>
            <a:custGeom>
              <a:avLst/>
              <a:gdLst/>
              <a:ahLst/>
              <a:cxnLst>
                <a:cxn ang="0">
                  <a:pos x="wd2" y="hd2"/>
                </a:cxn>
                <a:cxn ang="5400000">
                  <a:pos x="wd2" y="hd2"/>
                </a:cxn>
                <a:cxn ang="10800000">
                  <a:pos x="wd2" y="hd2"/>
                </a:cxn>
                <a:cxn ang="16200000">
                  <a:pos x="wd2" y="hd2"/>
                </a:cxn>
              </a:cxnLst>
              <a:rect l="0" t="0" r="r" b="b"/>
              <a:pathLst>
                <a:path w="18167" h="21600" fill="norm" stroke="1" extrusionOk="0">
                  <a:moveTo>
                    <a:pt x="12641" y="0"/>
                  </a:moveTo>
                  <a:cubicBezTo>
                    <a:pt x="6978" y="0"/>
                    <a:pt x="-3029" y="3650"/>
                    <a:pt x="885" y="13946"/>
                  </a:cubicBezTo>
                  <a:cubicBezTo>
                    <a:pt x="1960" y="16770"/>
                    <a:pt x="3737" y="18428"/>
                    <a:pt x="5480" y="19771"/>
                  </a:cubicBezTo>
                  <a:cubicBezTo>
                    <a:pt x="6761" y="20751"/>
                    <a:pt x="8208" y="21600"/>
                    <a:pt x="9573" y="21600"/>
                  </a:cubicBezTo>
                  <a:cubicBezTo>
                    <a:pt x="10459" y="21600"/>
                    <a:pt x="11311" y="21241"/>
                    <a:pt x="12059" y="20329"/>
                  </a:cubicBezTo>
                  <a:cubicBezTo>
                    <a:pt x="13358" y="18742"/>
                    <a:pt x="17689" y="7905"/>
                    <a:pt x="17991" y="5551"/>
                  </a:cubicBezTo>
                  <a:cubicBezTo>
                    <a:pt x="18571" y="1020"/>
                    <a:pt x="17736" y="1274"/>
                    <a:pt x="15234" y="359"/>
                  </a:cubicBezTo>
                  <a:cubicBezTo>
                    <a:pt x="14599" y="125"/>
                    <a:pt x="13695" y="0"/>
                    <a:pt x="12641" y="0"/>
                  </a:cubicBezTo>
                  <a:close/>
                </a:path>
              </a:pathLst>
            </a:custGeom>
            <a:noFill/>
            <a:ln w="25400" cap="flat">
              <a:solidFill>
                <a:srgbClr val="B69B6A"/>
              </a:solidFill>
              <a:prstDash val="solid"/>
              <a:round/>
            </a:ln>
            <a:effectLst/>
          </p:spPr>
          <p:txBody>
            <a:bodyPr wrap="square" lIns="0" tIns="0" rIns="0" bIns="0" numCol="1" anchor="ctr">
              <a:noAutofit/>
            </a:bodyPr>
            <a:lstStyle/>
            <a:p>
              <a:pPr>
                <a:defRPr sz="1400"/>
              </a:pPr>
            </a:p>
          </p:txBody>
        </p:sp>
        <p:sp>
          <p:nvSpPr>
            <p:cNvPr id="12381" name="Google Shape;2562;p74"/>
            <p:cNvSpPr/>
            <p:nvPr/>
          </p:nvSpPr>
          <p:spPr>
            <a:xfrm>
              <a:off x="4984451" y="2509342"/>
              <a:ext cx="483843" cy="358234"/>
            </a:xfrm>
            <a:custGeom>
              <a:avLst/>
              <a:gdLst/>
              <a:ahLst/>
              <a:cxnLst>
                <a:cxn ang="0">
                  <a:pos x="wd2" y="hd2"/>
                </a:cxn>
                <a:cxn ang="5400000">
                  <a:pos x="wd2" y="hd2"/>
                </a:cxn>
                <a:cxn ang="10800000">
                  <a:pos x="wd2" y="hd2"/>
                </a:cxn>
                <a:cxn ang="16200000">
                  <a:pos x="wd2" y="hd2"/>
                </a:cxn>
              </a:cxnLst>
              <a:rect l="0" t="0" r="r" b="b"/>
              <a:pathLst>
                <a:path w="21256" h="21600" fill="norm" stroke="1" extrusionOk="0">
                  <a:moveTo>
                    <a:pt x="913" y="0"/>
                  </a:moveTo>
                  <a:cubicBezTo>
                    <a:pt x="594" y="0"/>
                    <a:pt x="288" y="87"/>
                    <a:pt x="0" y="277"/>
                  </a:cubicBezTo>
                  <a:cubicBezTo>
                    <a:pt x="716" y="2361"/>
                    <a:pt x="1963" y="4657"/>
                    <a:pt x="2836" y="6860"/>
                  </a:cubicBezTo>
                  <a:cubicBezTo>
                    <a:pt x="6355" y="15742"/>
                    <a:pt x="13519" y="21600"/>
                    <a:pt x="20824" y="21600"/>
                  </a:cubicBezTo>
                  <a:cubicBezTo>
                    <a:pt x="20912" y="21600"/>
                    <a:pt x="21000" y="21599"/>
                    <a:pt x="21088" y="21597"/>
                  </a:cubicBezTo>
                  <a:cubicBezTo>
                    <a:pt x="21600" y="20871"/>
                    <a:pt x="20843" y="19762"/>
                    <a:pt x="20168" y="19365"/>
                  </a:cubicBezTo>
                  <a:cubicBezTo>
                    <a:pt x="18301" y="18274"/>
                    <a:pt x="16293" y="17727"/>
                    <a:pt x="14381" y="16797"/>
                  </a:cubicBezTo>
                  <a:cubicBezTo>
                    <a:pt x="12468" y="15868"/>
                    <a:pt x="10577" y="14462"/>
                    <a:pt x="9442" y="12131"/>
                  </a:cubicBezTo>
                  <a:cubicBezTo>
                    <a:pt x="8969" y="11159"/>
                    <a:pt x="8645" y="10063"/>
                    <a:pt x="8256" y="9021"/>
                  </a:cubicBezTo>
                  <a:cubicBezTo>
                    <a:pt x="7252" y="6338"/>
                    <a:pt x="3633" y="0"/>
                    <a:pt x="913" y="0"/>
                  </a:cubicBezTo>
                  <a:close/>
                </a:path>
              </a:pathLst>
            </a:custGeom>
            <a:noFill/>
            <a:ln w="25400" cap="flat">
              <a:solidFill>
                <a:srgbClr val="B69B6A"/>
              </a:solidFill>
              <a:prstDash val="solid"/>
              <a:round/>
            </a:ln>
            <a:effectLst/>
          </p:spPr>
          <p:txBody>
            <a:bodyPr wrap="square" lIns="0" tIns="0" rIns="0" bIns="0" numCol="1" anchor="ctr">
              <a:noAutofit/>
            </a:bodyPr>
            <a:lstStyle/>
            <a:p>
              <a:pPr>
                <a:defRPr sz="1400"/>
              </a:pPr>
            </a:p>
          </p:txBody>
        </p:sp>
        <p:sp>
          <p:nvSpPr>
            <p:cNvPr id="12382" name="Google Shape;2563;p74"/>
            <p:cNvSpPr/>
            <p:nvPr/>
          </p:nvSpPr>
          <p:spPr>
            <a:xfrm>
              <a:off x="5298880" y="2873177"/>
              <a:ext cx="829637" cy="721291"/>
            </a:xfrm>
            <a:custGeom>
              <a:avLst/>
              <a:gdLst/>
              <a:ahLst/>
              <a:cxnLst>
                <a:cxn ang="0">
                  <a:pos x="wd2" y="hd2"/>
                </a:cxn>
                <a:cxn ang="5400000">
                  <a:pos x="wd2" y="hd2"/>
                </a:cxn>
                <a:cxn ang="10800000">
                  <a:pos x="wd2" y="hd2"/>
                </a:cxn>
                <a:cxn ang="16200000">
                  <a:pos x="wd2" y="hd2"/>
                </a:cxn>
              </a:cxnLst>
              <a:rect l="0" t="0" r="r" b="b"/>
              <a:pathLst>
                <a:path w="21110" h="21600" fill="norm" stroke="1" extrusionOk="0">
                  <a:moveTo>
                    <a:pt x="9632" y="0"/>
                  </a:moveTo>
                  <a:cubicBezTo>
                    <a:pt x="7873" y="0"/>
                    <a:pt x="5934" y="1451"/>
                    <a:pt x="4838" y="2909"/>
                  </a:cubicBezTo>
                  <a:cubicBezTo>
                    <a:pt x="4288" y="3640"/>
                    <a:pt x="3775" y="4534"/>
                    <a:pt x="2971" y="4762"/>
                  </a:cubicBezTo>
                  <a:cubicBezTo>
                    <a:pt x="2498" y="4897"/>
                    <a:pt x="1991" y="4769"/>
                    <a:pt x="1516" y="4901"/>
                  </a:cubicBezTo>
                  <a:cubicBezTo>
                    <a:pt x="119" y="5285"/>
                    <a:pt x="-206" y="7518"/>
                    <a:pt x="112" y="9181"/>
                  </a:cubicBezTo>
                  <a:cubicBezTo>
                    <a:pt x="429" y="10844"/>
                    <a:pt x="1085" y="12589"/>
                    <a:pt x="563" y="14178"/>
                  </a:cubicBezTo>
                  <a:cubicBezTo>
                    <a:pt x="457" y="14497"/>
                    <a:pt x="305" y="14810"/>
                    <a:pt x="309" y="15154"/>
                  </a:cubicBezTo>
                  <a:cubicBezTo>
                    <a:pt x="315" y="15565"/>
                    <a:pt x="552" y="15925"/>
                    <a:pt x="829" y="16173"/>
                  </a:cubicBezTo>
                  <a:cubicBezTo>
                    <a:pt x="1275" y="16570"/>
                    <a:pt x="1786" y="16729"/>
                    <a:pt x="2322" y="16729"/>
                  </a:cubicBezTo>
                  <a:cubicBezTo>
                    <a:pt x="3321" y="16729"/>
                    <a:pt x="4406" y="16178"/>
                    <a:pt x="5318" y="15590"/>
                  </a:cubicBezTo>
                  <a:cubicBezTo>
                    <a:pt x="6324" y="14942"/>
                    <a:pt x="7483" y="14256"/>
                    <a:pt x="8575" y="14256"/>
                  </a:cubicBezTo>
                  <a:cubicBezTo>
                    <a:pt x="9005" y="14256"/>
                    <a:pt x="9425" y="14363"/>
                    <a:pt x="9821" y="14620"/>
                  </a:cubicBezTo>
                  <a:cubicBezTo>
                    <a:pt x="11318" y="15592"/>
                    <a:pt x="11459" y="18054"/>
                    <a:pt x="12382" y="19763"/>
                  </a:cubicBezTo>
                  <a:cubicBezTo>
                    <a:pt x="12962" y="20835"/>
                    <a:pt x="14042" y="21600"/>
                    <a:pt x="15073" y="21600"/>
                  </a:cubicBezTo>
                  <a:cubicBezTo>
                    <a:pt x="15485" y="21600"/>
                    <a:pt x="15889" y="21478"/>
                    <a:pt x="16250" y="21205"/>
                  </a:cubicBezTo>
                  <a:cubicBezTo>
                    <a:pt x="16681" y="20879"/>
                    <a:pt x="16999" y="20388"/>
                    <a:pt x="17309" y="19906"/>
                  </a:cubicBezTo>
                  <a:lnTo>
                    <a:pt x="19212" y="16950"/>
                  </a:lnTo>
                  <a:cubicBezTo>
                    <a:pt x="20051" y="15646"/>
                    <a:pt x="20920" y="14256"/>
                    <a:pt x="21082" y="12626"/>
                  </a:cubicBezTo>
                  <a:cubicBezTo>
                    <a:pt x="21394" y="9477"/>
                    <a:pt x="19047" y="6948"/>
                    <a:pt x="16930" y="5020"/>
                  </a:cubicBezTo>
                  <a:cubicBezTo>
                    <a:pt x="16817" y="4015"/>
                    <a:pt x="16696" y="2982"/>
                    <a:pt x="16265" y="2107"/>
                  </a:cubicBezTo>
                  <a:cubicBezTo>
                    <a:pt x="15852" y="1269"/>
                    <a:pt x="15232" y="790"/>
                    <a:pt x="14752" y="790"/>
                  </a:cubicBezTo>
                  <a:cubicBezTo>
                    <a:pt x="14228" y="790"/>
                    <a:pt x="13869" y="1357"/>
                    <a:pt x="14120" y="2651"/>
                  </a:cubicBezTo>
                  <a:cubicBezTo>
                    <a:pt x="14104" y="2652"/>
                    <a:pt x="14088" y="2652"/>
                    <a:pt x="14073" y="2652"/>
                  </a:cubicBezTo>
                  <a:cubicBezTo>
                    <a:pt x="12713" y="2652"/>
                    <a:pt x="11604" y="266"/>
                    <a:pt x="10085" y="34"/>
                  </a:cubicBezTo>
                  <a:cubicBezTo>
                    <a:pt x="9935" y="11"/>
                    <a:pt x="9785" y="0"/>
                    <a:pt x="9632" y="0"/>
                  </a:cubicBezTo>
                  <a:close/>
                </a:path>
              </a:pathLst>
            </a:custGeom>
            <a:noFill/>
            <a:ln w="25400" cap="flat">
              <a:solidFill>
                <a:srgbClr val="B69B6A"/>
              </a:solidFill>
              <a:prstDash val="solid"/>
              <a:round/>
            </a:ln>
            <a:effectLst/>
          </p:spPr>
          <p:txBody>
            <a:bodyPr wrap="square" lIns="0" tIns="0" rIns="0" bIns="0" numCol="1" anchor="ctr">
              <a:noAutofit/>
            </a:bodyPr>
            <a:lstStyle/>
            <a:p>
              <a:pPr>
                <a:defRPr sz="1400"/>
              </a:pPr>
            </a:p>
          </p:txBody>
        </p:sp>
      </p:grpSp>
      <p:sp>
        <p:nvSpPr>
          <p:cNvPr id="12384" name="TextBox 15"/>
          <p:cNvSpPr txBox="1"/>
          <p:nvPr/>
        </p:nvSpPr>
        <p:spPr>
          <a:xfrm>
            <a:off x="466738" y="1508566"/>
            <a:ext cx="4104854" cy="701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222222"/>
                </a:solidFill>
              </a:defRPr>
            </a:lvl1pPr>
          </a:lstStyle>
          <a:p>
            <a:pPr/>
            <a:r>
              <a:t>Lorem ipsum dolor sit amet, consectetur adipiscing elit, sed do eiusmod tempor incididunt ut labore et dolore magna aliqua.</a:t>
            </a:r>
          </a:p>
        </p:txBody>
      </p:sp>
      <p:sp>
        <p:nvSpPr>
          <p:cNvPr id="12385" name="TextBox 15"/>
          <p:cNvSpPr txBox="1"/>
          <p:nvPr/>
        </p:nvSpPr>
        <p:spPr>
          <a:xfrm>
            <a:off x="466738" y="1217218"/>
            <a:ext cx="4104854" cy="345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700">
                <a:solidFill>
                  <a:srgbClr val="222222"/>
                </a:solidFill>
                <a:latin typeface="Raleway Regular"/>
                <a:ea typeface="Raleway Regular"/>
                <a:cs typeface="Raleway Regular"/>
                <a:sym typeface="Raleway Regular"/>
              </a:defRPr>
            </a:lvl1pPr>
          </a:lstStyle>
          <a:p>
            <a:pPr/>
            <a:r>
              <a:t>Title 1</a:t>
            </a:r>
          </a:p>
        </p:txBody>
      </p:sp>
      <p:sp>
        <p:nvSpPr>
          <p:cNvPr id="12386" name="TextBox 15"/>
          <p:cNvSpPr txBox="1"/>
          <p:nvPr/>
        </p:nvSpPr>
        <p:spPr>
          <a:xfrm>
            <a:off x="466738" y="2694246"/>
            <a:ext cx="4104854" cy="701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222222"/>
                </a:solidFill>
              </a:defRPr>
            </a:lvl1pPr>
          </a:lstStyle>
          <a:p>
            <a:pPr/>
            <a:r>
              <a:t>Lorem ipsum dolor sit amet, consectetur adipiscing elit, sed do eiusmod tempor incididunt ut labore et dolore magna aliqua.</a:t>
            </a:r>
          </a:p>
        </p:txBody>
      </p:sp>
      <p:sp>
        <p:nvSpPr>
          <p:cNvPr id="12387" name="TextBox 15"/>
          <p:cNvSpPr txBox="1"/>
          <p:nvPr/>
        </p:nvSpPr>
        <p:spPr>
          <a:xfrm>
            <a:off x="466738" y="2402899"/>
            <a:ext cx="4104854" cy="345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700">
                <a:solidFill>
                  <a:srgbClr val="222222"/>
                </a:solidFill>
                <a:latin typeface="Raleway Regular"/>
                <a:ea typeface="Raleway Regular"/>
                <a:cs typeface="Raleway Regular"/>
                <a:sym typeface="Raleway Regular"/>
              </a:defRPr>
            </a:lvl1pPr>
          </a:lstStyle>
          <a:p>
            <a:pPr/>
            <a:r>
              <a:t>Title 2</a:t>
            </a:r>
          </a:p>
        </p:txBody>
      </p:sp>
      <p:sp>
        <p:nvSpPr>
          <p:cNvPr id="12388" name="TextBox 15"/>
          <p:cNvSpPr txBox="1"/>
          <p:nvPr/>
        </p:nvSpPr>
        <p:spPr>
          <a:xfrm>
            <a:off x="466738" y="3911420"/>
            <a:ext cx="4104854" cy="701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222222"/>
                </a:solidFill>
              </a:defRPr>
            </a:lvl1pPr>
          </a:lstStyle>
          <a:p>
            <a:pPr/>
            <a:r>
              <a:t>Lorem ipsum dolor sit amet, consectetur adipiscing elit, sed do eiusmod tempor incididunt ut labore et dolore magna aliqua.</a:t>
            </a:r>
          </a:p>
        </p:txBody>
      </p:sp>
      <p:sp>
        <p:nvSpPr>
          <p:cNvPr id="12389" name="TextBox 15"/>
          <p:cNvSpPr txBox="1"/>
          <p:nvPr/>
        </p:nvSpPr>
        <p:spPr>
          <a:xfrm>
            <a:off x="466738" y="3620073"/>
            <a:ext cx="4104854" cy="345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700">
                <a:solidFill>
                  <a:srgbClr val="222222"/>
                </a:solidFill>
                <a:latin typeface="Raleway Regular"/>
                <a:ea typeface="Raleway Regular"/>
                <a:cs typeface="Raleway Regular"/>
                <a:sym typeface="Raleway Regular"/>
              </a:defRPr>
            </a:lvl1pPr>
          </a:lstStyle>
          <a:p>
            <a:pPr/>
            <a:r>
              <a:t>Title 3</a:t>
            </a:r>
          </a:p>
        </p:txBody>
      </p:sp>
      <p:sp>
        <p:nvSpPr>
          <p:cNvPr id="12390" name="TextBox 15"/>
          <p:cNvSpPr txBox="1"/>
          <p:nvPr/>
        </p:nvSpPr>
        <p:spPr>
          <a:xfrm>
            <a:off x="466738" y="5138999"/>
            <a:ext cx="4104854" cy="701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222222"/>
                </a:solidFill>
              </a:defRPr>
            </a:lvl1pPr>
          </a:lstStyle>
          <a:p>
            <a:pPr/>
            <a:r>
              <a:t>Lorem ipsum dolor sit amet, consectetur adipiscing elit, sed do eiusmod tempor incididunt ut labore et dolore magna aliqua.</a:t>
            </a:r>
          </a:p>
        </p:txBody>
      </p:sp>
      <p:sp>
        <p:nvSpPr>
          <p:cNvPr id="12391" name="TextBox 15"/>
          <p:cNvSpPr txBox="1"/>
          <p:nvPr/>
        </p:nvSpPr>
        <p:spPr>
          <a:xfrm>
            <a:off x="466738" y="4847652"/>
            <a:ext cx="4104854" cy="345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700">
                <a:solidFill>
                  <a:srgbClr val="222222"/>
                </a:solidFill>
                <a:latin typeface="Raleway Regular"/>
                <a:ea typeface="Raleway Regular"/>
                <a:cs typeface="Raleway Regular"/>
                <a:sym typeface="Raleway Regular"/>
              </a:defRPr>
            </a:lvl1pPr>
          </a:lstStyle>
          <a:p>
            <a:pPr/>
            <a:r>
              <a:t>Title 4</a:t>
            </a:r>
          </a:p>
        </p:txBody>
      </p:sp>
      <p:sp>
        <p:nvSpPr>
          <p:cNvPr id="12392" name="Google Shape;4218;p74"/>
          <p:cNvSpPr/>
          <p:nvPr/>
        </p:nvSpPr>
        <p:spPr>
          <a:xfrm flipH="1">
            <a:off x="8517482" y="3488008"/>
            <a:ext cx="178590" cy="262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2" y="2896"/>
                </a:moveTo>
                <a:cubicBezTo>
                  <a:pt x="14159" y="2896"/>
                  <a:pt x="16904" y="4762"/>
                  <a:pt x="16904" y="7118"/>
                </a:cubicBezTo>
                <a:cubicBezTo>
                  <a:pt x="16904" y="9425"/>
                  <a:pt x="14159" y="11291"/>
                  <a:pt x="10692" y="11291"/>
                </a:cubicBezTo>
                <a:cubicBezTo>
                  <a:pt x="7296" y="11291"/>
                  <a:pt x="4551" y="9425"/>
                  <a:pt x="4551" y="7118"/>
                </a:cubicBezTo>
                <a:cubicBezTo>
                  <a:pt x="4551" y="4762"/>
                  <a:pt x="7296" y="2896"/>
                  <a:pt x="10692" y="2896"/>
                </a:cubicBezTo>
                <a:close/>
                <a:moveTo>
                  <a:pt x="10764" y="0"/>
                </a:moveTo>
                <a:cubicBezTo>
                  <a:pt x="4840" y="0"/>
                  <a:pt x="0" y="3289"/>
                  <a:pt x="0" y="7315"/>
                </a:cubicBezTo>
                <a:cubicBezTo>
                  <a:pt x="0" y="9376"/>
                  <a:pt x="2962" y="13058"/>
                  <a:pt x="2962" y="13058"/>
                </a:cubicBezTo>
                <a:lnTo>
                  <a:pt x="10403" y="21600"/>
                </a:lnTo>
                <a:lnTo>
                  <a:pt x="18132" y="13156"/>
                </a:lnTo>
                <a:cubicBezTo>
                  <a:pt x="18132" y="13156"/>
                  <a:pt x="21600" y="9622"/>
                  <a:pt x="21600" y="7315"/>
                </a:cubicBezTo>
                <a:cubicBezTo>
                  <a:pt x="21600" y="3289"/>
                  <a:pt x="16760" y="0"/>
                  <a:pt x="10764" y="0"/>
                </a:cubicBezTo>
                <a:close/>
              </a:path>
            </a:pathLst>
          </a:custGeom>
          <a:solidFill>
            <a:srgbClr val="CC0000"/>
          </a:solidFill>
          <a:ln w="12700">
            <a:solidFill>
              <a:srgbClr val="CC0000"/>
            </a:solidFill>
          </a:ln>
        </p:spPr>
        <p:txBody>
          <a:bodyPr lIns="0" tIns="0" rIns="0" bIns="0" anchor="ctr"/>
          <a:lstStyle/>
          <a:p>
            <a:pPr>
              <a:defRPr sz="1400"/>
            </a:pPr>
          </a:p>
        </p:txBody>
      </p:sp>
      <p:sp>
        <p:nvSpPr>
          <p:cNvPr id="12393" name="Google Shape;4218;p74"/>
          <p:cNvSpPr/>
          <p:nvPr/>
        </p:nvSpPr>
        <p:spPr>
          <a:xfrm flipH="1">
            <a:off x="7981217" y="2849222"/>
            <a:ext cx="178590" cy="262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2" y="2896"/>
                </a:moveTo>
                <a:cubicBezTo>
                  <a:pt x="14159" y="2896"/>
                  <a:pt x="16904" y="4762"/>
                  <a:pt x="16904" y="7118"/>
                </a:cubicBezTo>
                <a:cubicBezTo>
                  <a:pt x="16904" y="9425"/>
                  <a:pt x="14159" y="11291"/>
                  <a:pt x="10692" y="11291"/>
                </a:cubicBezTo>
                <a:cubicBezTo>
                  <a:pt x="7296" y="11291"/>
                  <a:pt x="4551" y="9425"/>
                  <a:pt x="4551" y="7118"/>
                </a:cubicBezTo>
                <a:cubicBezTo>
                  <a:pt x="4551" y="4762"/>
                  <a:pt x="7296" y="2896"/>
                  <a:pt x="10692" y="2896"/>
                </a:cubicBezTo>
                <a:close/>
                <a:moveTo>
                  <a:pt x="10764" y="0"/>
                </a:moveTo>
                <a:cubicBezTo>
                  <a:pt x="4840" y="0"/>
                  <a:pt x="0" y="3289"/>
                  <a:pt x="0" y="7315"/>
                </a:cubicBezTo>
                <a:cubicBezTo>
                  <a:pt x="0" y="9376"/>
                  <a:pt x="2962" y="13058"/>
                  <a:pt x="2962" y="13058"/>
                </a:cubicBezTo>
                <a:lnTo>
                  <a:pt x="10403" y="21600"/>
                </a:lnTo>
                <a:lnTo>
                  <a:pt x="18132" y="13156"/>
                </a:lnTo>
                <a:cubicBezTo>
                  <a:pt x="18132" y="13156"/>
                  <a:pt x="21600" y="9622"/>
                  <a:pt x="21600" y="7315"/>
                </a:cubicBezTo>
                <a:cubicBezTo>
                  <a:pt x="21600" y="3289"/>
                  <a:pt x="16760" y="0"/>
                  <a:pt x="10764" y="0"/>
                </a:cubicBezTo>
                <a:close/>
              </a:path>
            </a:pathLst>
          </a:custGeom>
          <a:solidFill>
            <a:srgbClr val="CC0000"/>
          </a:solidFill>
          <a:ln w="12700">
            <a:solidFill>
              <a:srgbClr val="CC0000"/>
            </a:solidFill>
          </a:ln>
        </p:spPr>
        <p:txBody>
          <a:bodyPr lIns="0" tIns="0" rIns="0" bIns="0" anchor="ctr"/>
          <a:lstStyle/>
          <a:p>
            <a:pPr>
              <a:defRPr sz="1400"/>
            </a:pPr>
          </a:p>
        </p:txBody>
      </p:sp>
      <p:sp>
        <p:nvSpPr>
          <p:cNvPr id="12394" name="Google Shape;4218;p74"/>
          <p:cNvSpPr/>
          <p:nvPr/>
        </p:nvSpPr>
        <p:spPr>
          <a:xfrm flipH="1">
            <a:off x="8951727" y="3113802"/>
            <a:ext cx="178590" cy="262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2" y="2896"/>
                </a:moveTo>
                <a:cubicBezTo>
                  <a:pt x="14159" y="2896"/>
                  <a:pt x="16904" y="4762"/>
                  <a:pt x="16904" y="7118"/>
                </a:cubicBezTo>
                <a:cubicBezTo>
                  <a:pt x="16904" y="9425"/>
                  <a:pt x="14159" y="11291"/>
                  <a:pt x="10692" y="11291"/>
                </a:cubicBezTo>
                <a:cubicBezTo>
                  <a:pt x="7296" y="11291"/>
                  <a:pt x="4551" y="9425"/>
                  <a:pt x="4551" y="7118"/>
                </a:cubicBezTo>
                <a:cubicBezTo>
                  <a:pt x="4551" y="4762"/>
                  <a:pt x="7296" y="2896"/>
                  <a:pt x="10692" y="2896"/>
                </a:cubicBezTo>
                <a:close/>
                <a:moveTo>
                  <a:pt x="10764" y="0"/>
                </a:moveTo>
                <a:cubicBezTo>
                  <a:pt x="4840" y="0"/>
                  <a:pt x="0" y="3289"/>
                  <a:pt x="0" y="7315"/>
                </a:cubicBezTo>
                <a:cubicBezTo>
                  <a:pt x="0" y="9376"/>
                  <a:pt x="2962" y="13058"/>
                  <a:pt x="2962" y="13058"/>
                </a:cubicBezTo>
                <a:lnTo>
                  <a:pt x="10403" y="21600"/>
                </a:lnTo>
                <a:lnTo>
                  <a:pt x="18132" y="13156"/>
                </a:lnTo>
                <a:cubicBezTo>
                  <a:pt x="18132" y="13156"/>
                  <a:pt x="21600" y="9622"/>
                  <a:pt x="21600" y="7315"/>
                </a:cubicBezTo>
                <a:cubicBezTo>
                  <a:pt x="21600" y="3289"/>
                  <a:pt x="16760" y="0"/>
                  <a:pt x="10764" y="0"/>
                </a:cubicBezTo>
                <a:close/>
              </a:path>
            </a:pathLst>
          </a:custGeom>
          <a:solidFill>
            <a:srgbClr val="CC0000"/>
          </a:solidFill>
          <a:ln w="12700">
            <a:solidFill>
              <a:srgbClr val="CC0000"/>
            </a:solidFill>
          </a:ln>
        </p:spPr>
        <p:txBody>
          <a:bodyPr lIns="0" tIns="0" rIns="0" bIns="0" anchor="ctr"/>
          <a:lstStyle/>
          <a:p>
            <a:pPr>
              <a:defRPr sz="1400"/>
            </a:pPr>
          </a:p>
        </p:txBody>
      </p:sp>
      <p:sp>
        <p:nvSpPr>
          <p:cNvPr id="12395" name="Google Shape;4218;p74"/>
          <p:cNvSpPr/>
          <p:nvPr/>
        </p:nvSpPr>
        <p:spPr>
          <a:xfrm flipH="1">
            <a:off x="6187843" y="3211990"/>
            <a:ext cx="178590" cy="262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2" y="2896"/>
                </a:moveTo>
                <a:cubicBezTo>
                  <a:pt x="14159" y="2896"/>
                  <a:pt x="16904" y="4762"/>
                  <a:pt x="16904" y="7118"/>
                </a:cubicBezTo>
                <a:cubicBezTo>
                  <a:pt x="16904" y="9425"/>
                  <a:pt x="14159" y="11291"/>
                  <a:pt x="10692" y="11291"/>
                </a:cubicBezTo>
                <a:cubicBezTo>
                  <a:pt x="7296" y="11291"/>
                  <a:pt x="4551" y="9425"/>
                  <a:pt x="4551" y="7118"/>
                </a:cubicBezTo>
                <a:cubicBezTo>
                  <a:pt x="4551" y="4762"/>
                  <a:pt x="7296" y="2896"/>
                  <a:pt x="10692" y="2896"/>
                </a:cubicBezTo>
                <a:close/>
                <a:moveTo>
                  <a:pt x="10764" y="0"/>
                </a:moveTo>
                <a:cubicBezTo>
                  <a:pt x="4840" y="0"/>
                  <a:pt x="0" y="3289"/>
                  <a:pt x="0" y="7315"/>
                </a:cubicBezTo>
                <a:cubicBezTo>
                  <a:pt x="0" y="9376"/>
                  <a:pt x="2962" y="13058"/>
                  <a:pt x="2962" y="13058"/>
                </a:cubicBezTo>
                <a:lnTo>
                  <a:pt x="10403" y="21600"/>
                </a:lnTo>
                <a:lnTo>
                  <a:pt x="18132" y="13156"/>
                </a:lnTo>
                <a:cubicBezTo>
                  <a:pt x="18132" y="13156"/>
                  <a:pt x="21600" y="9622"/>
                  <a:pt x="21600" y="7315"/>
                </a:cubicBezTo>
                <a:cubicBezTo>
                  <a:pt x="21600" y="3289"/>
                  <a:pt x="16760" y="0"/>
                  <a:pt x="10764" y="0"/>
                </a:cubicBezTo>
                <a:close/>
              </a:path>
            </a:pathLst>
          </a:custGeom>
          <a:solidFill>
            <a:srgbClr val="CC0000"/>
          </a:solidFill>
          <a:ln w="12700">
            <a:solidFill>
              <a:srgbClr val="CC0000"/>
            </a:solidFill>
          </a:ln>
        </p:spPr>
        <p:txBody>
          <a:bodyPr lIns="0" tIns="0" rIns="0" bIns="0" anchor="ctr"/>
          <a:lstStyle/>
          <a:p>
            <a:pPr>
              <a:defRPr sz="1400"/>
            </a:pPr>
          </a:p>
        </p:txBody>
      </p:sp>
      <p:sp>
        <p:nvSpPr>
          <p:cNvPr id="12396"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397"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398" name="Rectangle 54"/>
          <p:cNvSpPr txBox="1"/>
          <p:nvPr/>
        </p:nvSpPr>
        <p:spPr>
          <a:xfrm>
            <a:off x="290510" y="106360"/>
            <a:ext cx="39735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Informational Infographics</a:t>
            </a:r>
          </a:p>
        </p:txBody>
      </p:sp>
      <p:pic>
        <p:nvPicPr>
          <p:cNvPr id="12399"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5" name="Triangle"/>
          <p:cNvSpPr/>
          <p:nvPr/>
        </p:nvSpPr>
        <p:spPr>
          <a:xfrm flipH="1" rot="16200000">
            <a:off x="9796750" y="4571061"/>
            <a:ext cx="392495" cy="1437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973"/>
                </a:lnTo>
                <a:lnTo>
                  <a:pt x="172" y="21600"/>
                </a:lnTo>
                <a:lnTo>
                  <a:pt x="0" y="0"/>
                </a:lnTo>
                <a:close/>
              </a:path>
            </a:pathLst>
          </a:custGeom>
          <a:solidFill>
            <a:srgbClr val="EFEFEF"/>
          </a:solidFill>
          <a:ln w="12700">
            <a:miter lim="400000"/>
          </a:ln>
          <a:effectLst>
            <a:outerShdw sx="100000" sy="100000" kx="0" ky="0" algn="b" rotWithShape="0" blurRad="63500" dist="0" dir="5400000">
              <a:srgbClr val="000000">
                <a:alpha val="12747"/>
              </a:srgbClr>
            </a:outerShdw>
          </a:effectLst>
        </p:spPr>
        <p:txBody>
          <a:bodyPr lIns="45718" tIns="45718" rIns="45718" bIns="45718"/>
          <a:lstStyle/>
          <a:p>
            <a:pPr>
              <a:defRPr>
                <a:latin typeface="Helvetica"/>
                <a:ea typeface="Helvetica"/>
                <a:cs typeface="Helvetica"/>
                <a:sym typeface="Helvetica"/>
              </a:defRPr>
            </a:pPr>
          </a:p>
        </p:txBody>
      </p:sp>
      <p:sp>
        <p:nvSpPr>
          <p:cNvPr id="10166" name="Triangle"/>
          <p:cNvSpPr/>
          <p:nvPr/>
        </p:nvSpPr>
        <p:spPr>
          <a:xfrm>
            <a:off x="11533968" y="2710478"/>
            <a:ext cx="392495" cy="1437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973"/>
                </a:lnTo>
                <a:lnTo>
                  <a:pt x="172" y="21600"/>
                </a:lnTo>
                <a:lnTo>
                  <a:pt x="0" y="0"/>
                </a:lnTo>
                <a:close/>
              </a:path>
            </a:pathLst>
          </a:custGeom>
          <a:solidFill>
            <a:srgbClr val="EFEFEF"/>
          </a:solidFill>
          <a:ln w="12700">
            <a:miter lim="400000"/>
          </a:ln>
          <a:effectLst>
            <a:outerShdw sx="100000" sy="100000" kx="0" ky="0" algn="b" rotWithShape="0" blurRad="63500" dist="0" dir="5400000">
              <a:srgbClr val="000000">
                <a:alpha val="12747"/>
              </a:srgbClr>
            </a:outerShdw>
          </a:effectLst>
        </p:spPr>
        <p:txBody>
          <a:bodyPr lIns="45718" tIns="45718" rIns="45718" bIns="45718"/>
          <a:lstStyle/>
          <a:p>
            <a:pPr>
              <a:defRPr>
                <a:latin typeface="Helvetica"/>
                <a:ea typeface="Helvetica"/>
                <a:cs typeface="Helvetica"/>
                <a:sym typeface="Helvetica"/>
              </a:defRPr>
            </a:pPr>
          </a:p>
        </p:txBody>
      </p:sp>
      <p:sp>
        <p:nvSpPr>
          <p:cNvPr id="10167" name="Rectangle"/>
          <p:cNvSpPr/>
          <p:nvPr/>
        </p:nvSpPr>
        <p:spPr>
          <a:xfrm>
            <a:off x="8360747" y="1818462"/>
            <a:ext cx="3264500" cy="3281345"/>
          </a:xfrm>
          <a:prstGeom prst="rect">
            <a:avLst/>
          </a:prstGeom>
          <a:solidFill>
            <a:srgbClr val="EFEFEF"/>
          </a:solidFill>
          <a:ln w="12700">
            <a:miter lim="400000"/>
          </a:ln>
        </p:spPr>
        <p:txBody>
          <a:bodyPr lIns="45718" tIns="45718" rIns="45718" bIns="45718" anchor="ctr"/>
          <a:lstStyle/>
          <a:p>
            <a:pPr>
              <a:defRPr>
                <a:latin typeface="Helvetica"/>
                <a:ea typeface="Helvetica"/>
                <a:cs typeface="Helvetica"/>
                <a:sym typeface="Helvetica"/>
              </a:defRPr>
            </a:pPr>
          </a:p>
        </p:txBody>
      </p:sp>
      <p:sp>
        <p:nvSpPr>
          <p:cNvPr id="10168" name="Rectangle 54"/>
          <p:cNvSpPr txBox="1"/>
          <p:nvPr/>
        </p:nvSpPr>
        <p:spPr>
          <a:xfrm>
            <a:off x="352329" y="175417"/>
            <a:ext cx="1698550"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latin typeface="Raleway Regular"/>
                <a:ea typeface="Raleway Regular"/>
                <a:cs typeface="Raleway Regular"/>
                <a:sym typeface="Raleway Regular"/>
              </a:defRPr>
            </a:lvl1pPr>
          </a:lstStyle>
          <a:p>
            <a:pPr/>
            <a:r>
              <a:t>Style Guide</a:t>
            </a:r>
          </a:p>
        </p:txBody>
      </p:sp>
      <p:sp>
        <p:nvSpPr>
          <p:cNvPr id="10169"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0170" name="Style 5"/>
          <p:cNvSpPr txBox="1"/>
          <p:nvPr/>
        </p:nvSpPr>
        <p:spPr>
          <a:xfrm>
            <a:off x="352329" y="1412970"/>
            <a:ext cx="587529"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400">
                <a:latin typeface="Raleway Medium"/>
                <a:ea typeface="Raleway Medium"/>
                <a:cs typeface="Raleway Medium"/>
                <a:sym typeface="Raleway Medium"/>
              </a:defRPr>
            </a:pPr>
            <a:r>
              <a:t>Style </a:t>
            </a:r>
            <a:r>
              <a:rPr>
                <a:latin typeface="Suisse Int'l"/>
                <a:ea typeface="Suisse Int'l"/>
                <a:cs typeface="Suisse Int'l"/>
                <a:sym typeface="Suisse Int'l"/>
              </a:rPr>
              <a:t>5</a:t>
            </a:r>
          </a:p>
        </p:txBody>
      </p:sp>
      <p:sp>
        <p:nvSpPr>
          <p:cNvPr id="10171" name="-Cards"/>
          <p:cNvSpPr txBox="1"/>
          <p:nvPr/>
        </p:nvSpPr>
        <p:spPr>
          <a:xfrm>
            <a:off x="352329" y="966953"/>
            <a:ext cx="66273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600">
                <a:solidFill>
                  <a:srgbClr val="212121"/>
                </a:solidFill>
                <a:latin typeface="Raleway Regular"/>
                <a:ea typeface="Raleway Regular"/>
                <a:cs typeface="Raleway Regular"/>
                <a:sym typeface="Raleway Regular"/>
              </a:defRPr>
            </a:lvl1pPr>
          </a:lstStyle>
          <a:p>
            <a:pPr/>
            <a:r>
              <a:t>-Cards</a:t>
            </a:r>
          </a:p>
        </p:txBody>
      </p:sp>
      <p:sp>
        <p:nvSpPr>
          <p:cNvPr id="10172" name="Rectangle"/>
          <p:cNvSpPr/>
          <p:nvPr/>
        </p:nvSpPr>
        <p:spPr>
          <a:xfrm>
            <a:off x="352903" y="1818462"/>
            <a:ext cx="3513542" cy="3221076"/>
          </a:xfrm>
          <a:prstGeom prst="rect">
            <a:avLst/>
          </a:prstGeom>
          <a:solidFill>
            <a:srgbClr val="EFEFEF"/>
          </a:solidFill>
          <a:ln w="12700">
            <a:miter lim="400000"/>
          </a:ln>
        </p:spPr>
        <p:txBody>
          <a:bodyPr lIns="45718" tIns="45718" rIns="45718" bIns="45718" anchor="ctr"/>
          <a:lstStyle/>
          <a:p>
            <a:pPr/>
          </a:p>
        </p:txBody>
      </p:sp>
      <p:sp>
        <p:nvSpPr>
          <p:cNvPr id="10173" name="Style 6"/>
          <p:cNvSpPr txBox="1"/>
          <p:nvPr/>
        </p:nvSpPr>
        <p:spPr>
          <a:xfrm>
            <a:off x="4338942" y="1412970"/>
            <a:ext cx="588951"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400">
                <a:latin typeface="Raleway Medium"/>
                <a:ea typeface="Raleway Medium"/>
                <a:cs typeface="Raleway Medium"/>
                <a:sym typeface="Raleway Medium"/>
              </a:defRPr>
            </a:pPr>
            <a:r>
              <a:t>Style </a:t>
            </a:r>
            <a:r>
              <a:rPr>
                <a:latin typeface="Suisse Int'l"/>
                <a:ea typeface="Suisse Int'l"/>
                <a:cs typeface="Suisse Int'l"/>
                <a:sym typeface="Suisse Int'l"/>
              </a:rPr>
              <a:t>6</a:t>
            </a:r>
          </a:p>
        </p:txBody>
      </p:sp>
      <p:sp>
        <p:nvSpPr>
          <p:cNvPr id="10174" name="Rectangle"/>
          <p:cNvSpPr/>
          <p:nvPr/>
        </p:nvSpPr>
        <p:spPr>
          <a:xfrm>
            <a:off x="4339516" y="1818462"/>
            <a:ext cx="3513542" cy="2105156"/>
          </a:xfrm>
          <a:prstGeom prst="rect">
            <a:avLst/>
          </a:prstGeom>
          <a:solidFill>
            <a:srgbClr val="EFEFEF"/>
          </a:solidFill>
          <a:ln w="12700">
            <a:miter lim="400000"/>
          </a:ln>
        </p:spPr>
        <p:txBody>
          <a:bodyPr lIns="45718" tIns="45718" rIns="45718" bIns="45718" anchor="ctr"/>
          <a:lstStyle/>
          <a:p>
            <a:pPr/>
          </a:p>
        </p:txBody>
      </p:sp>
      <p:sp>
        <p:nvSpPr>
          <p:cNvPr id="10175" name="Style 7"/>
          <p:cNvSpPr txBox="1"/>
          <p:nvPr/>
        </p:nvSpPr>
        <p:spPr>
          <a:xfrm>
            <a:off x="8355900" y="1412970"/>
            <a:ext cx="570815"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400">
                <a:latin typeface="Raleway Medium"/>
                <a:ea typeface="Raleway Medium"/>
                <a:cs typeface="Raleway Medium"/>
                <a:sym typeface="Raleway Medium"/>
              </a:defRPr>
            </a:pPr>
            <a:r>
              <a:t>Style </a:t>
            </a:r>
            <a:r>
              <a:rPr>
                <a:latin typeface="Suisse Int'l"/>
                <a:ea typeface="Suisse Int'l"/>
                <a:cs typeface="Suisse Int'l"/>
                <a:sym typeface="Suisse Int'l"/>
              </a:rPr>
              <a:t>7</a:t>
            </a:r>
          </a:p>
        </p:txBody>
      </p:sp>
      <p:sp>
        <p:nvSpPr>
          <p:cNvPr id="10176" name="Rounded Rectangle"/>
          <p:cNvSpPr/>
          <p:nvPr/>
        </p:nvSpPr>
        <p:spPr>
          <a:xfrm>
            <a:off x="4304324" y="3340335"/>
            <a:ext cx="3583352" cy="1671796"/>
          </a:xfrm>
          <a:prstGeom prst="roundRect">
            <a:avLst>
              <a:gd name="adj" fmla="val 7597"/>
            </a:avLst>
          </a:prstGeom>
          <a:solidFill>
            <a:srgbClr val="797979"/>
          </a:solidFill>
          <a:ln w="12700">
            <a:miter lim="400000"/>
          </a:ln>
        </p:spPr>
        <p:txBody>
          <a:bodyPr lIns="45718" tIns="45718" rIns="45718" bIns="45718" anchor="ctr"/>
          <a:lstStyle/>
          <a:p>
            <a:pPr algn="ctr" defTabSz="1218204">
              <a:defRPr>
                <a:solidFill>
                  <a:srgbClr val="B69B6A"/>
                </a:solidFill>
                <a:latin typeface="Calibri"/>
                <a:ea typeface="Calibri"/>
                <a:cs typeface="Calibri"/>
                <a:sym typeface="Calibri"/>
              </a:defRPr>
            </a:pPr>
          </a:p>
        </p:txBody>
      </p:sp>
      <p:sp>
        <p:nvSpPr>
          <p:cNvPr id="10177" name="Title goes here"/>
          <p:cNvSpPr txBox="1"/>
          <p:nvPr/>
        </p:nvSpPr>
        <p:spPr>
          <a:xfrm>
            <a:off x="8624547" y="2047310"/>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latin typeface="Raleway Regular"/>
                <a:ea typeface="Raleway Regular"/>
                <a:cs typeface="Raleway Regular"/>
                <a:sym typeface="Raleway Regular"/>
              </a:defRPr>
            </a:lvl1pPr>
          </a:lstStyle>
          <a:p>
            <a:pPr/>
            <a:r>
              <a:t>Title goes here</a:t>
            </a:r>
          </a:p>
        </p:txBody>
      </p:sp>
      <p:sp>
        <p:nvSpPr>
          <p:cNvPr id="10178" name="Icon"/>
          <p:cNvSpPr txBox="1"/>
          <p:nvPr/>
        </p:nvSpPr>
        <p:spPr>
          <a:xfrm>
            <a:off x="1714119" y="2610006"/>
            <a:ext cx="791110"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424242"/>
                </a:solidFill>
                <a:latin typeface="Raleway Medium"/>
                <a:ea typeface="Raleway Medium"/>
                <a:cs typeface="Raleway Medium"/>
                <a:sym typeface="Raleway Medium"/>
              </a:defRPr>
            </a:lvl1pPr>
          </a:lstStyle>
          <a:p>
            <a:pPr/>
            <a:r>
              <a:t>Icon</a:t>
            </a:r>
          </a:p>
        </p:txBody>
      </p:sp>
      <p:sp>
        <p:nvSpPr>
          <p:cNvPr id="10179" name="Number"/>
          <p:cNvSpPr txBox="1"/>
          <p:nvPr/>
        </p:nvSpPr>
        <p:spPr>
          <a:xfrm>
            <a:off x="1297486" y="2047310"/>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400">
                <a:latin typeface="Raleway Regular"/>
                <a:ea typeface="Raleway Regular"/>
                <a:cs typeface="Raleway Regular"/>
                <a:sym typeface="Raleway Regular"/>
              </a:defRPr>
            </a:lvl1pPr>
          </a:lstStyle>
          <a:p>
            <a:pPr/>
            <a:r>
              <a:t>Number</a:t>
            </a:r>
          </a:p>
        </p:txBody>
      </p:sp>
      <p:sp>
        <p:nvSpPr>
          <p:cNvPr id="10180" name="Rounded Rectangle 33"/>
          <p:cNvSpPr/>
          <p:nvPr/>
        </p:nvSpPr>
        <p:spPr>
          <a:xfrm>
            <a:off x="359285" y="3045702"/>
            <a:ext cx="3500779" cy="512597"/>
          </a:xfrm>
          <a:prstGeom prst="roundRect">
            <a:avLst>
              <a:gd name="adj" fmla="val 0"/>
            </a:avLst>
          </a:prstGeom>
          <a:solidFill>
            <a:srgbClr val="B69B6A"/>
          </a:solidFill>
          <a:ln w="12700">
            <a:miter lim="400000"/>
          </a:ln>
        </p:spPr>
        <p:txBody>
          <a:bodyPr lIns="45719" rIns="45719" anchor="ctr"/>
          <a:lstStyle/>
          <a:p>
            <a:pPr algn="ctr">
              <a:defRPr sz="1200">
                <a:solidFill>
                  <a:srgbClr val="0D0D0D"/>
                </a:solidFill>
              </a:defRPr>
            </a:pPr>
          </a:p>
        </p:txBody>
      </p:sp>
      <p:sp>
        <p:nvSpPr>
          <p:cNvPr id="10181" name="Title Goes Here"/>
          <p:cNvSpPr txBox="1"/>
          <p:nvPr/>
        </p:nvSpPr>
        <p:spPr>
          <a:xfrm>
            <a:off x="1297486" y="3181350"/>
            <a:ext cx="1624377" cy="2413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600">
                <a:solidFill>
                  <a:srgbClr val="FFFFFF"/>
                </a:solidFill>
                <a:latin typeface="Raleway Regular"/>
                <a:ea typeface="Raleway Regular"/>
                <a:cs typeface="Raleway Regular"/>
                <a:sym typeface="Raleway Regular"/>
              </a:defRPr>
            </a:lvl1pPr>
          </a:lstStyle>
          <a:p>
            <a:pPr/>
            <a:r>
              <a:t>Title Goes Here</a:t>
            </a:r>
          </a:p>
        </p:txBody>
      </p:sp>
      <p:sp>
        <p:nvSpPr>
          <p:cNvPr id="10182" name="Body text"/>
          <p:cNvSpPr txBox="1"/>
          <p:nvPr/>
        </p:nvSpPr>
        <p:spPr>
          <a:xfrm>
            <a:off x="511262" y="3790793"/>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Body text</a:t>
            </a:r>
          </a:p>
        </p:txBody>
      </p:sp>
      <p:sp>
        <p:nvSpPr>
          <p:cNvPr id="10183" name="Body text"/>
          <p:cNvSpPr txBox="1"/>
          <p:nvPr/>
        </p:nvSpPr>
        <p:spPr>
          <a:xfrm>
            <a:off x="4510068" y="3803493"/>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FFFFFF"/>
                </a:solidFill>
                <a:latin typeface="Raleway Medium"/>
                <a:ea typeface="Raleway Medium"/>
                <a:cs typeface="Raleway Medium"/>
                <a:sym typeface="Raleway Medium"/>
              </a:defRPr>
            </a:lvl1pPr>
          </a:lstStyle>
          <a:p>
            <a:pPr/>
            <a:r>
              <a:t>Body text</a:t>
            </a:r>
          </a:p>
        </p:txBody>
      </p:sp>
      <p:sp>
        <p:nvSpPr>
          <p:cNvPr id="10184" name="Shape goes here"/>
          <p:cNvSpPr txBox="1"/>
          <p:nvPr/>
        </p:nvSpPr>
        <p:spPr>
          <a:xfrm>
            <a:off x="5259358" y="2299065"/>
            <a:ext cx="1624377"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600">
                <a:solidFill>
                  <a:srgbClr val="212121"/>
                </a:solidFill>
                <a:latin typeface="Raleway Regular"/>
                <a:ea typeface="Raleway Regular"/>
                <a:cs typeface="Raleway Regular"/>
                <a:sym typeface="Raleway Regular"/>
              </a:defRPr>
            </a:lvl1pPr>
          </a:lstStyle>
          <a:p>
            <a:pPr/>
            <a:r>
              <a:t>Shape goes here</a:t>
            </a:r>
          </a:p>
        </p:txBody>
      </p:sp>
      <p:sp>
        <p:nvSpPr>
          <p:cNvPr id="10185" name="Title goes here"/>
          <p:cNvSpPr txBox="1"/>
          <p:nvPr/>
        </p:nvSpPr>
        <p:spPr>
          <a:xfrm>
            <a:off x="4484668" y="3528412"/>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400">
                <a:solidFill>
                  <a:srgbClr val="FFFFFF"/>
                </a:solidFill>
                <a:latin typeface="Raleway Regular"/>
                <a:ea typeface="Raleway Regular"/>
                <a:cs typeface="Raleway Regular"/>
                <a:sym typeface="Raleway Regular"/>
              </a:defRPr>
            </a:lvl1pPr>
          </a:lstStyle>
          <a:p>
            <a:pPr/>
            <a:r>
              <a:t>Title goes here</a:t>
            </a:r>
          </a:p>
        </p:txBody>
      </p:sp>
      <p:sp>
        <p:nvSpPr>
          <p:cNvPr id="10186" name="Body text"/>
          <p:cNvSpPr txBox="1"/>
          <p:nvPr/>
        </p:nvSpPr>
        <p:spPr>
          <a:xfrm>
            <a:off x="8624547" y="2438765"/>
            <a:ext cx="162437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424242"/>
                </a:solidFill>
                <a:latin typeface="Raleway Medium"/>
                <a:ea typeface="Raleway Medium"/>
                <a:cs typeface="Raleway Medium"/>
                <a:sym typeface="Raleway Medium"/>
              </a:defRPr>
            </a:lvl1pPr>
          </a:lstStyle>
          <a:p>
            <a:pPr/>
            <a:r>
              <a:t>Body text</a:t>
            </a:r>
          </a:p>
        </p:txBody>
      </p:sp>
      <p:sp>
        <p:nvSpPr>
          <p:cNvPr id="10187"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188"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1" name="Rectangle 9"/>
          <p:cNvSpPr txBox="1"/>
          <p:nvPr/>
        </p:nvSpPr>
        <p:spPr>
          <a:xfrm>
            <a:off x="6698038" y="2788158"/>
            <a:ext cx="8375197" cy="688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lvl1pPr>
              <a:defRPr b="1" sz="4000">
                <a:latin typeface="Raleway Regular"/>
                <a:ea typeface="Raleway Regular"/>
                <a:cs typeface="Raleway Regular"/>
                <a:sym typeface="Raleway Regular"/>
              </a:defRPr>
            </a:lvl1pPr>
          </a:lstStyle>
          <a:p>
            <a:pPr/>
            <a:r>
              <a:t>07. Table</a:t>
            </a:r>
          </a:p>
        </p:txBody>
      </p:sp>
      <p:sp>
        <p:nvSpPr>
          <p:cNvPr id="12402" name="Rectangle 13"/>
          <p:cNvSpPr/>
          <p:nvPr/>
        </p:nvSpPr>
        <p:spPr>
          <a:xfrm flipH="1" rot="10800000">
            <a:off x="6740517" y="3796260"/>
            <a:ext cx="523244" cy="68395"/>
          </a:xfrm>
          <a:prstGeom prst="rect">
            <a:avLst/>
          </a:prstGeom>
          <a:solidFill>
            <a:srgbClr val="C22D26"/>
          </a:solidFill>
          <a:ln w="12700">
            <a:miter lim="400000"/>
          </a:ln>
        </p:spPr>
        <p:txBody>
          <a:bodyPr lIns="45719" rIns="45719" anchor="ctr"/>
          <a:lstStyle/>
          <a:p>
            <a:pPr algn="ctr"/>
          </a:p>
        </p:txBody>
      </p:sp>
      <p:sp>
        <p:nvSpPr>
          <p:cNvPr id="12403" name="Rectangle 9"/>
          <p:cNvSpPr txBox="1"/>
          <p:nvPr/>
        </p:nvSpPr>
        <p:spPr>
          <a:xfrm>
            <a:off x="6698038" y="3390411"/>
            <a:ext cx="8375197"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lvl1pPr>
          </a:lstStyle>
          <a:p>
            <a:pPr/>
            <a:r>
              <a:t>Different table styles</a:t>
            </a:r>
          </a:p>
        </p:txBody>
      </p:sp>
      <p:pic>
        <p:nvPicPr>
          <p:cNvPr id="12404" name="etisalat_by_eand_Latin_Primary logo_RGB_BlackRed.png" descr="etisalat_by_eand_Latin_Primary logo_RGB_BlackRed.png"/>
          <p:cNvPicPr>
            <a:picLocks noChangeAspect="1"/>
          </p:cNvPicPr>
          <p:nvPr/>
        </p:nvPicPr>
        <p:blipFill>
          <a:blip r:embed="rId2">
            <a:extLst/>
          </a:blip>
          <a:stretch>
            <a:fillRect/>
          </a:stretch>
        </p:blipFill>
        <p:spPr>
          <a:xfrm>
            <a:off x="10432426" y="328679"/>
            <a:ext cx="1527074" cy="559809"/>
          </a:xfrm>
          <a:prstGeom prst="rect">
            <a:avLst/>
          </a:prstGeom>
          <a:ln w="12700">
            <a:miter lim="400000"/>
          </a:ln>
        </p:spPr>
      </p:pic>
      <p:pic>
        <p:nvPicPr>
          <p:cNvPr id="12405" name="umberto-FewHpO4VC9Y-unsplash.jpg" descr="umberto-FewHpO4VC9Y-unsplash.jpg"/>
          <p:cNvPicPr>
            <a:picLocks noChangeAspect="1"/>
          </p:cNvPicPr>
          <p:nvPr/>
        </p:nvPicPr>
        <p:blipFill>
          <a:blip r:embed="rId3">
            <a:extLst/>
          </a:blip>
          <a:srcRect l="3880" t="9326" r="872" b="15381"/>
          <a:stretch>
            <a:fillRect/>
          </a:stretch>
        </p:blipFill>
        <p:spPr>
          <a:xfrm>
            <a:off x="5133" y="7249"/>
            <a:ext cx="5750013" cy="6843502"/>
          </a:xfrm>
          <a:prstGeom prst="rect">
            <a:avLst/>
          </a:prstGeom>
          <a:ln w="12700">
            <a:solidFill>
              <a:srgbClr val="F1F6FA"/>
            </a:solidFill>
            <a:miter/>
          </a:ln>
        </p:spPr>
      </p:pic>
      <p:pic>
        <p:nvPicPr>
          <p:cNvPr id="12406" name="photo-1607723619307-260d7a1e1f12.jpeg" descr="photo-1607723619307-260d7a1e1f12.jpeg"/>
          <p:cNvPicPr>
            <a:picLocks noChangeAspect="1"/>
          </p:cNvPicPr>
          <p:nvPr/>
        </p:nvPicPr>
        <p:blipFill>
          <a:blip r:embed="rId4">
            <a:extLst/>
          </a:blip>
          <a:srcRect l="18897" t="2675" r="0" b="0"/>
          <a:stretch>
            <a:fillRect/>
          </a:stretch>
        </p:blipFill>
        <p:spPr>
          <a:xfrm rot="16200000">
            <a:off x="-559843" y="557481"/>
            <a:ext cx="6873968" cy="5777068"/>
          </a:xfrm>
          <a:prstGeom prst="rect">
            <a:avLst/>
          </a:prstGeom>
          <a:ln w="12700">
            <a:miter lim="400000"/>
          </a:ln>
        </p:spPr>
      </p:pic>
      <p:sp>
        <p:nvSpPr>
          <p:cNvPr id="12407" name="Rectangle"/>
          <p:cNvSpPr/>
          <p:nvPr/>
        </p:nvSpPr>
        <p:spPr>
          <a:xfrm>
            <a:off x="-4020" y="-12864"/>
            <a:ext cx="5768231" cy="6883728"/>
          </a:xfrm>
          <a:prstGeom prst="rect">
            <a:avLst/>
          </a:prstGeom>
          <a:solidFill>
            <a:srgbClr val="000000">
              <a:alpha val="44939"/>
            </a:srgbClr>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9" name="Rounded Rectangle"/>
          <p:cNvSpPr/>
          <p:nvPr/>
        </p:nvSpPr>
        <p:spPr>
          <a:xfrm>
            <a:off x="418271" y="5119475"/>
            <a:ext cx="11048297" cy="685582"/>
          </a:xfrm>
          <a:prstGeom prst="roundRect">
            <a:avLst>
              <a:gd name="adj" fmla="val 14222"/>
            </a:avLst>
          </a:prstGeom>
          <a:solidFill>
            <a:srgbClr val="FDFDFD"/>
          </a:solidFill>
          <a:ln w="12700">
            <a:miter lim="400000"/>
          </a:ln>
        </p:spPr>
        <p:txBody>
          <a:bodyPr lIns="45719" rIns="45719" anchor="ctr"/>
          <a:lstStyle/>
          <a:p>
            <a:pPr/>
          </a:p>
        </p:txBody>
      </p:sp>
      <p:sp>
        <p:nvSpPr>
          <p:cNvPr id="12410" name="Rectangle: Rounded Corners 92"/>
          <p:cNvSpPr/>
          <p:nvPr/>
        </p:nvSpPr>
        <p:spPr>
          <a:xfrm>
            <a:off x="9658590" y="5055550"/>
            <a:ext cx="1659997" cy="254330"/>
          </a:xfrm>
          <a:prstGeom prst="roundRect">
            <a:avLst>
              <a:gd name="adj" fmla="val 50000"/>
            </a:avLst>
          </a:prstGeom>
          <a:solidFill>
            <a:srgbClr val="FFFFFF"/>
          </a:solidFill>
          <a:ln w="12700">
            <a:solidFill>
              <a:srgbClr val="B69B6A"/>
            </a:solidFill>
          </a:ln>
        </p:spPr>
        <p:txBody>
          <a:bodyPr lIns="45719" rIns="45719" anchor="ctr"/>
          <a:lstStyle/>
          <a:p>
            <a:pPr defTabSz="1211525">
              <a:defRPr sz="2400"/>
            </a:pPr>
          </a:p>
        </p:txBody>
      </p:sp>
      <p:sp>
        <p:nvSpPr>
          <p:cNvPr id="12411" name="Rounded Rectangle"/>
          <p:cNvSpPr/>
          <p:nvPr/>
        </p:nvSpPr>
        <p:spPr>
          <a:xfrm>
            <a:off x="418271" y="4000397"/>
            <a:ext cx="11048297" cy="968407"/>
          </a:xfrm>
          <a:prstGeom prst="roundRect">
            <a:avLst>
              <a:gd name="adj" fmla="val 10385"/>
            </a:avLst>
          </a:prstGeom>
          <a:solidFill>
            <a:srgbClr val="F2F2F2"/>
          </a:solidFill>
          <a:ln w="12700">
            <a:miter lim="400000"/>
          </a:ln>
        </p:spPr>
        <p:txBody>
          <a:bodyPr lIns="45719" rIns="45719" anchor="ctr"/>
          <a:lstStyle/>
          <a:p>
            <a:pPr/>
          </a:p>
        </p:txBody>
      </p:sp>
      <p:sp>
        <p:nvSpPr>
          <p:cNvPr id="12412" name="Rounded Rectangle"/>
          <p:cNvSpPr/>
          <p:nvPr/>
        </p:nvSpPr>
        <p:spPr>
          <a:xfrm>
            <a:off x="418271" y="2969941"/>
            <a:ext cx="11048297" cy="988691"/>
          </a:xfrm>
          <a:prstGeom prst="roundRect">
            <a:avLst>
              <a:gd name="adj" fmla="val 9862"/>
            </a:avLst>
          </a:prstGeom>
          <a:solidFill>
            <a:srgbClr val="FDFDFD"/>
          </a:solidFill>
          <a:ln w="12700">
            <a:miter lim="400000"/>
          </a:ln>
        </p:spPr>
        <p:txBody>
          <a:bodyPr lIns="45719" rIns="45719" anchor="ctr"/>
          <a:lstStyle/>
          <a:p>
            <a:pPr/>
          </a:p>
        </p:txBody>
      </p:sp>
      <p:sp>
        <p:nvSpPr>
          <p:cNvPr id="12413" name="Rounded Rectangle"/>
          <p:cNvSpPr/>
          <p:nvPr/>
        </p:nvSpPr>
        <p:spPr>
          <a:xfrm>
            <a:off x="413617" y="2969941"/>
            <a:ext cx="2060544" cy="988691"/>
          </a:xfrm>
          <a:prstGeom prst="roundRect">
            <a:avLst>
              <a:gd name="adj" fmla="val 9862"/>
            </a:avLst>
          </a:prstGeom>
          <a:solidFill>
            <a:srgbClr val="F3F3F3"/>
          </a:solidFill>
          <a:ln w="12700">
            <a:miter lim="400000"/>
          </a:ln>
        </p:spPr>
        <p:txBody>
          <a:bodyPr lIns="45719" rIns="45719" anchor="ctr"/>
          <a:lstStyle/>
          <a:p>
            <a:pPr/>
          </a:p>
        </p:txBody>
      </p:sp>
      <p:sp>
        <p:nvSpPr>
          <p:cNvPr id="12414" name="Rounded Rectangle"/>
          <p:cNvSpPr/>
          <p:nvPr/>
        </p:nvSpPr>
        <p:spPr>
          <a:xfrm>
            <a:off x="418271" y="1956671"/>
            <a:ext cx="11048297" cy="968407"/>
          </a:xfrm>
          <a:prstGeom prst="roundRect">
            <a:avLst>
              <a:gd name="adj" fmla="val 10385"/>
            </a:avLst>
          </a:prstGeom>
          <a:solidFill>
            <a:srgbClr val="F2F2F2"/>
          </a:solidFill>
          <a:ln w="12700">
            <a:miter lim="400000"/>
          </a:ln>
        </p:spPr>
        <p:txBody>
          <a:bodyPr lIns="45719" rIns="45719" anchor="ctr"/>
          <a:lstStyle/>
          <a:p>
            <a:pPr/>
          </a:p>
        </p:txBody>
      </p:sp>
      <p:sp>
        <p:nvSpPr>
          <p:cNvPr id="12415" name="Rectangle: Rounded Corners 92"/>
          <p:cNvSpPr/>
          <p:nvPr/>
        </p:nvSpPr>
        <p:spPr>
          <a:xfrm>
            <a:off x="2520241" y="2020667"/>
            <a:ext cx="2250722" cy="254330"/>
          </a:xfrm>
          <a:prstGeom prst="roundRect">
            <a:avLst>
              <a:gd name="adj" fmla="val 50000"/>
            </a:avLst>
          </a:prstGeom>
          <a:solidFill>
            <a:srgbClr val="FFFFFF"/>
          </a:solidFill>
          <a:ln w="12700">
            <a:solidFill>
              <a:srgbClr val="B69B6A"/>
            </a:solidFill>
          </a:ln>
        </p:spPr>
        <p:txBody>
          <a:bodyPr lIns="45719" rIns="45719" anchor="ctr"/>
          <a:lstStyle/>
          <a:p>
            <a:pPr defTabSz="1211525">
              <a:defRPr sz="2400"/>
            </a:pPr>
          </a:p>
        </p:txBody>
      </p:sp>
      <p:sp>
        <p:nvSpPr>
          <p:cNvPr id="12416" name="Rectangle: Rounded Corners 92"/>
          <p:cNvSpPr/>
          <p:nvPr/>
        </p:nvSpPr>
        <p:spPr>
          <a:xfrm>
            <a:off x="2520241" y="2308198"/>
            <a:ext cx="2250722" cy="254329"/>
          </a:xfrm>
          <a:prstGeom prst="roundRect">
            <a:avLst>
              <a:gd name="adj" fmla="val 50000"/>
            </a:avLst>
          </a:prstGeom>
          <a:solidFill>
            <a:srgbClr val="FFFFFF"/>
          </a:solidFill>
          <a:ln w="12700">
            <a:solidFill>
              <a:srgbClr val="B69B6A"/>
            </a:solidFill>
          </a:ln>
        </p:spPr>
        <p:txBody>
          <a:bodyPr lIns="45719" rIns="45719" anchor="ctr"/>
          <a:lstStyle/>
          <a:p>
            <a:pPr defTabSz="1211525">
              <a:defRPr sz="2400"/>
            </a:pPr>
          </a:p>
        </p:txBody>
      </p:sp>
      <p:sp>
        <p:nvSpPr>
          <p:cNvPr id="12417" name="Rectangle: Rounded Corners 92"/>
          <p:cNvSpPr/>
          <p:nvPr/>
        </p:nvSpPr>
        <p:spPr>
          <a:xfrm>
            <a:off x="2520241" y="2596991"/>
            <a:ext cx="2250722" cy="254330"/>
          </a:xfrm>
          <a:prstGeom prst="roundRect">
            <a:avLst>
              <a:gd name="adj" fmla="val 50000"/>
            </a:avLst>
          </a:prstGeom>
          <a:solidFill>
            <a:srgbClr val="FFFFFF"/>
          </a:solidFill>
          <a:ln w="12700">
            <a:solidFill>
              <a:srgbClr val="B69B6A"/>
            </a:solidFill>
          </a:ln>
        </p:spPr>
        <p:txBody>
          <a:bodyPr lIns="45719" rIns="45719" anchor="ctr"/>
          <a:lstStyle/>
          <a:p>
            <a:pPr defTabSz="1211525">
              <a:defRPr sz="2400"/>
            </a:pPr>
          </a:p>
        </p:txBody>
      </p:sp>
      <p:sp>
        <p:nvSpPr>
          <p:cNvPr id="12418" name="Rounded Rectangle"/>
          <p:cNvSpPr/>
          <p:nvPr/>
        </p:nvSpPr>
        <p:spPr>
          <a:xfrm>
            <a:off x="418271" y="1956671"/>
            <a:ext cx="2051236" cy="968407"/>
          </a:xfrm>
          <a:prstGeom prst="roundRect">
            <a:avLst>
              <a:gd name="adj" fmla="val 10385"/>
            </a:avLst>
          </a:prstGeom>
          <a:solidFill>
            <a:srgbClr val="D7D7D7"/>
          </a:solidFill>
          <a:ln w="12700">
            <a:miter lim="400000"/>
          </a:ln>
        </p:spPr>
        <p:txBody>
          <a:bodyPr lIns="45719" rIns="45719" anchor="ctr"/>
          <a:lstStyle/>
          <a:p>
            <a:pPr/>
          </a:p>
        </p:txBody>
      </p:sp>
      <p:sp>
        <p:nvSpPr>
          <p:cNvPr id="12419" name="Rectangle: Rounded Corners 2"/>
          <p:cNvSpPr/>
          <p:nvPr/>
        </p:nvSpPr>
        <p:spPr>
          <a:xfrm>
            <a:off x="2469626" y="1293156"/>
            <a:ext cx="8994176" cy="590081"/>
          </a:xfrm>
          <a:prstGeom prst="roundRect">
            <a:avLst>
              <a:gd name="adj" fmla="val 17066"/>
            </a:avLst>
          </a:prstGeom>
          <a:solidFill>
            <a:srgbClr val="005493">
              <a:alpha val="63056"/>
            </a:srgbClr>
          </a:solidFill>
          <a:ln w="12700">
            <a:miter lim="400000"/>
          </a:ln>
        </p:spPr>
        <p:txBody>
          <a:bodyPr lIns="45719" rIns="45719" anchor="ctr"/>
          <a:lstStyle/>
          <a:p>
            <a:pPr defTabSz="1211525">
              <a:defRPr sz="2400"/>
            </a:pPr>
          </a:p>
        </p:txBody>
      </p:sp>
      <p:sp>
        <p:nvSpPr>
          <p:cNvPr id="12420" name="Rectangle: Rounded Corners 61"/>
          <p:cNvSpPr/>
          <p:nvPr/>
        </p:nvSpPr>
        <p:spPr>
          <a:xfrm>
            <a:off x="2469626" y="1297061"/>
            <a:ext cx="1154977" cy="582271"/>
          </a:xfrm>
          <a:prstGeom prst="roundRect">
            <a:avLst>
              <a:gd name="adj" fmla="val 17295"/>
            </a:avLst>
          </a:prstGeom>
          <a:solidFill>
            <a:srgbClr val="005493"/>
          </a:solidFill>
          <a:ln w="12700">
            <a:miter lim="400000"/>
          </a:ln>
        </p:spPr>
        <p:txBody>
          <a:bodyPr lIns="45719" rIns="45719" anchor="ctr"/>
          <a:lstStyle/>
          <a:p>
            <a:pPr defTabSz="1211525">
              <a:defRPr sz="2400"/>
            </a:pPr>
          </a:p>
        </p:txBody>
      </p:sp>
      <p:sp>
        <p:nvSpPr>
          <p:cNvPr id="12421" name="TextBox 126"/>
          <p:cNvSpPr txBox="1"/>
          <p:nvPr/>
        </p:nvSpPr>
        <p:spPr>
          <a:xfrm>
            <a:off x="2818250" y="1442569"/>
            <a:ext cx="478776" cy="30042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defTabSz="1219169">
              <a:defRPr sz="1400">
                <a:solidFill>
                  <a:srgbClr val="FFFFFF"/>
                </a:solidFill>
              </a:defRPr>
            </a:lvl1pPr>
          </a:lstStyle>
          <a:p>
            <a:pPr/>
            <a:r>
              <a:t>May</a:t>
            </a:r>
          </a:p>
        </p:txBody>
      </p:sp>
      <p:sp>
        <p:nvSpPr>
          <p:cNvPr id="12422" name="TextBox 127"/>
          <p:cNvSpPr txBox="1"/>
          <p:nvPr/>
        </p:nvSpPr>
        <p:spPr>
          <a:xfrm>
            <a:off x="3918978" y="1442569"/>
            <a:ext cx="450089" cy="30042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defTabSz="1219169">
              <a:defRPr sz="1400">
                <a:solidFill>
                  <a:srgbClr val="FFFFFF"/>
                </a:solidFill>
              </a:defRPr>
            </a:lvl1pPr>
          </a:lstStyle>
          <a:p>
            <a:pPr/>
            <a:r>
              <a:t>Jun</a:t>
            </a:r>
          </a:p>
        </p:txBody>
      </p:sp>
      <p:sp>
        <p:nvSpPr>
          <p:cNvPr id="12423" name="TextBox 128"/>
          <p:cNvSpPr txBox="1"/>
          <p:nvPr/>
        </p:nvSpPr>
        <p:spPr>
          <a:xfrm>
            <a:off x="5152297" y="1442569"/>
            <a:ext cx="432849" cy="30042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defTabSz="1219169">
              <a:defRPr sz="1400">
                <a:solidFill>
                  <a:srgbClr val="FFFFFF"/>
                </a:solidFill>
              </a:defRPr>
            </a:lvl1pPr>
          </a:lstStyle>
          <a:p>
            <a:pPr/>
            <a:r>
              <a:t>Jul</a:t>
            </a:r>
          </a:p>
        </p:txBody>
      </p:sp>
      <p:sp>
        <p:nvSpPr>
          <p:cNvPr id="12424" name="TextBox 129"/>
          <p:cNvSpPr txBox="1"/>
          <p:nvPr/>
        </p:nvSpPr>
        <p:spPr>
          <a:xfrm>
            <a:off x="6250333" y="1442569"/>
            <a:ext cx="450089" cy="32412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defTabSz="1219169">
              <a:defRPr sz="1400">
                <a:solidFill>
                  <a:srgbClr val="FFFFFF"/>
                </a:solidFill>
              </a:defRPr>
            </a:lvl1pPr>
          </a:lstStyle>
          <a:p>
            <a:pPr/>
            <a:r>
              <a:t>Aug</a:t>
            </a:r>
          </a:p>
        </p:txBody>
      </p:sp>
      <p:sp>
        <p:nvSpPr>
          <p:cNvPr id="12425" name="TextBox 130"/>
          <p:cNvSpPr txBox="1"/>
          <p:nvPr/>
        </p:nvSpPr>
        <p:spPr>
          <a:xfrm>
            <a:off x="7398160" y="1442569"/>
            <a:ext cx="478776" cy="32412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defTabSz="1219169">
              <a:defRPr sz="1400">
                <a:solidFill>
                  <a:srgbClr val="FFFFFF"/>
                </a:solidFill>
              </a:defRPr>
            </a:lvl1pPr>
          </a:lstStyle>
          <a:p>
            <a:pPr/>
            <a:r>
              <a:t>Sep</a:t>
            </a:r>
          </a:p>
        </p:txBody>
      </p:sp>
      <p:sp>
        <p:nvSpPr>
          <p:cNvPr id="12426" name="TextBox 131"/>
          <p:cNvSpPr txBox="1"/>
          <p:nvPr/>
        </p:nvSpPr>
        <p:spPr>
          <a:xfrm>
            <a:off x="8554603" y="1442569"/>
            <a:ext cx="432849" cy="30042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defTabSz="1219169">
              <a:defRPr sz="1400">
                <a:solidFill>
                  <a:srgbClr val="FFFFFF"/>
                </a:solidFill>
              </a:defRPr>
            </a:lvl1pPr>
          </a:lstStyle>
          <a:p>
            <a:pPr/>
            <a:r>
              <a:t>Oct</a:t>
            </a:r>
          </a:p>
        </p:txBody>
      </p:sp>
      <p:sp>
        <p:nvSpPr>
          <p:cNvPr id="12427" name="TextBox 132"/>
          <p:cNvSpPr txBox="1"/>
          <p:nvPr/>
        </p:nvSpPr>
        <p:spPr>
          <a:xfrm>
            <a:off x="9678233" y="1442569"/>
            <a:ext cx="478776" cy="32412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defTabSz="1219169">
              <a:defRPr sz="1400">
                <a:solidFill>
                  <a:srgbClr val="FFFFFF"/>
                </a:solidFill>
              </a:defRPr>
            </a:lvl1pPr>
          </a:lstStyle>
          <a:p>
            <a:pPr/>
            <a:r>
              <a:t>Nov</a:t>
            </a:r>
          </a:p>
        </p:txBody>
      </p:sp>
      <p:sp>
        <p:nvSpPr>
          <p:cNvPr id="12428" name="Straight Connector 6"/>
          <p:cNvSpPr/>
          <p:nvPr/>
        </p:nvSpPr>
        <p:spPr>
          <a:xfrm>
            <a:off x="4767113" y="1431238"/>
            <a:ext cx="1" cy="231631"/>
          </a:xfrm>
          <a:prstGeom prst="line">
            <a:avLst/>
          </a:prstGeom>
          <a:ln w="12700">
            <a:solidFill>
              <a:srgbClr val="000000"/>
            </a:solidFill>
          </a:ln>
        </p:spPr>
        <p:txBody>
          <a:bodyPr lIns="45719" rIns="45719"/>
          <a:lstStyle/>
          <a:p>
            <a:pPr/>
          </a:p>
        </p:txBody>
      </p:sp>
      <p:sp>
        <p:nvSpPr>
          <p:cNvPr id="12429" name="Straight Connector 66"/>
          <p:cNvSpPr/>
          <p:nvPr/>
        </p:nvSpPr>
        <p:spPr>
          <a:xfrm>
            <a:off x="5905426" y="1492179"/>
            <a:ext cx="1" cy="231630"/>
          </a:xfrm>
          <a:prstGeom prst="line">
            <a:avLst/>
          </a:prstGeom>
          <a:ln>
            <a:solidFill>
              <a:srgbClr val="FFFFFF"/>
            </a:solidFill>
          </a:ln>
        </p:spPr>
        <p:txBody>
          <a:bodyPr lIns="45719" rIns="45719"/>
          <a:lstStyle/>
          <a:p>
            <a:pPr/>
          </a:p>
        </p:txBody>
      </p:sp>
      <p:sp>
        <p:nvSpPr>
          <p:cNvPr id="12430" name="Straight Connector 67"/>
          <p:cNvSpPr/>
          <p:nvPr/>
        </p:nvSpPr>
        <p:spPr>
          <a:xfrm>
            <a:off x="7043740" y="1492179"/>
            <a:ext cx="1" cy="231630"/>
          </a:xfrm>
          <a:prstGeom prst="line">
            <a:avLst/>
          </a:prstGeom>
          <a:ln>
            <a:solidFill>
              <a:srgbClr val="FFFFFF"/>
            </a:solidFill>
          </a:ln>
        </p:spPr>
        <p:txBody>
          <a:bodyPr lIns="45719" rIns="45719"/>
          <a:lstStyle/>
          <a:p>
            <a:pPr/>
          </a:p>
        </p:txBody>
      </p:sp>
      <p:sp>
        <p:nvSpPr>
          <p:cNvPr id="12431" name="Straight Connector 68"/>
          <p:cNvSpPr/>
          <p:nvPr/>
        </p:nvSpPr>
        <p:spPr>
          <a:xfrm>
            <a:off x="8182053" y="1492179"/>
            <a:ext cx="1" cy="231630"/>
          </a:xfrm>
          <a:prstGeom prst="line">
            <a:avLst/>
          </a:prstGeom>
          <a:ln>
            <a:solidFill>
              <a:srgbClr val="FFFFFF"/>
            </a:solidFill>
          </a:ln>
        </p:spPr>
        <p:txBody>
          <a:bodyPr lIns="45719" rIns="45719"/>
          <a:lstStyle/>
          <a:p>
            <a:pPr/>
          </a:p>
        </p:txBody>
      </p:sp>
      <p:sp>
        <p:nvSpPr>
          <p:cNvPr id="12432" name="Straight Connector 69"/>
          <p:cNvSpPr/>
          <p:nvPr/>
        </p:nvSpPr>
        <p:spPr>
          <a:xfrm>
            <a:off x="9320366" y="1431238"/>
            <a:ext cx="1" cy="231631"/>
          </a:xfrm>
          <a:prstGeom prst="line">
            <a:avLst/>
          </a:prstGeom>
          <a:ln w="12700">
            <a:solidFill>
              <a:srgbClr val="000000"/>
            </a:solidFill>
          </a:ln>
        </p:spPr>
        <p:txBody>
          <a:bodyPr lIns="45719" rIns="45719"/>
          <a:lstStyle/>
          <a:p>
            <a:pPr/>
          </a:p>
        </p:txBody>
      </p:sp>
      <p:sp>
        <p:nvSpPr>
          <p:cNvPr id="12433" name="Straight Connector 70"/>
          <p:cNvSpPr/>
          <p:nvPr/>
        </p:nvSpPr>
        <p:spPr>
          <a:xfrm>
            <a:off x="10458677" y="1492179"/>
            <a:ext cx="1" cy="231630"/>
          </a:xfrm>
          <a:prstGeom prst="line">
            <a:avLst/>
          </a:prstGeom>
          <a:ln>
            <a:solidFill>
              <a:srgbClr val="FFFFFF"/>
            </a:solidFill>
          </a:ln>
        </p:spPr>
        <p:txBody>
          <a:bodyPr lIns="45719" rIns="45719"/>
          <a:lstStyle/>
          <a:p>
            <a:pPr/>
          </a:p>
        </p:txBody>
      </p:sp>
      <p:sp>
        <p:nvSpPr>
          <p:cNvPr id="12434" name="TextBox 143"/>
          <p:cNvSpPr txBox="1"/>
          <p:nvPr/>
        </p:nvSpPr>
        <p:spPr>
          <a:xfrm>
            <a:off x="2640722" y="2004013"/>
            <a:ext cx="1952538" cy="28763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lstStyle>
            <a:lvl1pPr algn="ctr" defTabSz="1211525">
              <a:defRPr sz="1200"/>
            </a:lvl1pPr>
          </a:lstStyle>
          <a:p>
            <a:pPr/>
            <a:r>
              <a:t>Title 1</a:t>
            </a:r>
          </a:p>
        </p:txBody>
      </p:sp>
      <p:sp>
        <p:nvSpPr>
          <p:cNvPr id="12435" name="TextBox 144"/>
          <p:cNvSpPr txBox="1"/>
          <p:nvPr/>
        </p:nvSpPr>
        <p:spPr>
          <a:xfrm>
            <a:off x="2722078" y="2292121"/>
            <a:ext cx="1789826" cy="287639"/>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lstStyle>
            <a:lvl1pPr algn="ctr" defTabSz="1211525">
              <a:defRPr sz="1200"/>
            </a:lvl1pPr>
          </a:lstStyle>
          <a:p>
            <a:pPr/>
            <a:r>
              <a:t>Title 2</a:t>
            </a:r>
          </a:p>
        </p:txBody>
      </p:sp>
      <p:sp>
        <p:nvSpPr>
          <p:cNvPr id="12436" name="TextBox 145"/>
          <p:cNvSpPr txBox="1"/>
          <p:nvPr/>
        </p:nvSpPr>
        <p:spPr>
          <a:xfrm>
            <a:off x="2640722" y="2588633"/>
            <a:ext cx="1952538" cy="287638"/>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lstStyle>
            <a:lvl1pPr algn="ctr" defTabSz="1211525">
              <a:defRPr sz="1200"/>
            </a:lvl1pPr>
          </a:lstStyle>
          <a:p>
            <a:pPr/>
            <a:r>
              <a:t>Title 3</a:t>
            </a:r>
          </a:p>
        </p:txBody>
      </p:sp>
      <p:sp>
        <p:nvSpPr>
          <p:cNvPr id="12437" name="TextBox 110"/>
          <p:cNvSpPr txBox="1"/>
          <p:nvPr/>
        </p:nvSpPr>
        <p:spPr>
          <a:xfrm>
            <a:off x="8425453" y="982247"/>
            <a:ext cx="1789827" cy="287639"/>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lstStyle>
            <a:lvl1pPr algn="ctr" defTabSz="1211525">
              <a:defRPr b="1" sz="1200">
                <a:solidFill>
                  <a:srgbClr val="3F465F"/>
                </a:solidFill>
                <a:latin typeface="Raleway Regular"/>
                <a:ea typeface="Raleway Regular"/>
                <a:cs typeface="Raleway Regular"/>
                <a:sym typeface="Raleway Regular"/>
              </a:defRPr>
            </a:lvl1pPr>
          </a:lstStyle>
          <a:p>
            <a:pPr/>
            <a:r>
              <a:t>Insert text here</a:t>
            </a:r>
          </a:p>
        </p:txBody>
      </p:sp>
      <p:sp>
        <p:nvSpPr>
          <p:cNvPr id="12438" name="TextBox 112"/>
          <p:cNvSpPr txBox="1"/>
          <p:nvPr/>
        </p:nvSpPr>
        <p:spPr>
          <a:xfrm>
            <a:off x="3882278" y="982247"/>
            <a:ext cx="1789827" cy="287639"/>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lstStyle>
            <a:lvl1pPr algn="ctr" defTabSz="1211525">
              <a:defRPr b="1" sz="1200">
                <a:solidFill>
                  <a:srgbClr val="3F465F"/>
                </a:solidFill>
                <a:latin typeface="Raleway Regular"/>
                <a:ea typeface="Raleway Regular"/>
                <a:cs typeface="Raleway Regular"/>
                <a:sym typeface="Raleway Regular"/>
              </a:defRPr>
            </a:lvl1pPr>
          </a:lstStyle>
          <a:p>
            <a:pPr/>
            <a:r>
              <a:t>Insert text here</a:t>
            </a:r>
          </a:p>
        </p:txBody>
      </p:sp>
      <p:sp>
        <p:nvSpPr>
          <p:cNvPr id="12439" name="Rounded Rectangle"/>
          <p:cNvSpPr/>
          <p:nvPr/>
        </p:nvSpPr>
        <p:spPr>
          <a:xfrm>
            <a:off x="418271" y="4000397"/>
            <a:ext cx="2051236" cy="968407"/>
          </a:xfrm>
          <a:prstGeom prst="roundRect">
            <a:avLst>
              <a:gd name="adj" fmla="val 10385"/>
            </a:avLst>
          </a:prstGeom>
          <a:solidFill>
            <a:srgbClr val="D7D7D7"/>
          </a:solidFill>
          <a:ln w="12700">
            <a:miter lim="400000"/>
          </a:ln>
        </p:spPr>
        <p:txBody>
          <a:bodyPr lIns="45719" rIns="45719" anchor="ctr"/>
          <a:lstStyle/>
          <a:p>
            <a:pPr/>
          </a:p>
        </p:txBody>
      </p:sp>
      <p:sp>
        <p:nvSpPr>
          <p:cNvPr id="12440" name="Rounded Rectangle"/>
          <p:cNvSpPr/>
          <p:nvPr/>
        </p:nvSpPr>
        <p:spPr>
          <a:xfrm>
            <a:off x="413617" y="5001663"/>
            <a:ext cx="2060544" cy="799237"/>
          </a:xfrm>
          <a:prstGeom prst="roundRect">
            <a:avLst>
              <a:gd name="adj" fmla="val 12200"/>
            </a:avLst>
          </a:prstGeom>
          <a:solidFill>
            <a:srgbClr val="F3F3F3"/>
          </a:solidFill>
          <a:ln w="12700">
            <a:miter lim="400000"/>
          </a:ln>
        </p:spPr>
        <p:txBody>
          <a:bodyPr lIns="45719" rIns="45719" anchor="ctr"/>
          <a:lstStyle/>
          <a:p>
            <a:pPr/>
          </a:p>
        </p:txBody>
      </p:sp>
      <p:sp>
        <p:nvSpPr>
          <p:cNvPr id="12441" name="TextBox 107"/>
          <p:cNvSpPr txBox="1"/>
          <p:nvPr/>
        </p:nvSpPr>
        <p:spPr>
          <a:xfrm>
            <a:off x="9963599" y="5017778"/>
            <a:ext cx="1049979" cy="287639"/>
          </a:xfrm>
          <a:prstGeom prst="rect">
            <a:avLst/>
          </a:prstGeom>
          <a:ln w="12700">
            <a:miter lim="400000"/>
          </a:ln>
          <a:extLst>
            <a:ext uri="{C572A759-6A51-4108-AA02-DFA0A04FC94B}">
              <ma14:wrappingTextBoxFlag xmlns:ma14="http://schemas.microsoft.com/office/mac/drawingml/2011/main" val="1"/>
            </a:ext>
          </a:extLst>
        </p:spPr>
        <p:txBody>
          <a:bodyPr lIns="60958" tIns="60958" rIns="60958" bIns="60958"/>
          <a:lstStyle>
            <a:lvl1pPr algn="ctr" defTabSz="1211525">
              <a:defRPr sz="1200"/>
            </a:lvl1pPr>
          </a:lstStyle>
          <a:p>
            <a:pPr/>
            <a:r>
              <a:t>Title</a:t>
            </a:r>
          </a:p>
        </p:txBody>
      </p:sp>
      <p:sp>
        <p:nvSpPr>
          <p:cNvPr id="12442" name="Line"/>
          <p:cNvSpPr/>
          <p:nvPr/>
        </p:nvSpPr>
        <p:spPr>
          <a:xfrm>
            <a:off x="4767113" y="1411038"/>
            <a:ext cx="1" cy="387189"/>
          </a:xfrm>
          <a:prstGeom prst="line">
            <a:avLst/>
          </a:prstGeom>
          <a:ln w="25400">
            <a:solidFill>
              <a:srgbClr val="162645"/>
            </a:solidFill>
            <a:miter/>
            <a:tailEnd type="triangle"/>
          </a:ln>
        </p:spPr>
        <p:txBody>
          <a:bodyPr lIns="45719" rIns="45719"/>
          <a:lstStyle/>
          <a:p>
            <a:pPr/>
          </a:p>
        </p:txBody>
      </p:sp>
      <p:sp>
        <p:nvSpPr>
          <p:cNvPr id="12443" name="Line"/>
          <p:cNvSpPr/>
          <p:nvPr/>
        </p:nvSpPr>
        <p:spPr>
          <a:xfrm>
            <a:off x="9320367" y="1411038"/>
            <a:ext cx="1" cy="387189"/>
          </a:xfrm>
          <a:prstGeom prst="line">
            <a:avLst/>
          </a:prstGeom>
          <a:ln w="25400">
            <a:solidFill>
              <a:srgbClr val="162645"/>
            </a:solidFill>
            <a:miter/>
            <a:tailEnd type="triangle"/>
          </a:ln>
        </p:spPr>
        <p:txBody>
          <a:bodyPr lIns="45719" rIns="45719"/>
          <a:lstStyle/>
          <a:p>
            <a:pPr/>
          </a:p>
        </p:txBody>
      </p:sp>
      <p:sp>
        <p:nvSpPr>
          <p:cNvPr id="12444" name="TextBox 15"/>
          <p:cNvSpPr txBox="1"/>
          <p:nvPr/>
        </p:nvSpPr>
        <p:spPr>
          <a:xfrm>
            <a:off x="1032846" y="2293556"/>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82A2E"/>
                </a:solidFill>
                <a:latin typeface="Raleway Regular"/>
                <a:ea typeface="Raleway Regular"/>
                <a:cs typeface="Raleway Regular"/>
                <a:sym typeface="Raleway Regular"/>
              </a:defRPr>
            </a:lvl1pPr>
          </a:lstStyle>
          <a:p>
            <a:pPr/>
            <a:r>
              <a:t>Title 1</a:t>
            </a:r>
          </a:p>
        </p:txBody>
      </p:sp>
      <p:sp>
        <p:nvSpPr>
          <p:cNvPr id="12445" name="TextBox 15"/>
          <p:cNvSpPr txBox="1"/>
          <p:nvPr/>
        </p:nvSpPr>
        <p:spPr>
          <a:xfrm>
            <a:off x="1032846" y="3316968"/>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82A2E"/>
                </a:solidFill>
                <a:latin typeface="Raleway Regular"/>
                <a:ea typeface="Raleway Regular"/>
                <a:cs typeface="Raleway Regular"/>
                <a:sym typeface="Raleway Regular"/>
              </a:defRPr>
            </a:lvl1pPr>
          </a:lstStyle>
          <a:p>
            <a:pPr/>
            <a:r>
              <a:t>Title 2</a:t>
            </a:r>
          </a:p>
        </p:txBody>
      </p:sp>
      <p:sp>
        <p:nvSpPr>
          <p:cNvPr id="12446" name="TextBox 15"/>
          <p:cNvSpPr txBox="1"/>
          <p:nvPr/>
        </p:nvSpPr>
        <p:spPr>
          <a:xfrm>
            <a:off x="1032846" y="4369196"/>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82A2E"/>
                </a:solidFill>
                <a:latin typeface="Raleway Regular"/>
                <a:ea typeface="Raleway Regular"/>
                <a:cs typeface="Raleway Regular"/>
                <a:sym typeface="Raleway Regular"/>
              </a:defRPr>
            </a:lvl1pPr>
          </a:lstStyle>
          <a:p>
            <a:pPr/>
            <a:r>
              <a:t>Title 3</a:t>
            </a:r>
          </a:p>
        </p:txBody>
      </p:sp>
      <p:sp>
        <p:nvSpPr>
          <p:cNvPr id="12447" name="TextBox 15"/>
          <p:cNvSpPr txBox="1"/>
          <p:nvPr/>
        </p:nvSpPr>
        <p:spPr>
          <a:xfrm>
            <a:off x="1032846" y="5265704"/>
            <a:ext cx="822086" cy="294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400">
                <a:solidFill>
                  <a:srgbClr val="282A2E"/>
                </a:solidFill>
                <a:latin typeface="Raleway Regular"/>
                <a:ea typeface="Raleway Regular"/>
                <a:cs typeface="Raleway Regular"/>
                <a:sym typeface="Raleway Regular"/>
              </a:defRPr>
            </a:lvl1pPr>
          </a:lstStyle>
          <a:p>
            <a:pPr/>
            <a:r>
              <a:t>Title 4</a:t>
            </a:r>
          </a:p>
        </p:txBody>
      </p:sp>
      <p:sp>
        <p:nvSpPr>
          <p:cNvPr id="12448"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449"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450"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451"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53" name="Rectangle 9"/>
          <p:cNvSpPr txBox="1"/>
          <p:nvPr/>
        </p:nvSpPr>
        <p:spPr>
          <a:xfrm>
            <a:off x="6698038" y="2788158"/>
            <a:ext cx="8375197" cy="688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lvl1pPr>
              <a:defRPr b="1" sz="4000">
                <a:latin typeface="Raleway Regular"/>
                <a:ea typeface="Raleway Regular"/>
                <a:cs typeface="Raleway Regular"/>
                <a:sym typeface="Raleway Regular"/>
              </a:defRPr>
            </a:lvl1pPr>
          </a:lstStyle>
          <a:p>
            <a:pPr/>
            <a:r>
              <a:t>08. Circles</a:t>
            </a:r>
          </a:p>
        </p:txBody>
      </p:sp>
      <p:sp>
        <p:nvSpPr>
          <p:cNvPr id="12454" name="Rectangle 13"/>
          <p:cNvSpPr/>
          <p:nvPr/>
        </p:nvSpPr>
        <p:spPr>
          <a:xfrm flipH="1" rot="10800000">
            <a:off x="6740517" y="3796260"/>
            <a:ext cx="523244" cy="68395"/>
          </a:xfrm>
          <a:prstGeom prst="rect">
            <a:avLst/>
          </a:prstGeom>
          <a:solidFill>
            <a:srgbClr val="C22D26"/>
          </a:solidFill>
          <a:ln w="12700">
            <a:miter lim="400000"/>
          </a:ln>
        </p:spPr>
        <p:txBody>
          <a:bodyPr lIns="45719" rIns="45719" anchor="ctr"/>
          <a:lstStyle/>
          <a:p>
            <a:pPr algn="ctr"/>
          </a:p>
        </p:txBody>
      </p:sp>
      <p:sp>
        <p:nvSpPr>
          <p:cNvPr id="12455" name="Rectangle 9"/>
          <p:cNvSpPr txBox="1"/>
          <p:nvPr/>
        </p:nvSpPr>
        <p:spPr>
          <a:xfrm>
            <a:off x="6698038" y="3390411"/>
            <a:ext cx="8375197"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lvl1pPr>
          </a:lstStyle>
          <a:p>
            <a:pPr/>
            <a:r>
              <a:t>Different circle styles</a:t>
            </a:r>
          </a:p>
        </p:txBody>
      </p:sp>
      <p:pic>
        <p:nvPicPr>
          <p:cNvPr id="12456" name="etisalat_by_eand_Latin_Primary logo_RGB_BlackRed.png" descr="etisalat_by_eand_Latin_Primary logo_RGB_BlackRed.png"/>
          <p:cNvPicPr>
            <a:picLocks noChangeAspect="1"/>
          </p:cNvPicPr>
          <p:nvPr/>
        </p:nvPicPr>
        <p:blipFill>
          <a:blip r:embed="rId2">
            <a:extLst/>
          </a:blip>
          <a:stretch>
            <a:fillRect/>
          </a:stretch>
        </p:blipFill>
        <p:spPr>
          <a:xfrm>
            <a:off x="10432426" y="328679"/>
            <a:ext cx="1527074" cy="559809"/>
          </a:xfrm>
          <a:prstGeom prst="rect">
            <a:avLst/>
          </a:prstGeom>
          <a:ln w="12700">
            <a:miter lim="400000"/>
          </a:ln>
        </p:spPr>
      </p:pic>
      <p:pic>
        <p:nvPicPr>
          <p:cNvPr id="12457" name="umberto-FewHpO4VC9Y-unsplash.jpg" descr="umberto-FewHpO4VC9Y-unsplash.jpg"/>
          <p:cNvPicPr>
            <a:picLocks noChangeAspect="1"/>
          </p:cNvPicPr>
          <p:nvPr/>
        </p:nvPicPr>
        <p:blipFill>
          <a:blip r:embed="rId3">
            <a:extLst/>
          </a:blip>
          <a:srcRect l="3880" t="9326" r="872" b="15381"/>
          <a:stretch>
            <a:fillRect/>
          </a:stretch>
        </p:blipFill>
        <p:spPr>
          <a:xfrm>
            <a:off x="5133" y="7249"/>
            <a:ext cx="5750013" cy="6843502"/>
          </a:xfrm>
          <a:prstGeom prst="rect">
            <a:avLst/>
          </a:prstGeom>
          <a:ln w="12700">
            <a:solidFill>
              <a:srgbClr val="F1F6FA"/>
            </a:solidFill>
            <a:miter/>
          </a:ln>
        </p:spPr>
      </p:pic>
      <p:pic>
        <p:nvPicPr>
          <p:cNvPr id="12458" name="photo-1607723619307-260d7a1e1f12.jpeg" descr="photo-1607723619307-260d7a1e1f12.jpeg"/>
          <p:cNvPicPr>
            <a:picLocks noChangeAspect="1"/>
          </p:cNvPicPr>
          <p:nvPr/>
        </p:nvPicPr>
        <p:blipFill>
          <a:blip r:embed="rId4">
            <a:extLst/>
          </a:blip>
          <a:srcRect l="18897" t="2675" r="0" b="0"/>
          <a:stretch>
            <a:fillRect/>
          </a:stretch>
        </p:blipFill>
        <p:spPr>
          <a:xfrm rot="16200000">
            <a:off x="-559843" y="557481"/>
            <a:ext cx="6873968" cy="5777068"/>
          </a:xfrm>
          <a:prstGeom prst="rect">
            <a:avLst/>
          </a:prstGeom>
          <a:ln w="12700">
            <a:miter lim="400000"/>
          </a:ln>
        </p:spPr>
      </p:pic>
      <p:sp>
        <p:nvSpPr>
          <p:cNvPr id="12459" name="Rectangle"/>
          <p:cNvSpPr/>
          <p:nvPr/>
        </p:nvSpPr>
        <p:spPr>
          <a:xfrm>
            <a:off x="-4020" y="-12864"/>
            <a:ext cx="5768231" cy="6883728"/>
          </a:xfrm>
          <a:prstGeom prst="rect">
            <a:avLst/>
          </a:prstGeom>
          <a:solidFill>
            <a:srgbClr val="000000">
              <a:alpha val="44939"/>
            </a:srgbClr>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61" name="Rectangle 7"/>
          <p:cNvSpPr txBox="1"/>
          <p:nvPr/>
        </p:nvSpPr>
        <p:spPr>
          <a:xfrm>
            <a:off x="275783" y="841906"/>
            <a:ext cx="11855257" cy="36322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lvl1pPr marL="160421" indent="-160421" defTabSz="1211555">
              <a:buSzPct val="100000"/>
              <a:buChar char="-"/>
              <a:defRPr sz="1600">
                <a:solidFill>
                  <a:srgbClr val="424242"/>
                </a:solidFill>
              </a:defRPr>
            </a:lvl1pPr>
          </a:lstStyle>
          <a:p>
            <a:pPr/>
            <a:r>
              <a:t>Description</a:t>
            </a:r>
          </a:p>
        </p:txBody>
      </p:sp>
      <p:sp>
        <p:nvSpPr>
          <p:cNvPr id="12462" name="Rectangle 8"/>
          <p:cNvSpPr txBox="1"/>
          <p:nvPr/>
        </p:nvSpPr>
        <p:spPr>
          <a:xfrm>
            <a:off x="2323697" y="1858857"/>
            <a:ext cx="7759428" cy="38862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lvl1pPr algn="ctr" defTabSz="1211555">
              <a:defRPr>
                <a:solidFill>
                  <a:srgbClr val="8E4C47"/>
                </a:solidFill>
                <a:latin typeface="Raleway Medium"/>
                <a:ea typeface="Raleway Medium"/>
                <a:cs typeface="Raleway Medium"/>
                <a:sym typeface="Raleway Medium"/>
              </a:defRPr>
            </a:lvl1pPr>
          </a:lstStyle>
          <a:p>
            <a:pPr/>
            <a:r>
              <a:t>Title</a:t>
            </a:r>
          </a:p>
        </p:txBody>
      </p:sp>
      <p:grpSp>
        <p:nvGrpSpPr>
          <p:cNvPr id="12468" name="Group 12176"/>
          <p:cNvGrpSpPr/>
          <p:nvPr/>
        </p:nvGrpSpPr>
        <p:grpSpPr>
          <a:xfrm>
            <a:off x="4237941" y="2588094"/>
            <a:ext cx="3778422" cy="3779864"/>
            <a:chOff x="0" y="0"/>
            <a:chExt cx="3778421" cy="3779862"/>
          </a:xfrm>
        </p:grpSpPr>
        <p:sp>
          <p:nvSpPr>
            <p:cNvPr id="12463" name="Freeform: Shape 12159"/>
            <p:cNvSpPr/>
            <p:nvPr/>
          </p:nvSpPr>
          <p:spPr>
            <a:xfrm>
              <a:off x="1974985" y="1441"/>
              <a:ext cx="1803437" cy="1817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1254"/>
                  </a:lnTo>
                  <a:lnTo>
                    <a:pt x="10429" y="21600"/>
                  </a:lnTo>
                  <a:lnTo>
                    <a:pt x="21600" y="21600"/>
                  </a:lnTo>
                  <a:cubicBezTo>
                    <a:pt x="21168" y="9918"/>
                    <a:pt x="11741" y="514"/>
                    <a:pt x="0" y="0"/>
                  </a:cubicBezTo>
                  <a:close/>
                </a:path>
              </a:pathLst>
            </a:custGeom>
            <a:solidFill>
              <a:srgbClr val="923339"/>
            </a:solidFill>
            <a:ln w="12700" cap="flat">
              <a:noFill/>
              <a:miter lim="400000"/>
            </a:ln>
            <a:effectLst/>
          </p:spPr>
          <p:txBody>
            <a:bodyPr wrap="square" lIns="60959" tIns="60959" rIns="60959" bIns="60959" numCol="1" anchor="ctr">
              <a:noAutofit/>
            </a:bodyPr>
            <a:lstStyle/>
            <a:p>
              <a:pPr defTabSz="1211555">
                <a:defRPr sz="2400"/>
              </a:pPr>
            </a:p>
          </p:txBody>
        </p:sp>
        <p:sp>
          <p:nvSpPr>
            <p:cNvPr id="12464" name="Freeform: Shape 12160"/>
            <p:cNvSpPr/>
            <p:nvPr/>
          </p:nvSpPr>
          <p:spPr>
            <a:xfrm>
              <a:off x="-1" y="-1"/>
              <a:ext cx="1830828" cy="1819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004" y="21600"/>
                  </a:lnTo>
                  <a:lnTo>
                    <a:pt x="21600" y="10920"/>
                  </a:lnTo>
                  <a:lnTo>
                    <a:pt x="21600" y="0"/>
                  </a:lnTo>
                  <a:cubicBezTo>
                    <a:pt x="9882" y="359"/>
                    <a:pt x="425" y="9824"/>
                    <a:pt x="0" y="21600"/>
                  </a:cubicBezTo>
                  <a:close/>
                </a:path>
              </a:pathLst>
            </a:custGeom>
            <a:solidFill>
              <a:srgbClr val="BB9A62"/>
            </a:solidFill>
            <a:ln w="12700" cap="flat">
              <a:noFill/>
              <a:miter lim="400000"/>
            </a:ln>
            <a:effectLst/>
          </p:spPr>
          <p:txBody>
            <a:bodyPr wrap="square" lIns="60959" tIns="60959" rIns="60959" bIns="60959" numCol="1" anchor="ctr">
              <a:noAutofit/>
            </a:bodyPr>
            <a:lstStyle/>
            <a:p>
              <a:pPr defTabSz="1211555">
                <a:defRPr sz="2400"/>
              </a:pPr>
            </a:p>
          </p:txBody>
        </p:sp>
        <p:sp>
          <p:nvSpPr>
            <p:cNvPr id="12465" name="Freeform: Shape 12161"/>
            <p:cNvSpPr/>
            <p:nvPr/>
          </p:nvSpPr>
          <p:spPr>
            <a:xfrm>
              <a:off x="1974985" y="1963452"/>
              <a:ext cx="1803437" cy="1816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29" y="0"/>
                  </a:moveTo>
                  <a:lnTo>
                    <a:pt x="0" y="10354"/>
                  </a:lnTo>
                  <a:lnTo>
                    <a:pt x="0" y="21600"/>
                  </a:lnTo>
                  <a:cubicBezTo>
                    <a:pt x="11741" y="21086"/>
                    <a:pt x="21151" y="11691"/>
                    <a:pt x="21600" y="0"/>
                  </a:cubicBezTo>
                  <a:lnTo>
                    <a:pt x="10429" y="0"/>
                  </a:lnTo>
                  <a:close/>
                </a:path>
              </a:pathLst>
            </a:custGeom>
            <a:solidFill>
              <a:srgbClr val="D48C89"/>
            </a:solidFill>
            <a:ln w="12700" cap="flat">
              <a:noFill/>
              <a:miter lim="400000"/>
            </a:ln>
            <a:effectLst/>
          </p:spPr>
          <p:txBody>
            <a:bodyPr wrap="square" lIns="60959" tIns="60959" rIns="60959" bIns="60959" numCol="1" anchor="ctr">
              <a:noAutofit/>
            </a:bodyPr>
            <a:lstStyle/>
            <a:p>
              <a:pPr defTabSz="1211555">
                <a:defRPr sz="2400"/>
              </a:pPr>
            </a:p>
          </p:txBody>
        </p:sp>
        <p:sp>
          <p:nvSpPr>
            <p:cNvPr id="12466" name="Freeform: Shape 12162"/>
            <p:cNvSpPr/>
            <p:nvPr/>
          </p:nvSpPr>
          <p:spPr>
            <a:xfrm>
              <a:off x="-1" y="1963452"/>
              <a:ext cx="1830828" cy="1816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42" y="11794"/>
                    <a:pt x="9882" y="21240"/>
                    <a:pt x="21600" y="21600"/>
                  </a:cubicBezTo>
                  <a:lnTo>
                    <a:pt x="21600" y="10680"/>
                  </a:lnTo>
                  <a:lnTo>
                    <a:pt x="11004" y="0"/>
                  </a:lnTo>
                  <a:lnTo>
                    <a:pt x="0" y="0"/>
                  </a:lnTo>
                  <a:close/>
                </a:path>
              </a:pathLst>
            </a:custGeom>
            <a:solidFill>
              <a:srgbClr val="5E5E5E">
                <a:alpha val="77000"/>
              </a:srgbClr>
            </a:solidFill>
            <a:ln w="12700" cap="flat">
              <a:noFill/>
              <a:miter lim="400000"/>
            </a:ln>
            <a:effectLst/>
          </p:spPr>
          <p:txBody>
            <a:bodyPr wrap="square" lIns="60959" tIns="60959" rIns="60959" bIns="60959" numCol="1" anchor="ctr">
              <a:noAutofit/>
            </a:bodyPr>
            <a:lstStyle/>
            <a:p>
              <a:pPr defTabSz="1211555">
                <a:defRPr sz="2400"/>
              </a:pPr>
            </a:p>
          </p:txBody>
        </p:sp>
        <p:sp>
          <p:nvSpPr>
            <p:cNvPr id="12467" name="Freeform: Shape 12163"/>
            <p:cNvSpPr/>
            <p:nvPr/>
          </p:nvSpPr>
          <p:spPr>
            <a:xfrm>
              <a:off x="1063897" y="1065338"/>
              <a:ext cx="1650628" cy="1650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9"/>
                  </a:moveTo>
                  <a:lnTo>
                    <a:pt x="20657" y="11753"/>
                  </a:lnTo>
                  <a:lnTo>
                    <a:pt x="11922" y="20468"/>
                  </a:lnTo>
                  <a:lnTo>
                    <a:pt x="10809" y="21600"/>
                  </a:lnTo>
                  <a:lnTo>
                    <a:pt x="0" y="10809"/>
                  </a:lnTo>
                  <a:lnTo>
                    <a:pt x="10809" y="0"/>
                  </a:lnTo>
                  <a:close/>
                </a:path>
              </a:pathLst>
            </a:custGeom>
            <a:solidFill>
              <a:srgbClr val="E7E6E6"/>
            </a:solidFill>
            <a:ln w="12700" cap="flat">
              <a:noFill/>
              <a:miter lim="400000"/>
            </a:ln>
            <a:effectLst/>
          </p:spPr>
          <p:txBody>
            <a:bodyPr wrap="square" lIns="60959" tIns="60959" rIns="60959" bIns="60959" numCol="1" anchor="ctr">
              <a:noAutofit/>
            </a:bodyPr>
            <a:lstStyle/>
            <a:p>
              <a:pPr defTabSz="1211555">
                <a:defRPr sz="2400"/>
              </a:pPr>
            </a:p>
          </p:txBody>
        </p:sp>
      </p:grpSp>
      <p:grpSp>
        <p:nvGrpSpPr>
          <p:cNvPr id="12474" name="组合 30"/>
          <p:cNvGrpSpPr/>
          <p:nvPr/>
        </p:nvGrpSpPr>
        <p:grpSpPr>
          <a:xfrm>
            <a:off x="6771213" y="5126104"/>
            <a:ext cx="545705" cy="472491"/>
            <a:chOff x="0" y="0"/>
            <a:chExt cx="545704" cy="472490"/>
          </a:xfrm>
        </p:grpSpPr>
        <p:sp>
          <p:nvSpPr>
            <p:cNvPr id="12469" name="Freeform 5"/>
            <p:cNvSpPr/>
            <p:nvPr/>
          </p:nvSpPr>
          <p:spPr>
            <a:xfrm>
              <a:off x="28127" y="209366"/>
              <a:ext cx="75949" cy="263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252"/>
                  </a:moveTo>
                  <a:lnTo>
                    <a:pt x="0" y="21600"/>
                  </a:lnTo>
                  <a:lnTo>
                    <a:pt x="21600" y="21600"/>
                  </a:lnTo>
                  <a:lnTo>
                    <a:pt x="21600" y="0"/>
                  </a:lnTo>
                  <a:lnTo>
                    <a:pt x="4000" y="5110"/>
                  </a:lnTo>
                  <a:lnTo>
                    <a:pt x="0" y="3252"/>
                  </a:lnTo>
                  <a:close/>
                </a:path>
              </a:pathLst>
            </a:custGeom>
            <a:solidFill>
              <a:srgbClr val="FFFFFF"/>
            </a:solidFill>
            <a:ln w="12700" cap="flat">
              <a:noFill/>
              <a:miter lim="400000"/>
            </a:ln>
            <a:effectLst/>
          </p:spPr>
          <p:txBody>
            <a:bodyPr wrap="square" lIns="60959" tIns="60959" rIns="60959" bIns="60959" numCol="1" anchor="t">
              <a:noAutofit/>
            </a:bodyPr>
            <a:lstStyle/>
            <a:p>
              <a:pPr defTabSz="1211555">
                <a:defRPr sz="2600"/>
              </a:pPr>
            </a:p>
          </p:txBody>
        </p:sp>
        <p:sp>
          <p:nvSpPr>
            <p:cNvPr id="12470" name="Freeform 6"/>
            <p:cNvSpPr/>
            <p:nvPr/>
          </p:nvSpPr>
          <p:spPr>
            <a:xfrm>
              <a:off x="165961" y="152781"/>
              <a:ext cx="84388" cy="319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5543"/>
                  </a:lnTo>
                  <a:lnTo>
                    <a:pt x="0" y="0"/>
                  </a:lnTo>
                  <a:close/>
                </a:path>
              </a:pathLst>
            </a:custGeom>
            <a:solidFill>
              <a:srgbClr val="FFFFFF"/>
            </a:solidFill>
            <a:ln w="12700" cap="flat">
              <a:noFill/>
              <a:miter lim="400000"/>
            </a:ln>
            <a:effectLst/>
          </p:spPr>
          <p:txBody>
            <a:bodyPr wrap="square" lIns="60959" tIns="60959" rIns="60959" bIns="60959" numCol="1" anchor="t">
              <a:noAutofit/>
            </a:bodyPr>
            <a:lstStyle/>
            <a:p>
              <a:pPr defTabSz="1211555">
                <a:defRPr sz="2600"/>
              </a:pPr>
            </a:p>
          </p:txBody>
        </p:sp>
        <p:sp>
          <p:nvSpPr>
            <p:cNvPr id="12471" name="Freeform 7"/>
            <p:cNvSpPr/>
            <p:nvPr/>
          </p:nvSpPr>
          <p:spPr>
            <a:xfrm>
              <a:off x="298167" y="229170"/>
              <a:ext cx="81575" cy="243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023"/>
                  </a:moveTo>
                  <a:lnTo>
                    <a:pt x="0" y="21600"/>
                  </a:lnTo>
                  <a:lnTo>
                    <a:pt x="21600" y="21600"/>
                  </a:lnTo>
                  <a:lnTo>
                    <a:pt x="21600" y="0"/>
                  </a:lnTo>
                  <a:lnTo>
                    <a:pt x="3724" y="6279"/>
                  </a:lnTo>
                  <a:lnTo>
                    <a:pt x="0" y="5023"/>
                  </a:lnTo>
                  <a:close/>
                </a:path>
              </a:pathLst>
            </a:custGeom>
            <a:solidFill>
              <a:srgbClr val="FFFFFF"/>
            </a:solidFill>
            <a:ln w="12700" cap="flat">
              <a:noFill/>
              <a:miter lim="400000"/>
            </a:ln>
            <a:effectLst/>
          </p:spPr>
          <p:txBody>
            <a:bodyPr wrap="square" lIns="60959" tIns="60959" rIns="60959" bIns="60959" numCol="1" anchor="t">
              <a:noAutofit/>
            </a:bodyPr>
            <a:lstStyle/>
            <a:p>
              <a:pPr defTabSz="1211555">
                <a:defRPr sz="2600"/>
              </a:pPr>
            </a:p>
          </p:txBody>
        </p:sp>
        <p:sp>
          <p:nvSpPr>
            <p:cNvPr id="12472" name="Freeform 8"/>
            <p:cNvSpPr/>
            <p:nvPr/>
          </p:nvSpPr>
          <p:spPr>
            <a:xfrm>
              <a:off x="441627" y="110341"/>
              <a:ext cx="84388" cy="36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0" y="0"/>
                  </a:moveTo>
                  <a:lnTo>
                    <a:pt x="0" y="3375"/>
                  </a:lnTo>
                  <a:lnTo>
                    <a:pt x="0" y="21600"/>
                  </a:lnTo>
                  <a:lnTo>
                    <a:pt x="21600" y="21600"/>
                  </a:lnTo>
                  <a:lnTo>
                    <a:pt x="21600" y="2869"/>
                  </a:lnTo>
                  <a:lnTo>
                    <a:pt x="14400" y="2869"/>
                  </a:lnTo>
                  <a:lnTo>
                    <a:pt x="14400" y="0"/>
                  </a:lnTo>
                  <a:close/>
                </a:path>
              </a:pathLst>
            </a:custGeom>
            <a:solidFill>
              <a:srgbClr val="FFFFFF"/>
            </a:solidFill>
            <a:ln w="12700" cap="flat">
              <a:noFill/>
              <a:miter lim="400000"/>
            </a:ln>
            <a:effectLst/>
          </p:spPr>
          <p:txBody>
            <a:bodyPr wrap="square" lIns="60959" tIns="60959" rIns="60959" bIns="60959" numCol="1" anchor="t">
              <a:noAutofit/>
            </a:bodyPr>
            <a:lstStyle/>
            <a:p>
              <a:pPr defTabSz="1211555">
                <a:defRPr sz="2600"/>
              </a:pPr>
            </a:p>
          </p:txBody>
        </p:sp>
        <p:sp>
          <p:nvSpPr>
            <p:cNvPr id="12473" name="Freeform 9"/>
            <p:cNvSpPr/>
            <p:nvPr/>
          </p:nvSpPr>
          <p:spPr>
            <a:xfrm>
              <a:off x="-1" y="-1"/>
              <a:ext cx="545706" cy="257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24" y="0"/>
                  </a:moveTo>
                  <a:lnTo>
                    <a:pt x="16924" y="1662"/>
                  </a:lnTo>
                  <a:lnTo>
                    <a:pt x="18928" y="1662"/>
                  </a:lnTo>
                  <a:lnTo>
                    <a:pt x="12581" y="15191"/>
                  </a:lnTo>
                  <a:lnTo>
                    <a:pt x="6569" y="2374"/>
                  </a:lnTo>
                  <a:lnTo>
                    <a:pt x="0" y="16378"/>
                  </a:lnTo>
                  <a:lnTo>
                    <a:pt x="1447" y="19226"/>
                  </a:lnTo>
                  <a:lnTo>
                    <a:pt x="6569" y="8782"/>
                  </a:lnTo>
                  <a:lnTo>
                    <a:pt x="12581" y="21600"/>
                  </a:lnTo>
                  <a:lnTo>
                    <a:pt x="20487" y="5222"/>
                  </a:lnTo>
                  <a:lnTo>
                    <a:pt x="20487" y="10444"/>
                  </a:lnTo>
                  <a:lnTo>
                    <a:pt x="21600" y="10444"/>
                  </a:lnTo>
                  <a:lnTo>
                    <a:pt x="21600" y="0"/>
                  </a:lnTo>
                  <a:lnTo>
                    <a:pt x="16924" y="0"/>
                  </a:lnTo>
                  <a:close/>
                </a:path>
              </a:pathLst>
            </a:custGeom>
            <a:solidFill>
              <a:srgbClr val="FFFFFF"/>
            </a:solidFill>
            <a:ln w="12700" cap="flat">
              <a:noFill/>
              <a:miter lim="400000"/>
            </a:ln>
            <a:effectLst/>
          </p:spPr>
          <p:txBody>
            <a:bodyPr wrap="square" lIns="60959" tIns="60959" rIns="60959" bIns="60959" numCol="1" anchor="t">
              <a:noAutofit/>
            </a:bodyPr>
            <a:lstStyle/>
            <a:p>
              <a:pPr defTabSz="1211555">
                <a:defRPr sz="2600"/>
              </a:pPr>
            </a:p>
          </p:txBody>
        </p:sp>
      </p:grpSp>
      <p:grpSp>
        <p:nvGrpSpPr>
          <p:cNvPr id="12478" name="组合 37"/>
          <p:cNvGrpSpPr/>
          <p:nvPr/>
        </p:nvGrpSpPr>
        <p:grpSpPr>
          <a:xfrm>
            <a:off x="4874021" y="5049845"/>
            <a:ext cx="602993" cy="615119"/>
            <a:chOff x="0" y="0"/>
            <a:chExt cx="602992" cy="615118"/>
          </a:xfrm>
        </p:grpSpPr>
        <p:sp>
          <p:nvSpPr>
            <p:cNvPr id="12475" name="Freeform 13"/>
            <p:cNvSpPr/>
            <p:nvPr/>
          </p:nvSpPr>
          <p:spPr>
            <a:xfrm>
              <a:off x="-1" y="-1"/>
              <a:ext cx="484332" cy="508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7696"/>
                  </a:moveTo>
                  <a:cubicBezTo>
                    <a:pt x="6849" y="17696"/>
                    <a:pt x="3688" y="14573"/>
                    <a:pt x="3688" y="10670"/>
                  </a:cubicBezTo>
                  <a:cubicBezTo>
                    <a:pt x="3688" y="7027"/>
                    <a:pt x="6849" y="3904"/>
                    <a:pt x="10800" y="3904"/>
                  </a:cubicBezTo>
                  <a:cubicBezTo>
                    <a:pt x="14751" y="3904"/>
                    <a:pt x="17912" y="7027"/>
                    <a:pt x="17912" y="10670"/>
                  </a:cubicBezTo>
                  <a:cubicBezTo>
                    <a:pt x="17912" y="11971"/>
                    <a:pt x="17649" y="13272"/>
                    <a:pt x="16859" y="14313"/>
                  </a:cubicBezTo>
                  <a:cubicBezTo>
                    <a:pt x="19756" y="16916"/>
                    <a:pt x="19756" y="16916"/>
                    <a:pt x="19756" y="16916"/>
                  </a:cubicBezTo>
                  <a:cubicBezTo>
                    <a:pt x="20810" y="15094"/>
                    <a:pt x="21600" y="13012"/>
                    <a:pt x="21600" y="10930"/>
                  </a:cubicBezTo>
                  <a:cubicBezTo>
                    <a:pt x="21600" y="4945"/>
                    <a:pt x="16859" y="0"/>
                    <a:pt x="10800" y="0"/>
                  </a:cubicBezTo>
                  <a:cubicBezTo>
                    <a:pt x="4741" y="0"/>
                    <a:pt x="0" y="4945"/>
                    <a:pt x="0" y="10930"/>
                  </a:cubicBezTo>
                  <a:cubicBezTo>
                    <a:pt x="0" y="16655"/>
                    <a:pt x="4741" y="21600"/>
                    <a:pt x="10800" y="21600"/>
                  </a:cubicBezTo>
                  <a:cubicBezTo>
                    <a:pt x="13434" y="21600"/>
                    <a:pt x="15805" y="20559"/>
                    <a:pt x="17649" y="19258"/>
                  </a:cubicBezTo>
                  <a:cubicBezTo>
                    <a:pt x="14751" y="16395"/>
                    <a:pt x="14751" y="16395"/>
                    <a:pt x="14751" y="16395"/>
                  </a:cubicBezTo>
                  <a:cubicBezTo>
                    <a:pt x="13698" y="17176"/>
                    <a:pt x="12380" y="17696"/>
                    <a:pt x="10800" y="17696"/>
                  </a:cubicBezTo>
                </a:path>
              </a:pathLst>
            </a:custGeom>
            <a:solidFill>
              <a:srgbClr val="FFFFFF"/>
            </a:solidFill>
            <a:ln w="12700" cap="flat">
              <a:noFill/>
              <a:miter lim="400000"/>
            </a:ln>
            <a:effectLst/>
          </p:spPr>
          <p:txBody>
            <a:bodyPr wrap="square" lIns="60959" tIns="60959" rIns="60959" bIns="60959" numCol="1" anchor="t">
              <a:noAutofit/>
            </a:bodyPr>
            <a:lstStyle/>
            <a:p>
              <a:pPr defTabSz="1211555">
                <a:defRPr sz="2600"/>
              </a:pPr>
            </a:p>
          </p:txBody>
        </p:sp>
        <p:sp>
          <p:nvSpPr>
            <p:cNvPr id="12476" name="Freeform 14"/>
            <p:cNvSpPr/>
            <p:nvPr/>
          </p:nvSpPr>
          <p:spPr>
            <a:xfrm>
              <a:off x="159829" y="167069"/>
              <a:ext cx="159830" cy="169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00" y="4629"/>
                  </a:moveTo>
                  <a:cubicBezTo>
                    <a:pt x="8800" y="4629"/>
                    <a:pt x="8800" y="4629"/>
                    <a:pt x="8800" y="4629"/>
                  </a:cubicBezTo>
                  <a:cubicBezTo>
                    <a:pt x="8800" y="4629"/>
                    <a:pt x="8800" y="4629"/>
                    <a:pt x="8800" y="4629"/>
                  </a:cubicBezTo>
                  <a:cubicBezTo>
                    <a:pt x="8800" y="4629"/>
                    <a:pt x="8800" y="4629"/>
                    <a:pt x="8800" y="4629"/>
                  </a:cubicBezTo>
                  <a:cubicBezTo>
                    <a:pt x="8800" y="4629"/>
                    <a:pt x="8800" y="4629"/>
                    <a:pt x="8800" y="4629"/>
                  </a:cubicBezTo>
                  <a:cubicBezTo>
                    <a:pt x="21600" y="8486"/>
                    <a:pt x="21600" y="8486"/>
                    <a:pt x="21600" y="8486"/>
                  </a:cubicBezTo>
                  <a:cubicBezTo>
                    <a:pt x="20800" y="3857"/>
                    <a:pt x="16000" y="0"/>
                    <a:pt x="11200" y="0"/>
                  </a:cubicBezTo>
                  <a:cubicBezTo>
                    <a:pt x="4800" y="0"/>
                    <a:pt x="0" y="5400"/>
                    <a:pt x="0" y="11571"/>
                  </a:cubicBezTo>
                  <a:cubicBezTo>
                    <a:pt x="0" y="16971"/>
                    <a:pt x="4800" y="21600"/>
                    <a:pt x="10400" y="21600"/>
                  </a:cubicBezTo>
                  <a:cubicBezTo>
                    <a:pt x="5600" y="7714"/>
                    <a:pt x="5600" y="7714"/>
                    <a:pt x="5600" y="7714"/>
                  </a:cubicBezTo>
                  <a:cubicBezTo>
                    <a:pt x="5600" y="7714"/>
                    <a:pt x="5600" y="7714"/>
                    <a:pt x="5600" y="7714"/>
                  </a:cubicBezTo>
                  <a:cubicBezTo>
                    <a:pt x="5600" y="7714"/>
                    <a:pt x="5600" y="7714"/>
                    <a:pt x="5600" y="7714"/>
                  </a:cubicBezTo>
                  <a:cubicBezTo>
                    <a:pt x="5600" y="6943"/>
                    <a:pt x="5600" y="6171"/>
                    <a:pt x="6400" y="5400"/>
                  </a:cubicBezTo>
                  <a:cubicBezTo>
                    <a:pt x="7200" y="4629"/>
                    <a:pt x="7200" y="4629"/>
                    <a:pt x="8000" y="4629"/>
                  </a:cubicBezTo>
                </a:path>
              </a:pathLst>
            </a:custGeom>
            <a:solidFill>
              <a:srgbClr val="FFFFFF"/>
            </a:solidFill>
            <a:ln w="12700" cap="flat">
              <a:noFill/>
              <a:miter lim="400000"/>
            </a:ln>
            <a:effectLst/>
          </p:spPr>
          <p:txBody>
            <a:bodyPr wrap="square" lIns="60959" tIns="60959" rIns="60959" bIns="60959" numCol="1" anchor="t">
              <a:noAutofit/>
            </a:bodyPr>
            <a:lstStyle/>
            <a:p>
              <a:pPr defTabSz="1211555">
                <a:defRPr sz="2600"/>
              </a:pPr>
            </a:p>
          </p:txBody>
        </p:sp>
        <p:sp>
          <p:nvSpPr>
            <p:cNvPr id="12477" name="Freeform 15"/>
            <p:cNvSpPr/>
            <p:nvPr/>
          </p:nvSpPr>
          <p:spPr>
            <a:xfrm>
              <a:off x="213105" y="215165"/>
              <a:ext cx="389888" cy="399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91" y="13292"/>
                  </a:moveTo>
                  <a:cubicBezTo>
                    <a:pt x="15709" y="14289"/>
                    <a:pt x="15709" y="14289"/>
                    <a:pt x="15709" y="14289"/>
                  </a:cubicBezTo>
                  <a:cubicBezTo>
                    <a:pt x="4909" y="3323"/>
                    <a:pt x="4909" y="3323"/>
                    <a:pt x="4909" y="3323"/>
                  </a:cubicBezTo>
                  <a:cubicBezTo>
                    <a:pt x="7855" y="2326"/>
                    <a:pt x="7855" y="2326"/>
                    <a:pt x="7855" y="2326"/>
                  </a:cubicBezTo>
                  <a:cubicBezTo>
                    <a:pt x="7855" y="2326"/>
                    <a:pt x="7855" y="2326"/>
                    <a:pt x="7855" y="2326"/>
                  </a:cubicBezTo>
                  <a:cubicBezTo>
                    <a:pt x="7855" y="2326"/>
                    <a:pt x="7855" y="2326"/>
                    <a:pt x="7855" y="2326"/>
                  </a:cubicBezTo>
                  <a:cubicBezTo>
                    <a:pt x="7855" y="1994"/>
                    <a:pt x="7855" y="1994"/>
                    <a:pt x="7855" y="1994"/>
                  </a:cubicBezTo>
                  <a:cubicBezTo>
                    <a:pt x="327" y="0"/>
                    <a:pt x="327" y="0"/>
                    <a:pt x="327" y="0"/>
                  </a:cubicBezTo>
                  <a:cubicBezTo>
                    <a:pt x="327" y="0"/>
                    <a:pt x="327" y="0"/>
                    <a:pt x="327" y="0"/>
                  </a:cubicBezTo>
                  <a:cubicBezTo>
                    <a:pt x="0" y="0"/>
                    <a:pt x="0" y="0"/>
                    <a:pt x="0" y="332"/>
                  </a:cubicBezTo>
                  <a:cubicBezTo>
                    <a:pt x="2618" y="7975"/>
                    <a:pt x="2618" y="7975"/>
                    <a:pt x="2618" y="7975"/>
                  </a:cubicBezTo>
                  <a:cubicBezTo>
                    <a:pt x="2618" y="7975"/>
                    <a:pt x="2618" y="7975"/>
                    <a:pt x="2618" y="7975"/>
                  </a:cubicBezTo>
                  <a:cubicBezTo>
                    <a:pt x="2945" y="7975"/>
                    <a:pt x="2945" y="7975"/>
                    <a:pt x="2945" y="7975"/>
                  </a:cubicBezTo>
                  <a:cubicBezTo>
                    <a:pt x="3600" y="4985"/>
                    <a:pt x="3600" y="4985"/>
                    <a:pt x="3600" y="4985"/>
                  </a:cubicBezTo>
                  <a:cubicBezTo>
                    <a:pt x="14400" y="15618"/>
                    <a:pt x="14400" y="15618"/>
                    <a:pt x="14400" y="15618"/>
                  </a:cubicBezTo>
                  <a:cubicBezTo>
                    <a:pt x="13418" y="16283"/>
                    <a:pt x="13418" y="16283"/>
                    <a:pt x="13418" y="16283"/>
                  </a:cubicBezTo>
                  <a:cubicBezTo>
                    <a:pt x="18655" y="21600"/>
                    <a:pt x="18655" y="21600"/>
                    <a:pt x="18655" y="21600"/>
                  </a:cubicBezTo>
                  <a:cubicBezTo>
                    <a:pt x="18982" y="18942"/>
                    <a:pt x="18982" y="18942"/>
                    <a:pt x="18982" y="18942"/>
                  </a:cubicBezTo>
                  <a:cubicBezTo>
                    <a:pt x="21600" y="18277"/>
                    <a:pt x="21600" y="18277"/>
                    <a:pt x="21600" y="18277"/>
                  </a:cubicBezTo>
                  <a:lnTo>
                    <a:pt x="16691" y="13292"/>
                  </a:lnTo>
                  <a:close/>
                </a:path>
              </a:pathLst>
            </a:custGeom>
            <a:solidFill>
              <a:srgbClr val="FFFFFF"/>
            </a:solidFill>
            <a:ln w="12700" cap="flat">
              <a:noFill/>
              <a:miter lim="400000"/>
            </a:ln>
            <a:effectLst/>
          </p:spPr>
          <p:txBody>
            <a:bodyPr wrap="square" lIns="60959" tIns="60959" rIns="60959" bIns="60959" numCol="1" anchor="t">
              <a:noAutofit/>
            </a:bodyPr>
            <a:lstStyle/>
            <a:p>
              <a:pPr defTabSz="1211555">
                <a:defRPr sz="2600"/>
              </a:pPr>
            </a:p>
          </p:txBody>
        </p:sp>
      </p:grpSp>
      <p:pic>
        <p:nvPicPr>
          <p:cNvPr id="12479" name="Graphic 28" descr="Graphic 28"/>
          <p:cNvPicPr>
            <a:picLocks noChangeAspect="1"/>
          </p:cNvPicPr>
          <p:nvPr/>
        </p:nvPicPr>
        <p:blipFill>
          <a:blip r:embed="rId2">
            <a:extLst/>
          </a:blip>
          <a:stretch>
            <a:fillRect/>
          </a:stretch>
        </p:blipFill>
        <p:spPr>
          <a:xfrm>
            <a:off x="4853701" y="3226950"/>
            <a:ext cx="590658" cy="515288"/>
          </a:xfrm>
          <a:prstGeom prst="rect">
            <a:avLst/>
          </a:prstGeom>
          <a:ln w="12700">
            <a:miter lim="400000"/>
          </a:ln>
        </p:spPr>
      </p:pic>
      <p:pic>
        <p:nvPicPr>
          <p:cNvPr id="12480" name="Graphic 29" descr="Graphic 29"/>
          <p:cNvPicPr>
            <a:picLocks noChangeAspect="1"/>
          </p:cNvPicPr>
          <p:nvPr/>
        </p:nvPicPr>
        <p:blipFill>
          <a:blip r:embed="rId3">
            <a:extLst/>
          </a:blip>
          <a:stretch>
            <a:fillRect/>
          </a:stretch>
        </p:blipFill>
        <p:spPr>
          <a:xfrm>
            <a:off x="5731898" y="4024045"/>
            <a:ext cx="829805" cy="827644"/>
          </a:xfrm>
          <a:prstGeom prst="rect">
            <a:avLst/>
          </a:prstGeom>
          <a:ln w="12700">
            <a:miter lim="400000"/>
          </a:ln>
        </p:spPr>
      </p:pic>
      <p:sp>
        <p:nvSpPr>
          <p:cNvPr id="12481" name="Rectangle"/>
          <p:cNvSpPr/>
          <p:nvPr/>
        </p:nvSpPr>
        <p:spPr>
          <a:xfrm>
            <a:off x="452750" y="2850825"/>
            <a:ext cx="3511156" cy="995525"/>
          </a:xfrm>
          <a:prstGeom prst="rect">
            <a:avLst/>
          </a:prstGeom>
          <a:solidFill>
            <a:srgbClr val="EFEFEF"/>
          </a:solidFill>
          <a:ln w="12700">
            <a:miter lim="400000"/>
          </a:ln>
        </p:spPr>
        <p:txBody>
          <a:bodyPr lIns="60959" tIns="60959" rIns="60959" bIns="60959" anchor="ctr"/>
          <a:lstStyle/>
          <a:p>
            <a:pPr defTabSz="1211555">
              <a:defRPr sz="2400"/>
            </a:pPr>
          </a:p>
        </p:txBody>
      </p:sp>
      <p:sp>
        <p:nvSpPr>
          <p:cNvPr id="12482" name="TextBox 21"/>
          <p:cNvSpPr txBox="1"/>
          <p:nvPr/>
        </p:nvSpPr>
        <p:spPr>
          <a:xfrm>
            <a:off x="529282" y="2903418"/>
            <a:ext cx="3447968" cy="38862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lvl1pPr defTabSz="1211555">
              <a:defRPr>
                <a:latin typeface="Raleway SemiBold"/>
                <a:ea typeface="Raleway SemiBold"/>
                <a:cs typeface="Raleway SemiBold"/>
                <a:sym typeface="Raleway SemiBold"/>
              </a:defRPr>
            </a:lvl1pPr>
          </a:lstStyle>
          <a:p>
            <a:pPr/>
            <a:r>
              <a:t>Description</a:t>
            </a:r>
          </a:p>
        </p:txBody>
      </p:sp>
      <p:sp>
        <p:nvSpPr>
          <p:cNvPr id="12483" name="Rectangle"/>
          <p:cNvSpPr/>
          <p:nvPr/>
        </p:nvSpPr>
        <p:spPr>
          <a:xfrm>
            <a:off x="330935" y="2850825"/>
            <a:ext cx="81032" cy="995525"/>
          </a:xfrm>
          <a:prstGeom prst="rect">
            <a:avLst/>
          </a:prstGeom>
          <a:solidFill>
            <a:srgbClr val="BB9A62"/>
          </a:solidFill>
          <a:ln w="12700">
            <a:miter lim="400000"/>
          </a:ln>
        </p:spPr>
        <p:txBody>
          <a:bodyPr lIns="60959" tIns="60959" rIns="60959" bIns="60959" anchor="ctr"/>
          <a:lstStyle/>
          <a:p>
            <a:pPr defTabSz="1211555">
              <a:defRPr sz="2400"/>
            </a:pPr>
          </a:p>
        </p:txBody>
      </p:sp>
      <p:sp>
        <p:nvSpPr>
          <p:cNvPr id="12484" name="Rectangle"/>
          <p:cNvSpPr/>
          <p:nvPr/>
        </p:nvSpPr>
        <p:spPr>
          <a:xfrm>
            <a:off x="452750" y="5198906"/>
            <a:ext cx="3511156" cy="995525"/>
          </a:xfrm>
          <a:prstGeom prst="rect">
            <a:avLst/>
          </a:prstGeom>
          <a:solidFill>
            <a:srgbClr val="EFEFEF"/>
          </a:solidFill>
          <a:ln w="12700">
            <a:miter lim="400000"/>
          </a:ln>
        </p:spPr>
        <p:txBody>
          <a:bodyPr lIns="60959" tIns="60959" rIns="60959" bIns="60959" anchor="ctr"/>
          <a:lstStyle/>
          <a:p>
            <a:pPr defTabSz="1211555">
              <a:defRPr sz="2400"/>
            </a:pPr>
          </a:p>
        </p:txBody>
      </p:sp>
      <p:sp>
        <p:nvSpPr>
          <p:cNvPr id="12485" name="TextBox 12168"/>
          <p:cNvSpPr txBox="1"/>
          <p:nvPr/>
        </p:nvSpPr>
        <p:spPr>
          <a:xfrm>
            <a:off x="529282" y="5227793"/>
            <a:ext cx="3447968" cy="38862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lvl1pPr defTabSz="1211555">
              <a:defRPr>
                <a:latin typeface="Raleway SemiBold"/>
                <a:ea typeface="Raleway SemiBold"/>
                <a:cs typeface="Raleway SemiBold"/>
                <a:sym typeface="Raleway SemiBold"/>
              </a:defRPr>
            </a:lvl1pPr>
          </a:lstStyle>
          <a:p>
            <a:pPr/>
            <a:r>
              <a:t>Description</a:t>
            </a:r>
          </a:p>
        </p:txBody>
      </p:sp>
      <p:sp>
        <p:nvSpPr>
          <p:cNvPr id="12486" name="Rectangle"/>
          <p:cNvSpPr/>
          <p:nvPr/>
        </p:nvSpPr>
        <p:spPr>
          <a:xfrm>
            <a:off x="330935" y="5198906"/>
            <a:ext cx="81032" cy="995525"/>
          </a:xfrm>
          <a:prstGeom prst="rect">
            <a:avLst/>
          </a:prstGeom>
          <a:solidFill>
            <a:srgbClr val="838383"/>
          </a:solidFill>
          <a:ln w="12700">
            <a:miter lim="400000"/>
          </a:ln>
        </p:spPr>
        <p:txBody>
          <a:bodyPr lIns="60959" tIns="60959" rIns="60959" bIns="60959" anchor="ctr"/>
          <a:lstStyle/>
          <a:p>
            <a:pPr defTabSz="1211555">
              <a:defRPr sz="2400"/>
            </a:pPr>
          </a:p>
        </p:txBody>
      </p:sp>
      <p:sp>
        <p:nvSpPr>
          <p:cNvPr id="12487" name="Rectangle"/>
          <p:cNvSpPr/>
          <p:nvPr/>
        </p:nvSpPr>
        <p:spPr>
          <a:xfrm>
            <a:off x="8344257" y="2850825"/>
            <a:ext cx="3511156" cy="995525"/>
          </a:xfrm>
          <a:prstGeom prst="rect">
            <a:avLst/>
          </a:prstGeom>
          <a:solidFill>
            <a:srgbClr val="EFEFEF"/>
          </a:solidFill>
          <a:ln w="12700">
            <a:miter lim="400000"/>
          </a:ln>
        </p:spPr>
        <p:txBody>
          <a:bodyPr lIns="60959" tIns="60959" rIns="60959" bIns="60959" anchor="ctr"/>
          <a:lstStyle/>
          <a:p>
            <a:pPr defTabSz="1211555">
              <a:defRPr sz="2400"/>
            </a:pPr>
          </a:p>
        </p:txBody>
      </p:sp>
      <p:sp>
        <p:nvSpPr>
          <p:cNvPr id="12488" name="TextBox 12171"/>
          <p:cNvSpPr txBox="1"/>
          <p:nvPr/>
        </p:nvSpPr>
        <p:spPr>
          <a:xfrm>
            <a:off x="8407242" y="2903418"/>
            <a:ext cx="3447968" cy="38862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lvl1pPr defTabSz="1211555">
              <a:defRPr>
                <a:latin typeface="Raleway SemiBold"/>
                <a:ea typeface="Raleway SemiBold"/>
                <a:cs typeface="Raleway SemiBold"/>
                <a:sym typeface="Raleway SemiBold"/>
              </a:defRPr>
            </a:lvl1pPr>
          </a:lstStyle>
          <a:p>
            <a:pPr/>
            <a:r>
              <a:t>Description</a:t>
            </a:r>
          </a:p>
        </p:txBody>
      </p:sp>
      <p:sp>
        <p:nvSpPr>
          <p:cNvPr id="12489" name="Rectangle"/>
          <p:cNvSpPr/>
          <p:nvPr/>
        </p:nvSpPr>
        <p:spPr>
          <a:xfrm>
            <a:off x="8222443" y="2850825"/>
            <a:ext cx="81031" cy="995525"/>
          </a:xfrm>
          <a:prstGeom prst="rect">
            <a:avLst/>
          </a:prstGeom>
          <a:solidFill>
            <a:srgbClr val="923339"/>
          </a:solidFill>
          <a:ln w="12700">
            <a:miter lim="400000"/>
          </a:ln>
        </p:spPr>
        <p:txBody>
          <a:bodyPr lIns="60959" tIns="60959" rIns="60959" bIns="60959" anchor="ctr"/>
          <a:lstStyle/>
          <a:p>
            <a:pPr defTabSz="1211555">
              <a:defRPr sz="2400"/>
            </a:pPr>
          </a:p>
        </p:txBody>
      </p:sp>
      <p:sp>
        <p:nvSpPr>
          <p:cNvPr id="12490" name="Rectangle"/>
          <p:cNvSpPr/>
          <p:nvPr/>
        </p:nvSpPr>
        <p:spPr>
          <a:xfrm>
            <a:off x="8344257" y="5198906"/>
            <a:ext cx="3511156" cy="995525"/>
          </a:xfrm>
          <a:prstGeom prst="rect">
            <a:avLst/>
          </a:prstGeom>
          <a:solidFill>
            <a:srgbClr val="EFEFEF"/>
          </a:solidFill>
          <a:ln w="12700">
            <a:miter lim="400000"/>
          </a:ln>
        </p:spPr>
        <p:txBody>
          <a:bodyPr lIns="60959" tIns="60959" rIns="60959" bIns="60959" anchor="ctr"/>
          <a:lstStyle/>
          <a:p>
            <a:pPr defTabSz="1211555">
              <a:defRPr sz="2400"/>
            </a:pPr>
          </a:p>
        </p:txBody>
      </p:sp>
      <p:sp>
        <p:nvSpPr>
          <p:cNvPr id="12491" name="TextBox 12174"/>
          <p:cNvSpPr txBox="1"/>
          <p:nvPr/>
        </p:nvSpPr>
        <p:spPr>
          <a:xfrm>
            <a:off x="8407242" y="5210860"/>
            <a:ext cx="3447968" cy="38862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lvl1pPr defTabSz="1211555">
              <a:defRPr>
                <a:latin typeface="Raleway SemiBold"/>
                <a:ea typeface="Raleway SemiBold"/>
                <a:cs typeface="Raleway SemiBold"/>
                <a:sym typeface="Raleway SemiBold"/>
              </a:defRPr>
            </a:lvl1pPr>
          </a:lstStyle>
          <a:p>
            <a:pPr/>
            <a:r>
              <a:t>Description</a:t>
            </a:r>
          </a:p>
        </p:txBody>
      </p:sp>
      <p:sp>
        <p:nvSpPr>
          <p:cNvPr id="12492" name="Rectangle"/>
          <p:cNvSpPr/>
          <p:nvPr/>
        </p:nvSpPr>
        <p:spPr>
          <a:xfrm>
            <a:off x="8222443" y="5198906"/>
            <a:ext cx="81031" cy="995525"/>
          </a:xfrm>
          <a:prstGeom prst="rect">
            <a:avLst/>
          </a:prstGeom>
          <a:solidFill>
            <a:srgbClr val="D48C89"/>
          </a:solidFill>
          <a:ln w="12700">
            <a:miter lim="400000"/>
          </a:ln>
        </p:spPr>
        <p:txBody>
          <a:bodyPr lIns="60959" tIns="60959" rIns="60959" bIns="60959" anchor="ctr"/>
          <a:lstStyle/>
          <a:p>
            <a:pPr defTabSz="1211555">
              <a:defRPr sz="2400"/>
            </a:pPr>
          </a:p>
        </p:txBody>
      </p:sp>
      <p:pic>
        <p:nvPicPr>
          <p:cNvPr id="12493" name="Graphic 12178" descr="Graphic 12178"/>
          <p:cNvPicPr>
            <a:picLocks noChangeAspect="1"/>
          </p:cNvPicPr>
          <p:nvPr/>
        </p:nvPicPr>
        <p:blipFill>
          <a:blip r:embed="rId4">
            <a:extLst/>
          </a:blip>
          <a:stretch>
            <a:fillRect/>
          </a:stretch>
        </p:blipFill>
        <p:spPr>
          <a:xfrm>
            <a:off x="6771394" y="3226952"/>
            <a:ext cx="545342" cy="545342"/>
          </a:xfrm>
          <a:prstGeom prst="rect">
            <a:avLst/>
          </a:prstGeom>
          <a:ln w="12700">
            <a:miter lim="400000"/>
          </a:ln>
        </p:spPr>
      </p:pic>
      <p:sp>
        <p:nvSpPr>
          <p:cNvPr id="12494"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495"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496"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497" name="etisalat_by_eand_Latin_Primary logo_RGB_BlackRed.png" descr="etisalat_by_eand_Latin_Primary logo_RGB_BlackRed.png"/>
          <p:cNvPicPr>
            <a:picLocks noChangeAspect="1"/>
          </p:cNvPicPr>
          <p:nvPr/>
        </p:nvPicPr>
        <p:blipFill>
          <a:blip r:embed="rId5">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99" name="Line"/>
          <p:cNvSpPr/>
          <p:nvPr/>
        </p:nvSpPr>
        <p:spPr>
          <a:xfrm flipV="1">
            <a:off x="6018029" y="1833969"/>
            <a:ext cx="1" cy="1113236"/>
          </a:xfrm>
          <a:prstGeom prst="line">
            <a:avLst/>
          </a:prstGeom>
          <a:ln w="114300">
            <a:solidFill>
              <a:srgbClr val="FFFFFF"/>
            </a:solidFill>
          </a:ln>
        </p:spPr>
        <p:txBody>
          <a:bodyPr lIns="45718" tIns="45718" rIns="45718" bIns="45718"/>
          <a:lstStyle/>
          <a:p>
            <a:pPr/>
          </a:p>
        </p:txBody>
      </p:sp>
      <p:sp>
        <p:nvSpPr>
          <p:cNvPr id="12500" name="Freeform 15"/>
          <p:cNvSpPr/>
          <p:nvPr/>
        </p:nvSpPr>
        <p:spPr>
          <a:xfrm flipH="1">
            <a:off x="4138783" y="1868305"/>
            <a:ext cx="1891994" cy="2834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30"/>
                </a:moveTo>
                <a:cubicBezTo>
                  <a:pt x="0" y="14430"/>
                  <a:pt x="0" y="14430"/>
                  <a:pt x="0" y="14430"/>
                </a:cubicBezTo>
                <a:cubicBezTo>
                  <a:pt x="18685" y="21600"/>
                  <a:pt x="18685" y="21600"/>
                  <a:pt x="18685" y="21600"/>
                </a:cubicBezTo>
                <a:cubicBezTo>
                  <a:pt x="20540" y="19475"/>
                  <a:pt x="21600" y="17085"/>
                  <a:pt x="21600" y="14430"/>
                </a:cubicBezTo>
                <a:cubicBezTo>
                  <a:pt x="21600" y="6462"/>
                  <a:pt x="11926" y="0"/>
                  <a:pt x="0" y="0"/>
                </a:cubicBezTo>
                <a:cubicBezTo>
                  <a:pt x="0" y="0"/>
                  <a:pt x="0" y="0"/>
                  <a:pt x="0" y="0"/>
                </a:cubicBezTo>
                <a:lnTo>
                  <a:pt x="0" y="14430"/>
                </a:lnTo>
                <a:close/>
              </a:path>
            </a:pathLst>
          </a:custGeom>
          <a:solidFill>
            <a:srgbClr val="262626"/>
          </a:solidFill>
          <a:ln w="63500">
            <a:solidFill>
              <a:srgbClr val="FFFFFF"/>
            </a:solidFill>
            <a:miter lim="400000"/>
          </a:ln>
        </p:spPr>
        <p:txBody>
          <a:bodyPr lIns="45719" rIns="45719"/>
          <a:lstStyle/>
          <a:p>
            <a:pPr defTabSz="2173203">
              <a:defRPr sz="6700"/>
            </a:pPr>
          </a:p>
        </p:txBody>
      </p:sp>
      <p:sp>
        <p:nvSpPr>
          <p:cNvPr id="12501" name="Freeform 15"/>
          <p:cNvSpPr/>
          <p:nvPr/>
        </p:nvSpPr>
        <p:spPr>
          <a:xfrm flipH="1">
            <a:off x="4470594" y="2187733"/>
            <a:ext cx="1560183" cy="2337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30"/>
                </a:moveTo>
                <a:cubicBezTo>
                  <a:pt x="0" y="14430"/>
                  <a:pt x="0" y="14430"/>
                  <a:pt x="0" y="14430"/>
                </a:cubicBezTo>
                <a:cubicBezTo>
                  <a:pt x="18685" y="21600"/>
                  <a:pt x="18685" y="21600"/>
                  <a:pt x="18685" y="21600"/>
                </a:cubicBezTo>
                <a:cubicBezTo>
                  <a:pt x="20540" y="19475"/>
                  <a:pt x="21600" y="17085"/>
                  <a:pt x="21600" y="14430"/>
                </a:cubicBezTo>
                <a:cubicBezTo>
                  <a:pt x="21600" y="6462"/>
                  <a:pt x="11926" y="0"/>
                  <a:pt x="0" y="0"/>
                </a:cubicBezTo>
                <a:cubicBezTo>
                  <a:pt x="0" y="0"/>
                  <a:pt x="0" y="0"/>
                  <a:pt x="0" y="0"/>
                </a:cubicBezTo>
                <a:lnTo>
                  <a:pt x="0" y="14430"/>
                </a:lnTo>
                <a:close/>
              </a:path>
            </a:pathLst>
          </a:custGeom>
          <a:solidFill>
            <a:srgbClr val="323232"/>
          </a:solidFill>
          <a:ln w="12700">
            <a:miter lim="400000"/>
          </a:ln>
          <a:effectLst>
            <a:outerShdw sx="100000" sy="100000" kx="0" ky="0" algn="b" rotWithShape="0" blurRad="165100" dist="76200" dir="14579888">
              <a:srgbClr val="000000">
                <a:alpha val="36479"/>
              </a:srgbClr>
            </a:outerShdw>
          </a:effectLst>
        </p:spPr>
        <p:txBody>
          <a:bodyPr lIns="45719" rIns="45719"/>
          <a:lstStyle/>
          <a:p>
            <a:pPr defTabSz="2173203">
              <a:defRPr sz="6700"/>
            </a:pPr>
          </a:p>
        </p:txBody>
      </p:sp>
      <p:sp>
        <p:nvSpPr>
          <p:cNvPr id="12502" name="Line"/>
          <p:cNvSpPr/>
          <p:nvPr/>
        </p:nvSpPr>
        <p:spPr>
          <a:xfrm flipV="1">
            <a:off x="4367176" y="4087957"/>
            <a:ext cx="1048785" cy="605517"/>
          </a:xfrm>
          <a:prstGeom prst="line">
            <a:avLst/>
          </a:prstGeom>
          <a:ln w="127000">
            <a:solidFill>
              <a:srgbClr val="FFFFFF"/>
            </a:solidFill>
          </a:ln>
        </p:spPr>
        <p:txBody>
          <a:bodyPr lIns="45718" tIns="45718" rIns="45718" bIns="45718"/>
          <a:lstStyle/>
          <a:p>
            <a:pPr/>
          </a:p>
        </p:txBody>
      </p:sp>
      <p:sp>
        <p:nvSpPr>
          <p:cNvPr id="12503" name="Freeform 14"/>
          <p:cNvSpPr/>
          <p:nvPr/>
        </p:nvSpPr>
        <p:spPr>
          <a:xfrm flipH="1">
            <a:off x="4394584" y="3762600"/>
            <a:ext cx="3272386" cy="18919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4"/>
                </a:moveTo>
                <a:cubicBezTo>
                  <a:pt x="2145" y="17227"/>
                  <a:pt x="6204" y="21600"/>
                  <a:pt x="10800" y="21600"/>
                </a:cubicBezTo>
                <a:cubicBezTo>
                  <a:pt x="15396" y="21600"/>
                  <a:pt x="19455" y="17227"/>
                  <a:pt x="21600" y="10734"/>
                </a:cubicBezTo>
                <a:cubicBezTo>
                  <a:pt x="10800" y="0"/>
                  <a:pt x="10800" y="0"/>
                  <a:pt x="10800" y="0"/>
                </a:cubicBezTo>
                <a:lnTo>
                  <a:pt x="0" y="10734"/>
                </a:lnTo>
                <a:close/>
              </a:path>
            </a:pathLst>
          </a:custGeom>
          <a:solidFill>
            <a:srgbClr val="662B2D"/>
          </a:solidFill>
          <a:ln w="63500">
            <a:solidFill>
              <a:srgbClr val="FFFFFF"/>
            </a:solidFill>
            <a:miter lim="400000"/>
          </a:ln>
        </p:spPr>
        <p:txBody>
          <a:bodyPr lIns="45719" rIns="45719"/>
          <a:lstStyle/>
          <a:p>
            <a:pPr defTabSz="2173203">
              <a:defRPr sz="6700"/>
            </a:pPr>
          </a:p>
        </p:txBody>
      </p:sp>
      <p:sp>
        <p:nvSpPr>
          <p:cNvPr id="12504" name="Freeform 14"/>
          <p:cNvSpPr/>
          <p:nvPr/>
        </p:nvSpPr>
        <p:spPr>
          <a:xfrm flipH="1">
            <a:off x="4681534" y="3749814"/>
            <a:ext cx="2698487" cy="1560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34"/>
                </a:moveTo>
                <a:cubicBezTo>
                  <a:pt x="2145" y="17227"/>
                  <a:pt x="6204" y="21600"/>
                  <a:pt x="10800" y="21600"/>
                </a:cubicBezTo>
                <a:cubicBezTo>
                  <a:pt x="15396" y="21600"/>
                  <a:pt x="19455" y="17227"/>
                  <a:pt x="21600" y="10734"/>
                </a:cubicBezTo>
                <a:cubicBezTo>
                  <a:pt x="10800" y="0"/>
                  <a:pt x="10800" y="0"/>
                  <a:pt x="10800" y="0"/>
                </a:cubicBezTo>
                <a:lnTo>
                  <a:pt x="0" y="10734"/>
                </a:lnTo>
                <a:close/>
              </a:path>
            </a:pathLst>
          </a:custGeom>
          <a:solidFill>
            <a:srgbClr val="87393C"/>
          </a:solidFill>
          <a:ln w="12700">
            <a:miter lim="400000"/>
          </a:ln>
          <a:effectLst>
            <a:outerShdw sx="100000" sy="100000" kx="0" ky="0" algn="b" rotWithShape="0" blurRad="165100" dist="76200" dir="14579888">
              <a:srgbClr val="000000">
                <a:alpha val="26479"/>
              </a:srgbClr>
            </a:outerShdw>
          </a:effectLst>
        </p:spPr>
        <p:txBody>
          <a:bodyPr lIns="45719" rIns="45719"/>
          <a:lstStyle/>
          <a:p>
            <a:pPr defTabSz="2173203">
              <a:defRPr sz="6700"/>
            </a:pPr>
          </a:p>
        </p:txBody>
      </p:sp>
      <p:sp>
        <p:nvSpPr>
          <p:cNvPr id="12505" name="Line"/>
          <p:cNvSpPr/>
          <p:nvPr/>
        </p:nvSpPr>
        <p:spPr>
          <a:xfrm flipH="1" flipV="1">
            <a:off x="6643691" y="4113357"/>
            <a:ext cx="1048786" cy="605517"/>
          </a:xfrm>
          <a:prstGeom prst="line">
            <a:avLst/>
          </a:prstGeom>
          <a:ln w="127000">
            <a:solidFill>
              <a:srgbClr val="FFFFFF"/>
            </a:solidFill>
          </a:ln>
        </p:spPr>
        <p:txBody>
          <a:bodyPr lIns="45718" tIns="45718" rIns="45718" bIns="45718"/>
          <a:lstStyle/>
          <a:p>
            <a:pPr/>
          </a:p>
        </p:txBody>
      </p:sp>
      <p:sp>
        <p:nvSpPr>
          <p:cNvPr id="12506" name="Freeform 16"/>
          <p:cNvSpPr/>
          <p:nvPr/>
        </p:nvSpPr>
        <p:spPr>
          <a:xfrm flipH="1">
            <a:off x="6030776" y="1868305"/>
            <a:ext cx="1891994" cy="2834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30"/>
                </a:moveTo>
                <a:cubicBezTo>
                  <a:pt x="0" y="17085"/>
                  <a:pt x="1060" y="19475"/>
                  <a:pt x="2915" y="21600"/>
                </a:cubicBezTo>
                <a:cubicBezTo>
                  <a:pt x="21600" y="14430"/>
                  <a:pt x="21600" y="14430"/>
                  <a:pt x="21600" y="14430"/>
                </a:cubicBezTo>
                <a:cubicBezTo>
                  <a:pt x="21600" y="0"/>
                  <a:pt x="21600" y="0"/>
                  <a:pt x="21600" y="0"/>
                </a:cubicBezTo>
                <a:cubicBezTo>
                  <a:pt x="9674" y="0"/>
                  <a:pt x="0" y="6462"/>
                  <a:pt x="0" y="14430"/>
                </a:cubicBezTo>
                <a:close/>
              </a:path>
            </a:pathLst>
          </a:custGeom>
          <a:solidFill>
            <a:srgbClr val="947543"/>
          </a:solidFill>
          <a:ln w="88900">
            <a:solidFill>
              <a:srgbClr val="FFFFFF"/>
            </a:solidFill>
            <a:miter lim="400000"/>
          </a:ln>
        </p:spPr>
        <p:txBody>
          <a:bodyPr lIns="45719" rIns="45719"/>
          <a:lstStyle/>
          <a:p>
            <a:pPr defTabSz="2173203">
              <a:defRPr sz="6700"/>
            </a:pPr>
          </a:p>
        </p:txBody>
      </p:sp>
      <p:sp>
        <p:nvSpPr>
          <p:cNvPr id="12507" name="Line"/>
          <p:cNvSpPr/>
          <p:nvPr/>
        </p:nvSpPr>
        <p:spPr>
          <a:xfrm>
            <a:off x="3932290" y="2361680"/>
            <a:ext cx="953083" cy="2"/>
          </a:xfrm>
          <a:prstGeom prst="line">
            <a:avLst/>
          </a:prstGeom>
          <a:ln w="12700">
            <a:solidFill>
              <a:srgbClr val="323232"/>
            </a:solidFill>
          </a:ln>
        </p:spPr>
        <p:txBody>
          <a:bodyPr lIns="45718" tIns="45718" rIns="45718" bIns="45718"/>
          <a:lstStyle/>
          <a:p>
            <a:pPr/>
          </a:p>
        </p:txBody>
      </p:sp>
      <p:sp>
        <p:nvSpPr>
          <p:cNvPr id="12508" name="Line"/>
          <p:cNvSpPr/>
          <p:nvPr/>
        </p:nvSpPr>
        <p:spPr>
          <a:xfrm>
            <a:off x="7208890" y="2361680"/>
            <a:ext cx="953084" cy="2"/>
          </a:xfrm>
          <a:prstGeom prst="line">
            <a:avLst/>
          </a:prstGeom>
          <a:ln w="12700">
            <a:solidFill>
              <a:srgbClr val="947543"/>
            </a:solidFill>
          </a:ln>
        </p:spPr>
        <p:txBody>
          <a:bodyPr lIns="45718" tIns="45718" rIns="45718" bIns="45718"/>
          <a:lstStyle/>
          <a:p>
            <a:pPr/>
          </a:p>
        </p:txBody>
      </p:sp>
      <p:sp>
        <p:nvSpPr>
          <p:cNvPr id="12509" name="Freeform 16"/>
          <p:cNvSpPr/>
          <p:nvPr/>
        </p:nvSpPr>
        <p:spPr>
          <a:xfrm flipH="1">
            <a:off x="6072532" y="2183982"/>
            <a:ext cx="1560183" cy="2337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30"/>
                </a:moveTo>
                <a:cubicBezTo>
                  <a:pt x="0" y="17085"/>
                  <a:pt x="1060" y="19475"/>
                  <a:pt x="2915" y="21600"/>
                </a:cubicBezTo>
                <a:cubicBezTo>
                  <a:pt x="21600" y="14430"/>
                  <a:pt x="21600" y="14430"/>
                  <a:pt x="21600" y="14430"/>
                </a:cubicBezTo>
                <a:cubicBezTo>
                  <a:pt x="21600" y="0"/>
                  <a:pt x="21600" y="0"/>
                  <a:pt x="21600" y="0"/>
                </a:cubicBezTo>
                <a:cubicBezTo>
                  <a:pt x="9674" y="0"/>
                  <a:pt x="0" y="6462"/>
                  <a:pt x="0" y="14430"/>
                </a:cubicBezTo>
                <a:close/>
              </a:path>
            </a:pathLst>
          </a:custGeom>
          <a:solidFill>
            <a:srgbClr val="B69B6A"/>
          </a:solidFill>
          <a:ln w="12700">
            <a:miter lim="400000"/>
          </a:ln>
          <a:effectLst>
            <a:outerShdw sx="100000" sy="100000" kx="0" ky="0" algn="b" rotWithShape="0" blurRad="165100" dist="78798" dir="8201637">
              <a:srgbClr val="000000">
                <a:alpha val="36493"/>
              </a:srgbClr>
            </a:outerShdw>
          </a:effectLst>
        </p:spPr>
        <p:txBody>
          <a:bodyPr lIns="45719" rIns="45719"/>
          <a:lstStyle/>
          <a:p>
            <a:pPr defTabSz="2173203">
              <a:defRPr sz="6700"/>
            </a:pPr>
          </a:p>
        </p:txBody>
      </p:sp>
      <p:sp>
        <p:nvSpPr>
          <p:cNvPr id="12510" name="Rectangle"/>
          <p:cNvSpPr/>
          <p:nvPr/>
        </p:nvSpPr>
        <p:spPr>
          <a:xfrm>
            <a:off x="8273640" y="4860341"/>
            <a:ext cx="3513542" cy="1312250"/>
          </a:xfrm>
          <a:prstGeom prst="rect">
            <a:avLst/>
          </a:prstGeom>
          <a:solidFill>
            <a:srgbClr val="EFEFEF"/>
          </a:solidFill>
          <a:ln w="12700">
            <a:miter lim="400000"/>
          </a:ln>
        </p:spPr>
        <p:txBody>
          <a:bodyPr lIns="45718" tIns="45718" rIns="45718" bIns="45718" anchor="ctr"/>
          <a:lstStyle/>
          <a:p>
            <a:pPr/>
          </a:p>
        </p:txBody>
      </p:sp>
      <p:grpSp>
        <p:nvGrpSpPr>
          <p:cNvPr id="12513" name="Group"/>
          <p:cNvGrpSpPr/>
          <p:nvPr/>
        </p:nvGrpSpPr>
        <p:grpSpPr>
          <a:xfrm>
            <a:off x="8127393" y="4859072"/>
            <a:ext cx="392495" cy="547352"/>
            <a:chOff x="0" y="0"/>
            <a:chExt cx="392494" cy="547351"/>
          </a:xfrm>
        </p:grpSpPr>
        <p:sp>
          <p:nvSpPr>
            <p:cNvPr id="12511" name="Triangle"/>
            <p:cNvSpPr/>
            <p:nvPr/>
          </p:nvSpPr>
          <p:spPr>
            <a:xfrm>
              <a:off x="0" y="63893"/>
              <a:ext cx="147923" cy="483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6E262B"/>
            </a:solidFill>
            <a:ln w="12700" cap="flat">
              <a:noFill/>
              <a:miter lim="400000"/>
            </a:ln>
            <a:effectLst/>
          </p:spPr>
          <p:txBody>
            <a:bodyPr wrap="square" lIns="45718" tIns="45718" rIns="45718" bIns="45718" numCol="1" anchor="t">
              <a:noAutofit/>
            </a:bodyPr>
            <a:lstStyle/>
            <a:p>
              <a:pPr defTabSz="2173203">
                <a:defRPr sz="6700"/>
              </a:pPr>
            </a:p>
          </p:txBody>
        </p:sp>
        <p:sp>
          <p:nvSpPr>
            <p:cNvPr id="12512" name="Shape"/>
            <p:cNvSpPr/>
            <p:nvPr/>
          </p:nvSpPr>
          <p:spPr>
            <a:xfrm rot="16200000">
              <a:off x="-32451" y="32450"/>
              <a:ext cx="457397"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923339"/>
            </a:solidFill>
            <a:ln w="12700" cap="flat">
              <a:noFill/>
              <a:miter lim="400000"/>
            </a:ln>
            <a:effectLst/>
          </p:spPr>
          <p:txBody>
            <a:bodyPr wrap="square" lIns="45718" tIns="45718" rIns="45718" bIns="45718" numCol="1" anchor="t">
              <a:noAutofit/>
            </a:bodyPr>
            <a:lstStyle/>
            <a:p>
              <a:pPr defTabSz="2173203">
                <a:defRPr sz="6700"/>
              </a:pPr>
            </a:p>
          </p:txBody>
        </p:sp>
      </p:grpSp>
      <p:sp>
        <p:nvSpPr>
          <p:cNvPr id="12514" name="Rectangle"/>
          <p:cNvSpPr/>
          <p:nvPr/>
        </p:nvSpPr>
        <p:spPr>
          <a:xfrm>
            <a:off x="8273640" y="1378168"/>
            <a:ext cx="3513542" cy="3254231"/>
          </a:xfrm>
          <a:prstGeom prst="rect">
            <a:avLst/>
          </a:prstGeom>
          <a:solidFill>
            <a:srgbClr val="EFEFEF"/>
          </a:solidFill>
          <a:ln w="12700">
            <a:miter lim="400000"/>
          </a:ln>
        </p:spPr>
        <p:txBody>
          <a:bodyPr lIns="45718" tIns="45718" rIns="45718" bIns="45718" anchor="ctr"/>
          <a:lstStyle/>
          <a:p>
            <a:pPr/>
          </a:p>
        </p:txBody>
      </p:sp>
      <p:sp>
        <p:nvSpPr>
          <p:cNvPr id="12515" name="Circle"/>
          <p:cNvSpPr/>
          <p:nvPr/>
        </p:nvSpPr>
        <p:spPr>
          <a:xfrm>
            <a:off x="5267130" y="3006599"/>
            <a:ext cx="1501799" cy="1501797"/>
          </a:xfrm>
          <a:prstGeom prst="ellipse">
            <a:avLst/>
          </a:prstGeom>
          <a:solidFill>
            <a:srgbClr val="FFFFFF"/>
          </a:solidFill>
          <a:ln w="12700">
            <a:miter lim="400000"/>
          </a:ln>
        </p:spPr>
        <p:txBody>
          <a:bodyPr lIns="45718" tIns="45718" rIns="45718" bIns="45718" anchor="ctr"/>
          <a:lstStyle/>
          <a:p>
            <a:pPr/>
          </a:p>
        </p:txBody>
      </p:sp>
      <p:sp>
        <p:nvSpPr>
          <p:cNvPr id="12516" name="Operating Model &amp; Digital Transformation"/>
          <p:cNvSpPr txBox="1"/>
          <p:nvPr/>
        </p:nvSpPr>
        <p:spPr>
          <a:xfrm>
            <a:off x="8640582" y="1576205"/>
            <a:ext cx="3242103"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1400">
                <a:latin typeface="Raleway Regular"/>
                <a:ea typeface="Raleway Regular"/>
                <a:cs typeface="Raleway Regular"/>
                <a:sym typeface="Raleway Regular"/>
              </a:defRPr>
            </a:lvl1pPr>
          </a:lstStyle>
          <a:p>
            <a:pPr/>
            <a:r>
              <a:t>Title</a:t>
            </a:r>
          </a:p>
        </p:txBody>
      </p:sp>
      <p:sp>
        <p:nvSpPr>
          <p:cNvPr id="12517" name="Tech-enable Revenue Growth"/>
          <p:cNvSpPr txBox="1"/>
          <p:nvPr/>
        </p:nvSpPr>
        <p:spPr>
          <a:xfrm>
            <a:off x="8640582" y="3553557"/>
            <a:ext cx="3120366"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1400">
                <a:latin typeface="Raleway Regular"/>
                <a:ea typeface="Raleway Regular"/>
                <a:cs typeface="Raleway Regular"/>
                <a:sym typeface="Raleway Regular"/>
              </a:defRPr>
            </a:lvl1pPr>
          </a:lstStyle>
          <a:p>
            <a:pPr/>
            <a:r>
              <a:t>Title</a:t>
            </a:r>
          </a:p>
        </p:txBody>
      </p:sp>
      <p:sp>
        <p:nvSpPr>
          <p:cNvPr id="12518" name="Empower P&amp;S platforms &amp; solutions with focus on robust delivery &amp; effective “Total Experience”"/>
          <p:cNvSpPr txBox="1"/>
          <p:nvPr/>
        </p:nvSpPr>
        <p:spPr>
          <a:xfrm>
            <a:off x="8640582" y="4015564"/>
            <a:ext cx="312036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24242"/>
                </a:solidFill>
              </a:defRPr>
            </a:lvl1pPr>
          </a:lstStyle>
          <a:p>
            <a:pPr/>
            <a:r>
              <a:t>Description</a:t>
            </a:r>
          </a:p>
        </p:txBody>
      </p:sp>
      <p:sp>
        <p:nvSpPr>
          <p:cNvPr id="12519" name="Transform"/>
          <p:cNvSpPr txBox="1"/>
          <p:nvPr/>
        </p:nvSpPr>
        <p:spPr>
          <a:xfrm>
            <a:off x="3900870" y="2084561"/>
            <a:ext cx="86509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1200">
                <a:solidFill>
                  <a:srgbClr val="323232"/>
                </a:solidFill>
                <a:latin typeface="Raleway Regular"/>
                <a:ea typeface="Raleway Regular"/>
                <a:cs typeface="Raleway Regular"/>
                <a:sym typeface="Raleway Regular"/>
              </a:defRPr>
            </a:lvl1pPr>
          </a:lstStyle>
          <a:p>
            <a:pPr/>
            <a:r>
              <a:t>Title</a:t>
            </a:r>
          </a:p>
        </p:txBody>
      </p:sp>
      <p:sp>
        <p:nvSpPr>
          <p:cNvPr id="12520" name="Elevate IT Core Stack"/>
          <p:cNvSpPr txBox="1"/>
          <p:nvPr/>
        </p:nvSpPr>
        <p:spPr>
          <a:xfrm>
            <a:off x="8589782" y="5037174"/>
            <a:ext cx="381526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1400">
                <a:latin typeface="Raleway Regular"/>
                <a:ea typeface="Raleway Regular"/>
                <a:cs typeface="Raleway Regular"/>
                <a:sym typeface="Raleway Regular"/>
              </a:defRPr>
            </a:lvl1pPr>
          </a:lstStyle>
          <a:p>
            <a:pPr/>
            <a:r>
              <a:t>Title</a:t>
            </a:r>
          </a:p>
        </p:txBody>
      </p:sp>
      <p:grpSp>
        <p:nvGrpSpPr>
          <p:cNvPr id="12523" name="Group"/>
          <p:cNvGrpSpPr/>
          <p:nvPr/>
        </p:nvGrpSpPr>
        <p:grpSpPr>
          <a:xfrm>
            <a:off x="8127393" y="1376898"/>
            <a:ext cx="392495" cy="576414"/>
            <a:chOff x="0" y="0"/>
            <a:chExt cx="392494" cy="576413"/>
          </a:xfrm>
        </p:grpSpPr>
        <p:sp>
          <p:nvSpPr>
            <p:cNvPr id="12521"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947543"/>
            </a:solidFill>
            <a:ln w="12700" cap="flat">
              <a:noFill/>
              <a:miter lim="400000"/>
            </a:ln>
            <a:effectLst/>
          </p:spPr>
          <p:txBody>
            <a:bodyPr wrap="square" lIns="45718" tIns="45718" rIns="45718" bIns="45718" numCol="1" anchor="t">
              <a:noAutofit/>
            </a:bodyPr>
            <a:lstStyle/>
            <a:p>
              <a:pPr defTabSz="2173203">
                <a:defRPr sz="6700"/>
              </a:pPr>
            </a:p>
          </p:txBody>
        </p:sp>
        <p:sp>
          <p:nvSpPr>
            <p:cNvPr id="12522" name="Shape"/>
            <p:cNvSpPr/>
            <p:nvPr/>
          </p:nvSpPr>
          <p:spPr>
            <a:xfrm rot="16200000">
              <a:off x="-44594" y="44593"/>
              <a:ext cx="481683"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B69B6A"/>
            </a:solidFill>
            <a:ln w="12700" cap="flat">
              <a:noFill/>
              <a:miter lim="400000"/>
            </a:ln>
            <a:effectLst/>
          </p:spPr>
          <p:txBody>
            <a:bodyPr wrap="square" lIns="45718" tIns="45718" rIns="45718" bIns="45718" numCol="1" anchor="t">
              <a:noAutofit/>
            </a:bodyPr>
            <a:lstStyle/>
            <a:p>
              <a:pPr defTabSz="2173203">
                <a:defRPr sz="6700"/>
              </a:pPr>
            </a:p>
          </p:txBody>
        </p:sp>
      </p:grpSp>
      <p:sp>
        <p:nvSpPr>
          <p:cNvPr id="12524" name="Rectangle"/>
          <p:cNvSpPr/>
          <p:nvPr/>
        </p:nvSpPr>
        <p:spPr>
          <a:xfrm>
            <a:off x="316754" y="4860341"/>
            <a:ext cx="3513543" cy="1312250"/>
          </a:xfrm>
          <a:prstGeom prst="rect">
            <a:avLst/>
          </a:prstGeom>
          <a:solidFill>
            <a:srgbClr val="EFEFEF"/>
          </a:solidFill>
          <a:ln w="12700">
            <a:miter lim="400000"/>
          </a:ln>
        </p:spPr>
        <p:txBody>
          <a:bodyPr lIns="45718" tIns="45718" rIns="45718" bIns="45718" anchor="ctr"/>
          <a:lstStyle/>
          <a:p>
            <a:pPr/>
          </a:p>
        </p:txBody>
      </p:sp>
      <p:grpSp>
        <p:nvGrpSpPr>
          <p:cNvPr id="12527" name="Group"/>
          <p:cNvGrpSpPr/>
          <p:nvPr/>
        </p:nvGrpSpPr>
        <p:grpSpPr>
          <a:xfrm>
            <a:off x="170506" y="4859072"/>
            <a:ext cx="392497" cy="547352"/>
            <a:chOff x="0" y="0"/>
            <a:chExt cx="392496" cy="547351"/>
          </a:xfrm>
        </p:grpSpPr>
        <p:sp>
          <p:nvSpPr>
            <p:cNvPr id="12525" name="Triangle"/>
            <p:cNvSpPr/>
            <p:nvPr/>
          </p:nvSpPr>
          <p:spPr>
            <a:xfrm>
              <a:off x="0" y="63893"/>
              <a:ext cx="147924" cy="483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6E262B"/>
            </a:solidFill>
            <a:ln w="12700" cap="flat">
              <a:noFill/>
              <a:miter lim="400000"/>
            </a:ln>
            <a:effectLst/>
          </p:spPr>
          <p:txBody>
            <a:bodyPr wrap="square" lIns="45718" tIns="45718" rIns="45718" bIns="45718" numCol="1" anchor="t">
              <a:noAutofit/>
            </a:bodyPr>
            <a:lstStyle/>
            <a:p>
              <a:pPr defTabSz="2173203">
                <a:defRPr sz="6700"/>
              </a:pPr>
            </a:p>
          </p:txBody>
        </p:sp>
        <p:sp>
          <p:nvSpPr>
            <p:cNvPr id="12526" name="Shape"/>
            <p:cNvSpPr/>
            <p:nvPr/>
          </p:nvSpPr>
          <p:spPr>
            <a:xfrm rot="16200000">
              <a:off x="-32451" y="32450"/>
              <a:ext cx="457398" cy="392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923339"/>
            </a:solidFill>
            <a:ln w="12700" cap="flat">
              <a:noFill/>
              <a:miter lim="400000"/>
            </a:ln>
            <a:effectLst/>
          </p:spPr>
          <p:txBody>
            <a:bodyPr wrap="square" lIns="45718" tIns="45718" rIns="45718" bIns="45718" numCol="1" anchor="t">
              <a:noAutofit/>
            </a:bodyPr>
            <a:lstStyle/>
            <a:p>
              <a:pPr defTabSz="2173203">
                <a:defRPr sz="6700"/>
              </a:pPr>
            </a:p>
          </p:txBody>
        </p:sp>
      </p:grpSp>
      <p:sp>
        <p:nvSpPr>
          <p:cNvPr id="12528" name="Technology Leadership"/>
          <p:cNvSpPr txBox="1"/>
          <p:nvPr/>
        </p:nvSpPr>
        <p:spPr>
          <a:xfrm>
            <a:off x="632897" y="5037174"/>
            <a:ext cx="2629441"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1400">
                <a:latin typeface="Raleway Regular"/>
                <a:ea typeface="Raleway Regular"/>
                <a:cs typeface="Raleway Regular"/>
                <a:sym typeface="Raleway Regular"/>
              </a:defRPr>
            </a:lvl1pPr>
          </a:lstStyle>
          <a:p>
            <a:pPr/>
            <a:r>
              <a:t>Title</a:t>
            </a:r>
          </a:p>
        </p:txBody>
      </p:sp>
      <p:sp>
        <p:nvSpPr>
          <p:cNvPr id="12529" name="Boosting our technology leadership across (Fintech - Digital Experience - Data management – multi cloud Infrastructure – Open API &amp; Microservices architecture)."/>
          <p:cNvSpPr txBox="1"/>
          <p:nvPr/>
        </p:nvSpPr>
        <p:spPr>
          <a:xfrm>
            <a:off x="632897" y="5552075"/>
            <a:ext cx="3120366"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24242"/>
                </a:solidFill>
              </a:defRPr>
            </a:lvl1pPr>
          </a:lstStyle>
          <a:p>
            <a:pPr/>
            <a:r>
              <a:t>Description</a:t>
            </a:r>
          </a:p>
        </p:txBody>
      </p:sp>
      <p:sp>
        <p:nvSpPr>
          <p:cNvPr id="12530" name="Rectangle"/>
          <p:cNvSpPr/>
          <p:nvPr/>
        </p:nvSpPr>
        <p:spPr>
          <a:xfrm>
            <a:off x="302649" y="1378168"/>
            <a:ext cx="3513542" cy="3254231"/>
          </a:xfrm>
          <a:prstGeom prst="rect">
            <a:avLst/>
          </a:prstGeom>
          <a:solidFill>
            <a:srgbClr val="EFEFEF"/>
          </a:solidFill>
          <a:ln w="12700">
            <a:miter lim="400000"/>
          </a:ln>
        </p:spPr>
        <p:txBody>
          <a:bodyPr lIns="45718" tIns="45718" rIns="45718" bIns="45718" anchor="ctr"/>
          <a:lstStyle/>
          <a:p>
            <a:pPr/>
          </a:p>
        </p:txBody>
      </p:sp>
      <p:sp>
        <p:nvSpPr>
          <p:cNvPr id="12531" name="Power-tech B2B &amp; Partnerships"/>
          <p:cNvSpPr txBox="1"/>
          <p:nvPr/>
        </p:nvSpPr>
        <p:spPr>
          <a:xfrm>
            <a:off x="618792" y="1563505"/>
            <a:ext cx="2432524"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1400">
                <a:latin typeface="Raleway Regular"/>
                <a:ea typeface="Raleway Regular"/>
                <a:cs typeface="Raleway Regular"/>
                <a:sym typeface="Raleway Regular"/>
              </a:defRPr>
            </a:lvl1pPr>
          </a:lstStyle>
          <a:p>
            <a:pPr/>
            <a:r>
              <a:t>Title</a:t>
            </a:r>
          </a:p>
        </p:txBody>
      </p:sp>
      <p:sp>
        <p:nvSpPr>
          <p:cNvPr id="12532" name="Tech-fuel B2B growth with IoT &amp; XaaS platforms capabilities with close focus on B2B operational efficiency…"/>
          <p:cNvSpPr txBox="1"/>
          <p:nvPr/>
        </p:nvSpPr>
        <p:spPr>
          <a:xfrm>
            <a:off x="618792" y="2276630"/>
            <a:ext cx="2986023"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24242"/>
                </a:solidFill>
              </a:defRPr>
            </a:lvl1pPr>
          </a:lstStyle>
          <a:p>
            <a:pPr/>
            <a:r>
              <a:t>Description</a:t>
            </a:r>
          </a:p>
        </p:txBody>
      </p:sp>
      <p:sp>
        <p:nvSpPr>
          <p:cNvPr id="12533" name="Enrich Digital Ecosystem"/>
          <p:cNvSpPr txBox="1"/>
          <p:nvPr/>
        </p:nvSpPr>
        <p:spPr>
          <a:xfrm>
            <a:off x="618792" y="3045557"/>
            <a:ext cx="3120366"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1400">
                <a:latin typeface="Raleway Regular"/>
                <a:ea typeface="Raleway Regular"/>
                <a:cs typeface="Raleway Regular"/>
                <a:sym typeface="Raleway Regular"/>
              </a:defRPr>
            </a:lvl1pPr>
          </a:lstStyle>
          <a:p>
            <a:pPr/>
            <a:r>
              <a:t>Title</a:t>
            </a:r>
          </a:p>
        </p:txBody>
      </p:sp>
      <p:sp>
        <p:nvSpPr>
          <p:cNvPr id="12534" name="Nurture our SuperApp -  Entertainment &amp; Financial platforms to maximize customer engagement &amp; traffic monetization through innovative technologies (AI, blockchain &amp; Metaverse)"/>
          <p:cNvSpPr txBox="1"/>
          <p:nvPr/>
        </p:nvSpPr>
        <p:spPr>
          <a:xfrm>
            <a:off x="618792" y="3659964"/>
            <a:ext cx="3120366"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24242"/>
                </a:solidFill>
              </a:defRPr>
            </a:lvl1pPr>
          </a:lstStyle>
          <a:p>
            <a:pPr/>
            <a:r>
              <a:t>Description</a:t>
            </a:r>
          </a:p>
        </p:txBody>
      </p:sp>
      <p:grpSp>
        <p:nvGrpSpPr>
          <p:cNvPr id="12537" name="Group"/>
          <p:cNvGrpSpPr/>
          <p:nvPr/>
        </p:nvGrpSpPr>
        <p:grpSpPr>
          <a:xfrm>
            <a:off x="156401" y="1376898"/>
            <a:ext cx="392496" cy="576414"/>
            <a:chOff x="0" y="0"/>
            <a:chExt cx="392494" cy="576413"/>
          </a:xfrm>
        </p:grpSpPr>
        <p:sp>
          <p:nvSpPr>
            <p:cNvPr id="12535"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262626"/>
            </a:solidFill>
            <a:ln w="12700" cap="flat">
              <a:noFill/>
              <a:miter lim="400000"/>
            </a:ln>
            <a:effectLst/>
          </p:spPr>
          <p:txBody>
            <a:bodyPr wrap="square" lIns="45718" tIns="45718" rIns="45718" bIns="45718" numCol="1" anchor="t">
              <a:noAutofit/>
            </a:bodyPr>
            <a:lstStyle/>
            <a:p>
              <a:pPr defTabSz="2173203">
                <a:defRPr sz="6700"/>
              </a:pPr>
            </a:p>
          </p:txBody>
        </p:sp>
        <p:sp>
          <p:nvSpPr>
            <p:cNvPr id="12536" name="Shape"/>
            <p:cNvSpPr/>
            <p:nvPr/>
          </p:nvSpPr>
          <p:spPr>
            <a:xfrm rot="16200000">
              <a:off x="-44593" y="44593"/>
              <a:ext cx="481681"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323232"/>
            </a:solidFill>
            <a:ln w="12700" cap="flat">
              <a:noFill/>
              <a:miter lim="400000"/>
            </a:ln>
            <a:effectLst/>
          </p:spPr>
          <p:txBody>
            <a:bodyPr wrap="square" lIns="45718" tIns="45718" rIns="45718" bIns="45718" numCol="1" anchor="t">
              <a:noAutofit/>
            </a:bodyPr>
            <a:lstStyle/>
            <a:p>
              <a:pPr defTabSz="2173203">
                <a:defRPr sz="6700"/>
              </a:pPr>
            </a:p>
          </p:txBody>
        </p:sp>
      </p:grpSp>
      <p:grpSp>
        <p:nvGrpSpPr>
          <p:cNvPr id="12540" name="Group"/>
          <p:cNvGrpSpPr/>
          <p:nvPr/>
        </p:nvGrpSpPr>
        <p:grpSpPr>
          <a:xfrm>
            <a:off x="8127393" y="3483822"/>
            <a:ext cx="392495" cy="547352"/>
            <a:chOff x="0" y="0"/>
            <a:chExt cx="392494" cy="547351"/>
          </a:xfrm>
        </p:grpSpPr>
        <p:sp>
          <p:nvSpPr>
            <p:cNvPr id="12538" name="Triangle"/>
            <p:cNvSpPr/>
            <p:nvPr/>
          </p:nvSpPr>
          <p:spPr>
            <a:xfrm>
              <a:off x="0" y="63893"/>
              <a:ext cx="147923" cy="483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947543"/>
            </a:solidFill>
            <a:ln w="12700" cap="flat">
              <a:noFill/>
              <a:miter lim="400000"/>
            </a:ln>
            <a:effectLst/>
          </p:spPr>
          <p:txBody>
            <a:bodyPr wrap="square" lIns="45718" tIns="45718" rIns="45718" bIns="45718" numCol="1" anchor="t">
              <a:noAutofit/>
            </a:bodyPr>
            <a:lstStyle/>
            <a:p>
              <a:pPr defTabSz="2173203">
                <a:defRPr sz="6700"/>
              </a:pPr>
            </a:p>
          </p:txBody>
        </p:sp>
        <p:sp>
          <p:nvSpPr>
            <p:cNvPr id="12539" name="Shape"/>
            <p:cNvSpPr/>
            <p:nvPr/>
          </p:nvSpPr>
          <p:spPr>
            <a:xfrm rot="16200000">
              <a:off x="-32451" y="32450"/>
              <a:ext cx="457397"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B69B6A"/>
            </a:solidFill>
            <a:ln w="12700" cap="flat">
              <a:noFill/>
              <a:miter lim="400000"/>
            </a:ln>
            <a:effectLst/>
          </p:spPr>
          <p:txBody>
            <a:bodyPr wrap="square" lIns="45718" tIns="45718" rIns="45718" bIns="45718" numCol="1" anchor="t">
              <a:noAutofit/>
            </a:bodyPr>
            <a:lstStyle/>
            <a:p>
              <a:pPr defTabSz="2173203">
                <a:defRPr sz="6700"/>
              </a:pPr>
            </a:p>
          </p:txBody>
        </p:sp>
      </p:grpSp>
      <p:sp>
        <p:nvSpPr>
          <p:cNvPr id="12541" name="1"/>
          <p:cNvSpPr txBox="1"/>
          <p:nvPr/>
        </p:nvSpPr>
        <p:spPr>
          <a:xfrm>
            <a:off x="8254749" y="1449204"/>
            <a:ext cx="13778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1</a:t>
            </a:r>
          </a:p>
        </p:txBody>
      </p:sp>
      <p:sp>
        <p:nvSpPr>
          <p:cNvPr id="12542" name="2"/>
          <p:cNvSpPr txBox="1"/>
          <p:nvPr/>
        </p:nvSpPr>
        <p:spPr>
          <a:xfrm>
            <a:off x="8254749" y="3540857"/>
            <a:ext cx="13778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2</a:t>
            </a:r>
          </a:p>
        </p:txBody>
      </p:sp>
      <p:sp>
        <p:nvSpPr>
          <p:cNvPr id="12543" name="3"/>
          <p:cNvSpPr txBox="1"/>
          <p:nvPr/>
        </p:nvSpPr>
        <p:spPr>
          <a:xfrm>
            <a:off x="8254749" y="4904146"/>
            <a:ext cx="13778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3</a:t>
            </a:r>
          </a:p>
        </p:txBody>
      </p:sp>
      <p:grpSp>
        <p:nvGrpSpPr>
          <p:cNvPr id="12546" name="Group"/>
          <p:cNvGrpSpPr/>
          <p:nvPr/>
        </p:nvGrpSpPr>
        <p:grpSpPr>
          <a:xfrm>
            <a:off x="156401" y="2974090"/>
            <a:ext cx="392496" cy="576415"/>
            <a:chOff x="0" y="0"/>
            <a:chExt cx="392494" cy="576413"/>
          </a:xfrm>
        </p:grpSpPr>
        <p:sp>
          <p:nvSpPr>
            <p:cNvPr id="12544" name="Triangle"/>
            <p:cNvSpPr/>
            <p:nvPr/>
          </p:nvSpPr>
          <p:spPr>
            <a:xfrm>
              <a:off x="0" y="67286"/>
              <a:ext cx="147923" cy="509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262626"/>
            </a:solidFill>
            <a:ln w="12700" cap="flat">
              <a:noFill/>
              <a:miter lim="400000"/>
            </a:ln>
            <a:effectLst/>
          </p:spPr>
          <p:txBody>
            <a:bodyPr wrap="square" lIns="45718" tIns="45718" rIns="45718" bIns="45718" numCol="1" anchor="t">
              <a:noAutofit/>
            </a:bodyPr>
            <a:lstStyle/>
            <a:p>
              <a:pPr defTabSz="2173203">
                <a:defRPr sz="6700"/>
              </a:pPr>
            </a:p>
          </p:txBody>
        </p:sp>
        <p:sp>
          <p:nvSpPr>
            <p:cNvPr id="12545" name="Shape"/>
            <p:cNvSpPr/>
            <p:nvPr/>
          </p:nvSpPr>
          <p:spPr>
            <a:xfrm rot="16200000">
              <a:off x="-44593" y="44593"/>
              <a:ext cx="481681" cy="39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323232"/>
            </a:solidFill>
            <a:ln w="12700" cap="flat">
              <a:noFill/>
              <a:miter lim="400000"/>
            </a:ln>
            <a:effectLst/>
          </p:spPr>
          <p:txBody>
            <a:bodyPr wrap="square" lIns="45718" tIns="45718" rIns="45718" bIns="45718" numCol="1" anchor="t">
              <a:noAutofit/>
            </a:bodyPr>
            <a:lstStyle/>
            <a:p>
              <a:pPr defTabSz="2173203">
                <a:defRPr sz="6700"/>
              </a:pPr>
            </a:p>
          </p:txBody>
        </p:sp>
      </p:grpSp>
      <p:sp>
        <p:nvSpPr>
          <p:cNvPr id="12547" name="6"/>
          <p:cNvSpPr txBox="1"/>
          <p:nvPr/>
        </p:nvSpPr>
        <p:spPr>
          <a:xfrm>
            <a:off x="283759" y="1449204"/>
            <a:ext cx="13778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6</a:t>
            </a:r>
          </a:p>
        </p:txBody>
      </p:sp>
      <p:sp>
        <p:nvSpPr>
          <p:cNvPr id="12548" name="5"/>
          <p:cNvSpPr txBox="1"/>
          <p:nvPr/>
        </p:nvSpPr>
        <p:spPr>
          <a:xfrm>
            <a:off x="283759" y="3037997"/>
            <a:ext cx="13778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5</a:t>
            </a:r>
          </a:p>
        </p:txBody>
      </p:sp>
      <p:sp>
        <p:nvSpPr>
          <p:cNvPr id="12549" name="L"/>
          <p:cNvSpPr txBox="1"/>
          <p:nvPr/>
        </p:nvSpPr>
        <p:spPr>
          <a:xfrm>
            <a:off x="5826153" y="3117526"/>
            <a:ext cx="447253"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3000">
                <a:solidFill>
                  <a:srgbClr val="212121"/>
                </a:solidFill>
                <a:latin typeface="Raleway Regular"/>
                <a:ea typeface="Raleway Regular"/>
                <a:cs typeface="Raleway Regular"/>
                <a:sym typeface="Raleway Regular"/>
              </a:defRPr>
            </a:lvl1pPr>
          </a:lstStyle>
          <a:p>
            <a:pPr/>
            <a:r>
              <a:t>L</a:t>
            </a:r>
          </a:p>
        </p:txBody>
      </p:sp>
      <p:sp>
        <p:nvSpPr>
          <p:cNvPr id="12550" name="E"/>
          <p:cNvSpPr txBox="1"/>
          <p:nvPr/>
        </p:nvSpPr>
        <p:spPr>
          <a:xfrm>
            <a:off x="6229244" y="3535247"/>
            <a:ext cx="447252"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3000">
                <a:solidFill>
                  <a:srgbClr val="212121"/>
                </a:solidFill>
                <a:latin typeface="Raleway Regular"/>
                <a:ea typeface="Raleway Regular"/>
                <a:cs typeface="Raleway Regular"/>
                <a:sym typeface="Raleway Regular"/>
              </a:defRPr>
            </a:lvl1pPr>
          </a:lstStyle>
          <a:p>
            <a:pPr/>
            <a:r>
              <a:t>E</a:t>
            </a:r>
          </a:p>
        </p:txBody>
      </p:sp>
      <p:sp>
        <p:nvSpPr>
          <p:cNvPr id="12551" name="A"/>
          <p:cNvSpPr txBox="1"/>
          <p:nvPr/>
        </p:nvSpPr>
        <p:spPr>
          <a:xfrm>
            <a:off x="5800753" y="3967242"/>
            <a:ext cx="447253"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3000">
                <a:solidFill>
                  <a:srgbClr val="212121"/>
                </a:solidFill>
                <a:latin typeface="Raleway Regular"/>
                <a:ea typeface="Raleway Regular"/>
                <a:cs typeface="Raleway Regular"/>
                <a:sym typeface="Raleway Regular"/>
              </a:defRPr>
            </a:lvl1pPr>
          </a:lstStyle>
          <a:p>
            <a:pPr/>
            <a:r>
              <a:t>A</a:t>
            </a:r>
          </a:p>
        </p:txBody>
      </p:sp>
      <p:sp>
        <p:nvSpPr>
          <p:cNvPr id="12552" name="D"/>
          <p:cNvSpPr txBox="1"/>
          <p:nvPr/>
        </p:nvSpPr>
        <p:spPr>
          <a:xfrm>
            <a:off x="5390668" y="3535247"/>
            <a:ext cx="447253"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3000">
                <a:solidFill>
                  <a:srgbClr val="212121"/>
                </a:solidFill>
                <a:latin typeface="Raleway Regular"/>
                <a:ea typeface="Raleway Regular"/>
                <a:cs typeface="Raleway Regular"/>
                <a:sym typeface="Raleway Regular"/>
              </a:defRPr>
            </a:lvl1pPr>
          </a:lstStyle>
          <a:p>
            <a:pPr/>
            <a:r>
              <a:t>D</a:t>
            </a:r>
          </a:p>
        </p:txBody>
      </p:sp>
      <p:sp>
        <p:nvSpPr>
          <p:cNvPr id="12553" name="Line"/>
          <p:cNvSpPr/>
          <p:nvPr/>
        </p:nvSpPr>
        <p:spPr>
          <a:xfrm>
            <a:off x="6175170" y="5736475"/>
            <a:ext cx="2" cy="203202"/>
          </a:xfrm>
          <a:prstGeom prst="line">
            <a:avLst/>
          </a:prstGeom>
          <a:ln w="12700">
            <a:solidFill>
              <a:srgbClr val="923339"/>
            </a:solidFill>
          </a:ln>
        </p:spPr>
        <p:txBody>
          <a:bodyPr lIns="45718" tIns="45718" rIns="45718" bIns="45718"/>
          <a:lstStyle/>
          <a:p>
            <a:pPr/>
          </a:p>
        </p:txBody>
      </p:sp>
      <p:sp>
        <p:nvSpPr>
          <p:cNvPr id="12554" name="Line"/>
          <p:cNvSpPr/>
          <p:nvPr/>
        </p:nvSpPr>
        <p:spPr>
          <a:xfrm>
            <a:off x="6170129" y="5935565"/>
            <a:ext cx="1861326" cy="2"/>
          </a:xfrm>
          <a:prstGeom prst="line">
            <a:avLst/>
          </a:prstGeom>
          <a:ln w="12700">
            <a:solidFill>
              <a:srgbClr val="923339"/>
            </a:solidFill>
          </a:ln>
        </p:spPr>
        <p:txBody>
          <a:bodyPr lIns="45718" tIns="45718" rIns="45718" bIns="45718"/>
          <a:lstStyle/>
          <a:p>
            <a:pPr/>
          </a:p>
        </p:txBody>
      </p:sp>
      <p:sp>
        <p:nvSpPr>
          <p:cNvPr id="12555" name="Line"/>
          <p:cNvSpPr/>
          <p:nvPr/>
        </p:nvSpPr>
        <p:spPr>
          <a:xfrm>
            <a:off x="5978844" y="5736475"/>
            <a:ext cx="2" cy="203202"/>
          </a:xfrm>
          <a:prstGeom prst="line">
            <a:avLst/>
          </a:prstGeom>
          <a:ln w="12700">
            <a:solidFill>
              <a:srgbClr val="923339"/>
            </a:solidFill>
          </a:ln>
        </p:spPr>
        <p:txBody>
          <a:bodyPr lIns="45718" tIns="45718" rIns="45718" bIns="45718"/>
          <a:lstStyle/>
          <a:p>
            <a:pPr/>
          </a:p>
        </p:txBody>
      </p:sp>
      <p:sp>
        <p:nvSpPr>
          <p:cNvPr id="12556" name="Line"/>
          <p:cNvSpPr/>
          <p:nvPr/>
        </p:nvSpPr>
        <p:spPr>
          <a:xfrm>
            <a:off x="4042399" y="5935565"/>
            <a:ext cx="1938885" cy="2"/>
          </a:xfrm>
          <a:prstGeom prst="line">
            <a:avLst/>
          </a:prstGeom>
          <a:ln w="12700">
            <a:solidFill>
              <a:srgbClr val="923339"/>
            </a:solidFill>
          </a:ln>
        </p:spPr>
        <p:txBody>
          <a:bodyPr lIns="45718" tIns="45718" rIns="45718" bIns="45718"/>
          <a:lstStyle/>
          <a:p>
            <a:pPr/>
          </a:p>
        </p:txBody>
      </p:sp>
      <p:sp>
        <p:nvSpPr>
          <p:cNvPr id="12557" name="Focus on digitizing our customers &amp; employees journeys with best-in-class technologies…"/>
          <p:cNvSpPr txBox="1"/>
          <p:nvPr/>
        </p:nvSpPr>
        <p:spPr>
          <a:xfrm>
            <a:off x="8640582" y="2551330"/>
            <a:ext cx="298602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24242"/>
                </a:solidFill>
              </a:defRPr>
            </a:lvl1pPr>
          </a:lstStyle>
          <a:p>
            <a:pPr/>
            <a:r>
              <a:t>Description</a:t>
            </a:r>
          </a:p>
        </p:txBody>
      </p:sp>
      <p:sp>
        <p:nvSpPr>
          <p:cNvPr id="12558" name="Modernizing IT core stack (BSSs, OSSs, Data &amp; AA and infrastructure) with focus on 5G ready platforms to maintain our leadership"/>
          <p:cNvSpPr txBox="1"/>
          <p:nvPr/>
        </p:nvSpPr>
        <p:spPr>
          <a:xfrm>
            <a:off x="8589782" y="5501275"/>
            <a:ext cx="3120366"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24242"/>
                </a:solidFill>
              </a:defRPr>
            </a:lvl1pPr>
          </a:lstStyle>
          <a:p>
            <a:pPr/>
            <a:r>
              <a:t>Description</a:t>
            </a:r>
          </a:p>
        </p:txBody>
      </p:sp>
      <p:sp>
        <p:nvSpPr>
          <p:cNvPr id="12559" name="4"/>
          <p:cNvSpPr txBox="1"/>
          <p:nvPr/>
        </p:nvSpPr>
        <p:spPr>
          <a:xfrm>
            <a:off x="283759" y="4904146"/>
            <a:ext cx="13778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4</a:t>
            </a:r>
          </a:p>
        </p:txBody>
      </p:sp>
      <p:sp>
        <p:nvSpPr>
          <p:cNvPr id="12560" name="Freeform 5"/>
          <p:cNvSpPr/>
          <p:nvPr/>
        </p:nvSpPr>
        <p:spPr>
          <a:xfrm flipH="1">
            <a:off x="3382291" y="1480954"/>
            <a:ext cx="433900" cy="241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D6D6D6"/>
          </a:solidFill>
          <a:ln w="12700">
            <a:miter lim="400000"/>
          </a:ln>
        </p:spPr>
        <p:txBody>
          <a:bodyPr lIns="45718" tIns="45718" rIns="45718" bIns="45718"/>
          <a:lstStyle/>
          <a:p>
            <a:pPr defTabSz="457200">
              <a:defRPr sz="1000"/>
            </a:pPr>
          </a:p>
        </p:txBody>
      </p:sp>
      <p:sp>
        <p:nvSpPr>
          <p:cNvPr id="12561" name="A"/>
          <p:cNvSpPr txBox="1"/>
          <p:nvPr/>
        </p:nvSpPr>
        <p:spPr>
          <a:xfrm>
            <a:off x="3530351" y="1449204"/>
            <a:ext cx="13778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323232"/>
                </a:solidFill>
                <a:latin typeface="Raleway Regular"/>
                <a:ea typeface="Raleway Regular"/>
                <a:cs typeface="Raleway Regular"/>
                <a:sym typeface="Raleway Regular"/>
              </a:defRPr>
            </a:lvl1pPr>
          </a:lstStyle>
          <a:p>
            <a:pPr/>
            <a:r>
              <a:t>A</a:t>
            </a:r>
          </a:p>
        </p:txBody>
      </p:sp>
      <p:sp>
        <p:nvSpPr>
          <p:cNvPr id="12562" name="Freeform 5"/>
          <p:cNvSpPr/>
          <p:nvPr/>
        </p:nvSpPr>
        <p:spPr>
          <a:xfrm flipH="1">
            <a:off x="3382291" y="3026507"/>
            <a:ext cx="433900" cy="241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D6D6D6"/>
          </a:solidFill>
          <a:ln w="12700">
            <a:miter lim="400000"/>
          </a:ln>
        </p:spPr>
        <p:txBody>
          <a:bodyPr lIns="45718" tIns="45718" rIns="45718" bIns="45718"/>
          <a:lstStyle/>
          <a:p>
            <a:pPr defTabSz="457200">
              <a:defRPr sz="1000"/>
            </a:pPr>
          </a:p>
        </p:txBody>
      </p:sp>
      <p:sp>
        <p:nvSpPr>
          <p:cNvPr id="12563" name="L"/>
          <p:cNvSpPr txBox="1"/>
          <p:nvPr/>
        </p:nvSpPr>
        <p:spPr>
          <a:xfrm>
            <a:off x="3530351" y="2994757"/>
            <a:ext cx="13778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323232"/>
                </a:solidFill>
                <a:latin typeface="Raleway Regular"/>
                <a:ea typeface="Raleway Regular"/>
                <a:cs typeface="Raleway Regular"/>
                <a:sym typeface="Raleway Regular"/>
              </a:defRPr>
            </a:lvl1pPr>
          </a:lstStyle>
          <a:p>
            <a:pPr/>
            <a:r>
              <a:t>L</a:t>
            </a:r>
          </a:p>
        </p:txBody>
      </p:sp>
      <p:sp>
        <p:nvSpPr>
          <p:cNvPr id="12564" name="Freeform 5"/>
          <p:cNvSpPr/>
          <p:nvPr/>
        </p:nvSpPr>
        <p:spPr>
          <a:xfrm flipH="1">
            <a:off x="3382291" y="5012096"/>
            <a:ext cx="433900" cy="241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D6D6D6"/>
          </a:solidFill>
          <a:ln w="12700">
            <a:miter lim="400000"/>
          </a:ln>
        </p:spPr>
        <p:txBody>
          <a:bodyPr lIns="45718" tIns="45718" rIns="45718" bIns="45718"/>
          <a:lstStyle/>
          <a:p>
            <a:pPr defTabSz="457200">
              <a:defRPr sz="1000">
                <a:solidFill>
                  <a:srgbClr val="6E262B"/>
                </a:solidFill>
              </a:defRPr>
            </a:pPr>
          </a:p>
        </p:txBody>
      </p:sp>
      <p:sp>
        <p:nvSpPr>
          <p:cNvPr id="12565" name="L"/>
          <p:cNvSpPr txBox="1"/>
          <p:nvPr/>
        </p:nvSpPr>
        <p:spPr>
          <a:xfrm>
            <a:off x="3530351" y="4980346"/>
            <a:ext cx="13778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923339"/>
                </a:solidFill>
                <a:latin typeface="Raleway Regular"/>
                <a:ea typeface="Raleway Regular"/>
                <a:cs typeface="Raleway Regular"/>
                <a:sym typeface="Raleway Regular"/>
              </a:defRPr>
            </a:lvl1pPr>
          </a:lstStyle>
          <a:p>
            <a:pPr/>
            <a:r>
              <a:t>L</a:t>
            </a:r>
          </a:p>
        </p:txBody>
      </p:sp>
      <p:sp>
        <p:nvSpPr>
          <p:cNvPr id="12566" name="Freeform 5"/>
          <p:cNvSpPr/>
          <p:nvPr/>
        </p:nvSpPr>
        <p:spPr>
          <a:xfrm flipH="1">
            <a:off x="11350636" y="5012096"/>
            <a:ext cx="433900" cy="241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D6D6D6"/>
          </a:solidFill>
          <a:ln w="12700">
            <a:miter lim="400000"/>
          </a:ln>
        </p:spPr>
        <p:txBody>
          <a:bodyPr lIns="45718" tIns="45718" rIns="45718" bIns="45718"/>
          <a:lstStyle/>
          <a:p>
            <a:pPr defTabSz="457200">
              <a:defRPr sz="1000"/>
            </a:pPr>
          </a:p>
        </p:txBody>
      </p:sp>
      <p:sp>
        <p:nvSpPr>
          <p:cNvPr id="12567" name="E"/>
          <p:cNvSpPr txBox="1"/>
          <p:nvPr/>
        </p:nvSpPr>
        <p:spPr>
          <a:xfrm>
            <a:off x="11498696" y="4980346"/>
            <a:ext cx="13778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923339"/>
                </a:solidFill>
                <a:latin typeface="Raleway Regular"/>
                <a:ea typeface="Raleway Regular"/>
                <a:cs typeface="Raleway Regular"/>
                <a:sym typeface="Raleway Regular"/>
              </a:defRPr>
            </a:lvl1pPr>
          </a:lstStyle>
          <a:p>
            <a:pPr/>
            <a:r>
              <a:t>E</a:t>
            </a:r>
          </a:p>
        </p:txBody>
      </p:sp>
      <p:sp>
        <p:nvSpPr>
          <p:cNvPr id="12568" name="Freeform 5"/>
          <p:cNvSpPr/>
          <p:nvPr/>
        </p:nvSpPr>
        <p:spPr>
          <a:xfrm flipH="1">
            <a:off x="11350635" y="3534507"/>
            <a:ext cx="433901" cy="241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D6D6D6"/>
          </a:solidFill>
          <a:ln w="12700">
            <a:miter lim="400000"/>
          </a:ln>
        </p:spPr>
        <p:txBody>
          <a:bodyPr lIns="45718" tIns="45718" rIns="45718" bIns="45718"/>
          <a:lstStyle/>
          <a:p>
            <a:pPr defTabSz="457200">
              <a:defRPr sz="1000"/>
            </a:pPr>
          </a:p>
        </p:txBody>
      </p:sp>
      <p:sp>
        <p:nvSpPr>
          <p:cNvPr id="12569" name="E"/>
          <p:cNvSpPr txBox="1"/>
          <p:nvPr/>
        </p:nvSpPr>
        <p:spPr>
          <a:xfrm>
            <a:off x="11498695" y="3502757"/>
            <a:ext cx="13778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B69B6A"/>
                </a:solidFill>
                <a:latin typeface="Raleway Regular"/>
                <a:ea typeface="Raleway Regular"/>
                <a:cs typeface="Raleway Regular"/>
                <a:sym typeface="Raleway Regular"/>
              </a:defRPr>
            </a:lvl1pPr>
          </a:lstStyle>
          <a:p>
            <a:pPr/>
            <a:r>
              <a:t>E</a:t>
            </a:r>
          </a:p>
        </p:txBody>
      </p:sp>
      <p:sp>
        <p:nvSpPr>
          <p:cNvPr id="12570" name="Freeform 5"/>
          <p:cNvSpPr/>
          <p:nvPr/>
        </p:nvSpPr>
        <p:spPr>
          <a:xfrm flipH="1">
            <a:off x="11350635" y="1501678"/>
            <a:ext cx="433901" cy="241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D6D6D6"/>
          </a:solidFill>
          <a:ln w="12700">
            <a:miter lim="400000"/>
          </a:ln>
        </p:spPr>
        <p:txBody>
          <a:bodyPr lIns="45718" tIns="45718" rIns="45718" bIns="45718"/>
          <a:lstStyle/>
          <a:p>
            <a:pPr defTabSz="457200">
              <a:defRPr sz="1000"/>
            </a:pPr>
          </a:p>
        </p:txBody>
      </p:sp>
      <p:sp>
        <p:nvSpPr>
          <p:cNvPr id="12571" name="D"/>
          <p:cNvSpPr txBox="1"/>
          <p:nvPr/>
        </p:nvSpPr>
        <p:spPr>
          <a:xfrm>
            <a:off x="11498695" y="1469928"/>
            <a:ext cx="13778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B69B6A"/>
                </a:solidFill>
                <a:latin typeface="Raleway Regular"/>
                <a:ea typeface="Raleway Regular"/>
                <a:cs typeface="Raleway Regular"/>
                <a:sym typeface="Raleway Regular"/>
              </a:defRPr>
            </a:lvl1pPr>
          </a:lstStyle>
          <a:p>
            <a:pPr/>
            <a:r>
              <a:t>D</a:t>
            </a:r>
          </a:p>
        </p:txBody>
      </p:sp>
      <p:sp>
        <p:nvSpPr>
          <p:cNvPr id="12572" name="Transform"/>
          <p:cNvSpPr txBox="1"/>
          <p:nvPr/>
        </p:nvSpPr>
        <p:spPr>
          <a:xfrm>
            <a:off x="7287454" y="2084561"/>
            <a:ext cx="86509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1200">
                <a:solidFill>
                  <a:srgbClr val="323232"/>
                </a:solidFill>
                <a:latin typeface="Raleway Regular"/>
                <a:ea typeface="Raleway Regular"/>
                <a:cs typeface="Raleway Regular"/>
                <a:sym typeface="Raleway Regular"/>
              </a:defRPr>
            </a:lvl1pPr>
          </a:lstStyle>
          <a:p>
            <a:pPr/>
            <a:r>
              <a:t>Title</a:t>
            </a:r>
          </a:p>
        </p:txBody>
      </p:sp>
      <p:sp>
        <p:nvSpPr>
          <p:cNvPr id="12573" name="Transform"/>
          <p:cNvSpPr txBox="1"/>
          <p:nvPr/>
        </p:nvSpPr>
        <p:spPr>
          <a:xfrm>
            <a:off x="5623379" y="6008858"/>
            <a:ext cx="86509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1200">
                <a:solidFill>
                  <a:srgbClr val="323232"/>
                </a:solidFill>
                <a:latin typeface="Raleway Regular"/>
                <a:ea typeface="Raleway Regular"/>
                <a:cs typeface="Raleway Regular"/>
                <a:sym typeface="Raleway Regular"/>
              </a:defRPr>
            </a:lvl1pPr>
          </a:lstStyle>
          <a:p>
            <a:pPr/>
            <a:r>
              <a:t>Title</a:t>
            </a:r>
          </a:p>
        </p:txBody>
      </p:sp>
      <p:sp>
        <p:nvSpPr>
          <p:cNvPr id="12574" name="Triangle"/>
          <p:cNvSpPr/>
          <p:nvPr/>
        </p:nvSpPr>
        <p:spPr>
          <a:xfrm flipH="1" rot="18840000">
            <a:off x="5682843" y="1888063"/>
            <a:ext cx="394281" cy="3661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262626"/>
          </a:solidFill>
          <a:ln w="12700">
            <a:miter lim="400000"/>
          </a:ln>
          <a:effectLst>
            <a:outerShdw sx="100000" sy="100000" kx="0" ky="0" algn="b" rotWithShape="0" blurRad="114300" dist="65260" dir="21477920">
              <a:srgbClr val="000000">
                <a:alpha val="10415"/>
              </a:srgbClr>
            </a:outerShdw>
          </a:effectLst>
        </p:spPr>
        <p:txBody>
          <a:bodyPr lIns="45718" tIns="45718" rIns="45718" bIns="45718" anchor="ctr"/>
          <a:lstStyle/>
          <a:p>
            <a:pPr/>
          </a:p>
        </p:txBody>
      </p:sp>
      <p:sp>
        <p:nvSpPr>
          <p:cNvPr id="12575" name="Triangle"/>
          <p:cNvSpPr/>
          <p:nvPr/>
        </p:nvSpPr>
        <p:spPr>
          <a:xfrm flipH="1" rot="4375655">
            <a:off x="7381823" y="4287168"/>
            <a:ext cx="394282" cy="366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947543"/>
          </a:solidFill>
          <a:ln w="12700">
            <a:miter lim="400000"/>
          </a:ln>
          <a:effectLst>
            <a:outerShdw sx="100000" sy="100000" kx="0" ky="0" algn="b" rotWithShape="0" blurRad="114300" dist="65260" dir="6409680">
              <a:srgbClr val="000000">
                <a:alpha val="10415"/>
              </a:srgbClr>
            </a:outerShdw>
          </a:effectLst>
        </p:spPr>
        <p:txBody>
          <a:bodyPr lIns="45718" tIns="45718" rIns="45718" bIns="45718" anchor="ctr"/>
          <a:lstStyle/>
          <a:p>
            <a:pPr/>
          </a:p>
        </p:txBody>
      </p:sp>
      <p:sp>
        <p:nvSpPr>
          <p:cNvPr id="12576" name="Triangle"/>
          <p:cNvSpPr/>
          <p:nvPr/>
        </p:nvSpPr>
        <p:spPr>
          <a:xfrm flipH="1" rot="11566831">
            <a:off x="4441781" y="4517258"/>
            <a:ext cx="394282" cy="3661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662B2D"/>
          </a:solidFill>
          <a:ln w="12700">
            <a:miter lim="400000"/>
          </a:ln>
          <a:effectLst>
            <a:outerShdw sx="100000" sy="100000" kx="0" ky="0" algn="b" rotWithShape="0" blurRad="114300" dist="65260" dir="14579888">
              <a:srgbClr val="000000">
                <a:alpha val="10415"/>
              </a:srgbClr>
            </a:outerShdw>
          </a:effectLst>
        </p:spPr>
        <p:txBody>
          <a:bodyPr lIns="45718" tIns="45718" rIns="45718" bIns="45718" anchor="ctr"/>
          <a:lstStyle/>
          <a:p>
            <a:pPr/>
          </a:p>
        </p:txBody>
      </p:sp>
      <p:pic>
        <p:nvPicPr>
          <p:cNvPr id="12577" name="Image" descr="Image"/>
          <p:cNvPicPr>
            <a:picLocks noChangeAspect="1"/>
          </p:cNvPicPr>
          <p:nvPr/>
        </p:nvPicPr>
        <p:blipFill>
          <a:blip r:embed="rId2">
            <a:alphaModFix amt="65116"/>
            <a:extLst/>
          </a:blip>
          <a:stretch>
            <a:fillRect/>
          </a:stretch>
        </p:blipFill>
        <p:spPr>
          <a:xfrm>
            <a:off x="6804258" y="2936386"/>
            <a:ext cx="549654" cy="549654"/>
          </a:xfrm>
          <a:prstGeom prst="rect">
            <a:avLst/>
          </a:prstGeom>
          <a:ln w="12700">
            <a:miter lim="400000"/>
          </a:ln>
        </p:spPr>
      </p:pic>
      <p:pic>
        <p:nvPicPr>
          <p:cNvPr id="12578" name="Image" descr="Image"/>
          <p:cNvPicPr>
            <a:picLocks noChangeAspect="1"/>
          </p:cNvPicPr>
          <p:nvPr/>
        </p:nvPicPr>
        <p:blipFill>
          <a:blip r:embed="rId3">
            <a:alphaModFix amt="49515"/>
            <a:extLst/>
          </a:blip>
          <a:stretch>
            <a:fillRect/>
          </a:stretch>
        </p:blipFill>
        <p:spPr>
          <a:xfrm>
            <a:off x="4769213" y="2918397"/>
            <a:ext cx="485258" cy="620355"/>
          </a:xfrm>
          <a:prstGeom prst="rect">
            <a:avLst/>
          </a:prstGeom>
          <a:ln w="12700">
            <a:miter lim="400000"/>
          </a:ln>
        </p:spPr>
      </p:pic>
      <p:pic>
        <p:nvPicPr>
          <p:cNvPr id="12579" name="Image" descr="Image"/>
          <p:cNvPicPr>
            <a:picLocks noChangeAspect="1"/>
          </p:cNvPicPr>
          <p:nvPr/>
        </p:nvPicPr>
        <p:blipFill>
          <a:blip r:embed="rId4">
            <a:alphaModFix amt="65118"/>
            <a:extLst/>
          </a:blip>
          <a:stretch>
            <a:fillRect/>
          </a:stretch>
        </p:blipFill>
        <p:spPr>
          <a:xfrm>
            <a:off x="5772034" y="4640831"/>
            <a:ext cx="525392" cy="527515"/>
          </a:xfrm>
          <a:prstGeom prst="rect">
            <a:avLst/>
          </a:prstGeom>
          <a:ln w="12700">
            <a:miter lim="400000"/>
          </a:ln>
        </p:spPr>
      </p:pic>
      <p:sp>
        <p:nvSpPr>
          <p:cNvPr id="12580"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581"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582"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583" name="etisalat_by_eand_Latin_Primary logo_RGB_BlackRed.png" descr="etisalat_by_eand_Latin_Primary logo_RGB_BlackRed.png"/>
          <p:cNvPicPr>
            <a:picLocks noChangeAspect="1"/>
          </p:cNvPicPr>
          <p:nvPr/>
        </p:nvPicPr>
        <p:blipFill>
          <a:blip r:embed="rId5">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597" name="Group"/>
          <p:cNvGrpSpPr/>
          <p:nvPr/>
        </p:nvGrpSpPr>
        <p:grpSpPr>
          <a:xfrm>
            <a:off x="4255256" y="1798102"/>
            <a:ext cx="3785346" cy="3769797"/>
            <a:chOff x="0" y="0"/>
            <a:chExt cx="3785344" cy="3769796"/>
          </a:xfrm>
        </p:grpSpPr>
        <p:graphicFrame>
          <p:nvGraphicFramePr>
            <p:cNvPr id="12585" name="2D Pie Chart"/>
            <p:cNvGraphicFramePr/>
            <p:nvPr/>
          </p:nvGraphicFramePr>
          <p:xfrm>
            <a:off x="88787" y="82692"/>
            <a:ext cx="3604413" cy="3604413"/>
          </p:xfrm>
          <a:graphic xmlns:a="http://schemas.openxmlformats.org/drawingml/2006/main">
            <a:graphicData uri="http://schemas.openxmlformats.org/drawingml/2006/chart">
              <c:chart xmlns:c="http://schemas.openxmlformats.org/drawingml/2006/chart" r:id="rId2"/>
            </a:graphicData>
          </a:graphic>
        </p:graphicFrame>
        <p:sp>
          <p:nvSpPr>
            <p:cNvPr id="12586" name="Line"/>
            <p:cNvSpPr/>
            <p:nvPr/>
          </p:nvSpPr>
          <p:spPr>
            <a:xfrm flipV="1">
              <a:off x="1890993" y="82439"/>
              <a:ext cx="1" cy="1571489"/>
            </a:xfrm>
            <a:prstGeom prst="line">
              <a:avLst/>
            </a:prstGeom>
            <a:noFill/>
            <a:ln w="101600" cap="flat">
              <a:solidFill>
                <a:srgbClr val="FFFFFF"/>
              </a:solidFill>
              <a:prstDash val="solid"/>
              <a:round/>
            </a:ln>
            <a:effectLst/>
          </p:spPr>
          <p:txBody>
            <a:bodyPr wrap="square" lIns="45718" tIns="45718" rIns="45718" bIns="45718" numCol="1" anchor="t">
              <a:noAutofit/>
            </a:bodyPr>
            <a:lstStyle/>
            <a:p>
              <a:pPr/>
            </a:p>
          </p:txBody>
        </p:sp>
        <p:sp>
          <p:nvSpPr>
            <p:cNvPr id="12587" name="Line"/>
            <p:cNvSpPr/>
            <p:nvPr/>
          </p:nvSpPr>
          <p:spPr>
            <a:xfrm flipV="1">
              <a:off x="1890993" y="2123314"/>
              <a:ext cx="1" cy="1571489"/>
            </a:xfrm>
            <a:prstGeom prst="line">
              <a:avLst/>
            </a:prstGeom>
            <a:noFill/>
            <a:ln w="101600" cap="flat">
              <a:solidFill>
                <a:srgbClr val="FFFFFF"/>
              </a:solidFill>
              <a:prstDash val="solid"/>
              <a:round/>
            </a:ln>
            <a:effectLst/>
          </p:spPr>
          <p:txBody>
            <a:bodyPr wrap="square" lIns="45718" tIns="45718" rIns="45718" bIns="45718" numCol="1" anchor="t">
              <a:noAutofit/>
            </a:bodyPr>
            <a:lstStyle/>
            <a:p>
              <a:pPr/>
            </a:p>
          </p:txBody>
        </p:sp>
        <p:sp>
          <p:nvSpPr>
            <p:cNvPr id="12588" name="Line"/>
            <p:cNvSpPr/>
            <p:nvPr/>
          </p:nvSpPr>
          <p:spPr>
            <a:xfrm>
              <a:off x="2121819" y="1884898"/>
              <a:ext cx="1571489" cy="1"/>
            </a:xfrm>
            <a:prstGeom prst="line">
              <a:avLst/>
            </a:prstGeom>
            <a:noFill/>
            <a:ln w="101600" cap="flat">
              <a:solidFill>
                <a:srgbClr val="FFFFFF"/>
              </a:solidFill>
              <a:prstDash val="solid"/>
              <a:round/>
            </a:ln>
            <a:effectLst/>
          </p:spPr>
          <p:txBody>
            <a:bodyPr wrap="square" lIns="45718" tIns="45718" rIns="45718" bIns="45718" numCol="1" anchor="t">
              <a:noAutofit/>
            </a:bodyPr>
            <a:lstStyle/>
            <a:p>
              <a:pPr/>
            </a:p>
          </p:txBody>
        </p:sp>
        <p:sp>
          <p:nvSpPr>
            <p:cNvPr id="12589" name="Line"/>
            <p:cNvSpPr/>
            <p:nvPr/>
          </p:nvSpPr>
          <p:spPr>
            <a:xfrm>
              <a:off x="88787" y="1884898"/>
              <a:ext cx="1571489" cy="1"/>
            </a:xfrm>
            <a:prstGeom prst="line">
              <a:avLst/>
            </a:prstGeom>
            <a:noFill/>
            <a:ln w="101600" cap="flat">
              <a:solidFill>
                <a:srgbClr val="FFFFFF"/>
              </a:solidFill>
              <a:prstDash val="solid"/>
              <a:round/>
            </a:ln>
            <a:effectLst/>
          </p:spPr>
          <p:txBody>
            <a:bodyPr wrap="square" lIns="45718" tIns="45718" rIns="45718" bIns="45718" numCol="1" anchor="t">
              <a:noAutofit/>
            </a:bodyPr>
            <a:lstStyle/>
            <a:p>
              <a:pPr/>
            </a:p>
          </p:txBody>
        </p:sp>
        <p:graphicFrame>
          <p:nvGraphicFramePr>
            <p:cNvPr id="12590" name="2D Pie Chart"/>
            <p:cNvGraphicFramePr/>
            <p:nvPr/>
          </p:nvGraphicFramePr>
          <p:xfrm>
            <a:off x="392393" y="386298"/>
            <a:ext cx="2997201" cy="2997201"/>
          </p:xfrm>
          <a:graphic xmlns:a="http://schemas.openxmlformats.org/drawingml/2006/main">
            <a:graphicData uri="http://schemas.openxmlformats.org/drawingml/2006/chart">
              <c:chart xmlns:c="http://schemas.openxmlformats.org/drawingml/2006/chart" r:id="rId3"/>
            </a:graphicData>
          </a:graphic>
        </p:graphicFrame>
        <p:sp>
          <p:nvSpPr>
            <p:cNvPr id="12591" name="Circle"/>
            <p:cNvSpPr/>
            <p:nvPr/>
          </p:nvSpPr>
          <p:spPr>
            <a:xfrm>
              <a:off x="1364538" y="1375797"/>
              <a:ext cx="1052911" cy="1018203"/>
            </a:xfrm>
            <a:prstGeom prst="ellipse">
              <a:avLst/>
            </a:prstGeom>
            <a:solidFill>
              <a:srgbClr val="F6F6F6"/>
            </a:solidFill>
            <a:ln w="12700" cap="flat">
              <a:noFill/>
              <a:miter lim="400000"/>
            </a:ln>
            <a:effectLst/>
          </p:spPr>
          <p:txBody>
            <a:bodyPr wrap="square" lIns="45718" tIns="45718" rIns="45718" bIns="45718" numCol="1" anchor="ctr">
              <a:noAutofit/>
            </a:bodyPr>
            <a:lstStyle/>
            <a:p>
              <a:pPr>
                <a:defRPr>
                  <a:solidFill>
                    <a:srgbClr val="CACACA"/>
                  </a:solidFill>
                </a:defRPr>
              </a:pPr>
            </a:p>
          </p:txBody>
        </p:sp>
        <p:sp>
          <p:nvSpPr>
            <p:cNvPr id="12592" name="TextBox 3"/>
            <p:cNvSpPr txBox="1"/>
            <p:nvPr/>
          </p:nvSpPr>
          <p:spPr>
            <a:xfrm>
              <a:off x="1393973" y="1705830"/>
              <a:ext cx="994036"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a:latin typeface="Raleway Regular"/>
                  <a:ea typeface="Raleway Regular"/>
                  <a:cs typeface="Raleway Regular"/>
                  <a:sym typeface="Raleway Regular"/>
                </a:defRPr>
              </a:lvl1pPr>
            </a:lstStyle>
            <a:p>
              <a:pPr/>
              <a:r>
                <a:t>Title</a:t>
              </a:r>
            </a:p>
          </p:txBody>
        </p:sp>
        <p:sp>
          <p:nvSpPr>
            <p:cNvPr id="12593" name="Triangle"/>
            <p:cNvSpPr/>
            <p:nvPr/>
          </p:nvSpPr>
          <p:spPr>
            <a:xfrm flipH="1" rot="18840000">
              <a:off x="1652932" y="78947"/>
              <a:ext cx="371291" cy="357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4A4A4A"/>
            </a:solidFill>
            <a:ln w="12700" cap="flat">
              <a:noFill/>
              <a:miter lim="400000"/>
            </a:ln>
            <a:effectLst>
              <a:outerShdw sx="100000" sy="100000" kx="0" ky="0" algn="b" rotWithShape="0" blurRad="114300" dist="65260" dir="21477920">
                <a:srgbClr val="000000">
                  <a:alpha val="10415"/>
                </a:srgbClr>
              </a:outerShdw>
            </a:effectLst>
          </p:spPr>
          <p:txBody>
            <a:bodyPr wrap="square" lIns="45718" tIns="45718" rIns="45718" bIns="45718" numCol="1" anchor="ctr">
              <a:noAutofit/>
            </a:bodyPr>
            <a:lstStyle/>
            <a:p>
              <a:pPr/>
            </a:p>
          </p:txBody>
        </p:sp>
        <p:sp>
          <p:nvSpPr>
            <p:cNvPr id="12594" name="Triangle"/>
            <p:cNvSpPr/>
            <p:nvPr/>
          </p:nvSpPr>
          <p:spPr>
            <a:xfrm flipH="1" rot="8040000">
              <a:off x="1767232" y="3333254"/>
              <a:ext cx="371291" cy="357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5F2E2F"/>
            </a:solidFill>
            <a:ln w="12700" cap="flat">
              <a:noFill/>
              <a:miter lim="400000"/>
            </a:ln>
            <a:effectLst>
              <a:outerShdw sx="100000" sy="100000" kx="0" ky="0" algn="b" rotWithShape="0" blurRad="114300" dist="65260" dir="21477920">
                <a:srgbClr val="000000">
                  <a:alpha val="10415"/>
                </a:srgbClr>
              </a:outerShdw>
            </a:effectLst>
          </p:spPr>
          <p:txBody>
            <a:bodyPr wrap="square" lIns="45718" tIns="45718" rIns="45718" bIns="45718" numCol="1" anchor="ctr">
              <a:noAutofit/>
            </a:bodyPr>
            <a:lstStyle/>
            <a:p>
              <a:pPr/>
            </a:p>
          </p:txBody>
        </p:sp>
        <p:sp>
          <p:nvSpPr>
            <p:cNvPr id="12595" name="Triangle"/>
            <p:cNvSpPr/>
            <p:nvPr/>
          </p:nvSpPr>
          <p:spPr>
            <a:xfrm flipH="1" rot="13401821">
              <a:off x="72087" y="1760127"/>
              <a:ext cx="371291" cy="357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B17473"/>
            </a:solidFill>
            <a:ln w="12700" cap="flat">
              <a:noFill/>
              <a:miter lim="400000"/>
            </a:ln>
            <a:effectLst>
              <a:outerShdw sx="100000" sy="100000" kx="0" ky="0" algn="b" rotWithShape="0" blurRad="114300" dist="65260" dir="21477920">
                <a:srgbClr val="000000">
                  <a:alpha val="10415"/>
                </a:srgbClr>
              </a:outerShdw>
            </a:effectLst>
          </p:spPr>
          <p:txBody>
            <a:bodyPr wrap="square" lIns="45718" tIns="45718" rIns="45718" bIns="45718" numCol="1" anchor="ctr">
              <a:noAutofit/>
            </a:bodyPr>
            <a:lstStyle/>
            <a:p>
              <a:pPr/>
            </a:p>
          </p:txBody>
        </p:sp>
        <p:sp>
          <p:nvSpPr>
            <p:cNvPr id="12596" name="Triangle"/>
            <p:cNvSpPr/>
            <p:nvPr/>
          </p:nvSpPr>
          <p:spPr>
            <a:xfrm flipH="1" rot="2601821">
              <a:off x="3341966" y="1645827"/>
              <a:ext cx="371291" cy="357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8D7449"/>
            </a:solidFill>
            <a:ln w="12700" cap="flat">
              <a:noFill/>
              <a:miter lim="400000"/>
            </a:ln>
            <a:effectLst>
              <a:outerShdw sx="100000" sy="100000" kx="0" ky="0" algn="b" rotWithShape="0" blurRad="114300" dist="65260" dir="21477920">
                <a:srgbClr val="000000">
                  <a:alpha val="10415"/>
                </a:srgbClr>
              </a:outerShdw>
            </a:effectLst>
          </p:spPr>
          <p:txBody>
            <a:bodyPr wrap="square" lIns="45718" tIns="45718" rIns="45718" bIns="45718" numCol="1" anchor="ctr">
              <a:noAutofit/>
            </a:bodyPr>
            <a:lstStyle/>
            <a:p>
              <a:pPr/>
            </a:p>
          </p:txBody>
        </p:sp>
      </p:grpSp>
      <p:sp>
        <p:nvSpPr>
          <p:cNvPr id="12598" name="Rectangle"/>
          <p:cNvSpPr/>
          <p:nvPr/>
        </p:nvSpPr>
        <p:spPr>
          <a:xfrm>
            <a:off x="8312164" y="1241443"/>
            <a:ext cx="3680312" cy="2278528"/>
          </a:xfrm>
          <a:prstGeom prst="rect">
            <a:avLst/>
          </a:prstGeom>
          <a:solidFill>
            <a:srgbClr val="EFEFEF"/>
          </a:solidFill>
          <a:ln w="12700">
            <a:miter lim="400000"/>
          </a:ln>
        </p:spPr>
        <p:txBody>
          <a:bodyPr lIns="45718" tIns="45718" rIns="45718" bIns="45718" anchor="ctr"/>
          <a:lstStyle/>
          <a:p>
            <a:pPr/>
          </a:p>
        </p:txBody>
      </p:sp>
      <p:sp>
        <p:nvSpPr>
          <p:cNvPr id="12599" name="Power-tech B2B &amp; Partnerships"/>
          <p:cNvSpPr txBox="1"/>
          <p:nvPr/>
        </p:nvSpPr>
        <p:spPr>
          <a:xfrm>
            <a:off x="8609059" y="1433627"/>
            <a:ext cx="3114738"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1300">
                <a:solidFill>
                  <a:srgbClr val="B69B6A"/>
                </a:solidFill>
                <a:latin typeface="Raleway Regular"/>
                <a:ea typeface="Raleway Regular"/>
                <a:cs typeface="Raleway Regular"/>
                <a:sym typeface="Raleway Regular"/>
              </a:defRPr>
            </a:lvl1pPr>
          </a:lstStyle>
          <a:p>
            <a:pPr/>
            <a:r>
              <a:t>Title</a:t>
            </a:r>
          </a:p>
        </p:txBody>
      </p:sp>
      <p:grpSp>
        <p:nvGrpSpPr>
          <p:cNvPr id="12602" name="Group"/>
          <p:cNvGrpSpPr/>
          <p:nvPr/>
        </p:nvGrpSpPr>
        <p:grpSpPr>
          <a:xfrm>
            <a:off x="8165915" y="1240170"/>
            <a:ext cx="392502" cy="576420"/>
            <a:chOff x="0" y="0"/>
            <a:chExt cx="392501" cy="576419"/>
          </a:xfrm>
        </p:grpSpPr>
        <p:sp>
          <p:nvSpPr>
            <p:cNvPr id="12600" name="Triangle"/>
            <p:cNvSpPr/>
            <p:nvPr/>
          </p:nvSpPr>
          <p:spPr>
            <a:xfrm>
              <a:off x="-1" y="67286"/>
              <a:ext cx="147927" cy="509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B69B6A"/>
            </a:solidFill>
            <a:ln w="12700" cap="flat">
              <a:noFill/>
              <a:miter lim="400000"/>
            </a:ln>
            <a:effectLst/>
          </p:spPr>
          <p:txBody>
            <a:bodyPr wrap="square" lIns="45718" tIns="45718" rIns="45718" bIns="45718" numCol="1" anchor="t">
              <a:noAutofit/>
            </a:bodyPr>
            <a:lstStyle/>
            <a:p>
              <a:pPr defTabSz="2173203">
                <a:defRPr sz="6700"/>
              </a:pPr>
            </a:p>
          </p:txBody>
        </p:sp>
        <p:sp>
          <p:nvSpPr>
            <p:cNvPr id="12601" name="Shape"/>
            <p:cNvSpPr/>
            <p:nvPr/>
          </p:nvSpPr>
          <p:spPr>
            <a:xfrm rot="16200000">
              <a:off x="-44593" y="44590"/>
              <a:ext cx="481685" cy="392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B69B6A"/>
            </a:solidFill>
            <a:ln w="12700" cap="flat">
              <a:noFill/>
              <a:miter lim="400000"/>
            </a:ln>
            <a:effectLst/>
          </p:spPr>
          <p:txBody>
            <a:bodyPr wrap="square" lIns="45718" tIns="45718" rIns="45718" bIns="45718" numCol="1" anchor="t">
              <a:noAutofit/>
            </a:bodyPr>
            <a:lstStyle/>
            <a:p>
              <a:pPr defTabSz="2173203">
                <a:defRPr sz="6700"/>
              </a:pPr>
            </a:p>
          </p:txBody>
        </p:sp>
      </p:grpSp>
      <p:sp>
        <p:nvSpPr>
          <p:cNvPr id="12603" name="6"/>
          <p:cNvSpPr txBox="1"/>
          <p:nvPr/>
        </p:nvSpPr>
        <p:spPr>
          <a:xfrm>
            <a:off x="8293273" y="1312479"/>
            <a:ext cx="13778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1</a:t>
            </a:r>
          </a:p>
        </p:txBody>
      </p:sp>
      <p:sp>
        <p:nvSpPr>
          <p:cNvPr id="12604" name="Modernizing IT core stack (BSSs, OSSs, Data &amp; AA and infrastructure) with focus on 5G ready platforms to maintain our leadership"/>
          <p:cNvSpPr txBox="1"/>
          <p:nvPr/>
        </p:nvSpPr>
        <p:spPr>
          <a:xfrm>
            <a:off x="8567670" y="2008332"/>
            <a:ext cx="2890799"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defRPr>
            </a:lvl1pPr>
          </a:lstStyle>
          <a:p>
            <a:pPr/>
            <a:r>
              <a:t>Description</a:t>
            </a:r>
          </a:p>
        </p:txBody>
      </p:sp>
      <p:sp>
        <p:nvSpPr>
          <p:cNvPr id="12605" name="Rectangle"/>
          <p:cNvSpPr/>
          <p:nvPr/>
        </p:nvSpPr>
        <p:spPr>
          <a:xfrm>
            <a:off x="11696759" y="1241443"/>
            <a:ext cx="304593" cy="2278528"/>
          </a:xfrm>
          <a:prstGeom prst="rect">
            <a:avLst/>
          </a:prstGeom>
          <a:solidFill>
            <a:srgbClr val="E0E0E0"/>
          </a:solidFill>
          <a:ln w="12700">
            <a:miter lim="400000"/>
          </a:ln>
        </p:spPr>
        <p:txBody>
          <a:bodyPr lIns="45718" tIns="45718" rIns="45718" bIns="45718" anchor="ctr"/>
          <a:lstStyle/>
          <a:p>
            <a:pPr/>
          </a:p>
        </p:txBody>
      </p:sp>
      <p:sp>
        <p:nvSpPr>
          <p:cNvPr id="12606" name="Freeform 5"/>
          <p:cNvSpPr/>
          <p:nvPr/>
        </p:nvSpPr>
        <p:spPr>
          <a:xfrm flipH="1" rot="16200000">
            <a:off x="11627835" y="2580488"/>
            <a:ext cx="433904" cy="241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B29C70"/>
          </a:solidFill>
          <a:ln w="12700">
            <a:miter lim="400000"/>
          </a:ln>
        </p:spPr>
        <p:txBody>
          <a:bodyPr lIns="45718" tIns="45718" rIns="45718" bIns="45718"/>
          <a:lstStyle/>
          <a:p>
            <a:pPr defTabSz="457200">
              <a:defRPr sz="1000"/>
            </a:pPr>
          </a:p>
        </p:txBody>
      </p:sp>
      <p:sp>
        <p:nvSpPr>
          <p:cNvPr id="12607" name="L"/>
          <p:cNvSpPr txBox="1"/>
          <p:nvPr/>
        </p:nvSpPr>
        <p:spPr>
          <a:xfrm>
            <a:off x="11775895" y="2586839"/>
            <a:ext cx="137783"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EFEFEF"/>
                </a:solidFill>
                <a:latin typeface="Raleway Regular"/>
                <a:ea typeface="Raleway Regular"/>
                <a:cs typeface="Raleway Regular"/>
                <a:sym typeface="Raleway Regular"/>
              </a:defRPr>
            </a:lvl1pPr>
          </a:lstStyle>
          <a:p>
            <a:pPr/>
            <a:r>
              <a:t>L</a:t>
            </a:r>
          </a:p>
        </p:txBody>
      </p:sp>
      <p:sp>
        <p:nvSpPr>
          <p:cNvPr id="12608" name="Line"/>
          <p:cNvSpPr/>
          <p:nvPr/>
        </p:nvSpPr>
        <p:spPr>
          <a:xfrm>
            <a:off x="11723796" y="2581351"/>
            <a:ext cx="241981" cy="3"/>
          </a:xfrm>
          <a:prstGeom prst="line">
            <a:avLst/>
          </a:prstGeom>
          <a:ln w="6350">
            <a:solidFill>
              <a:srgbClr val="EFEFEF"/>
            </a:solidFill>
            <a:miter lim="400000"/>
          </a:ln>
        </p:spPr>
        <p:txBody>
          <a:bodyPr lIns="45718" tIns="45718" rIns="45718" bIns="45718"/>
          <a:lstStyle/>
          <a:p>
            <a:pPr/>
          </a:p>
        </p:txBody>
      </p:sp>
      <p:sp>
        <p:nvSpPr>
          <p:cNvPr id="12609" name="Freeform 5"/>
          <p:cNvSpPr/>
          <p:nvPr/>
        </p:nvSpPr>
        <p:spPr>
          <a:xfrm flipH="1" rot="16200000">
            <a:off x="11630517" y="1927587"/>
            <a:ext cx="433906" cy="241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B29C70"/>
          </a:solidFill>
          <a:ln w="12700">
            <a:miter lim="400000"/>
          </a:ln>
        </p:spPr>
        <p:txBody>
          <a:bodyPr lIns="45718" tIns="45718" rIns="45718" bIns="45718"/>
          <a:lstStyle/>
          <a:p>
            <a:pPr defTabSz="457200">
              <a:defRPr sz="1000"/>
            </a:pPr>
          </a:p>
        </p:txBody>
      </p:sp>
      <p:sp>
        <p:nvSpPr>
          <p:cNvPr id="12610" name="D"/>
          <p:cNvSpPr txBox="1"/>
          <p:nvPr/>
        </p:nvSpPr>
        <p:spPr>
          <a:xfrm>
            <a:off x="11765877" y="1921236"/>
            <a:ext cx="13778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FFFFFF"/>
                </a:solidFill>
                <a:latin typeface="Raleway Regular"/>
                <a:ea typeface="Raleway Regular"/>
                <a:cs typeface="Raleway Regular"/>
                <a:sym typeface="Raleway Regular"/>
              </a:defRPr>
            </a:lvl1pPr>
          </a:lstStyle>
          <a:p>
            <a:pPr/>
            <a:r>
              <a:t>E</a:t>
            </a:r>
          </a:p>
        </p:txBody>
      </p:sp>
      <p:sp>
        <p:nvSpPr>
          <p:cNvPr id="12611" name="Line"/>
          <p:cNvSpPr/>
          <p:nvPr/>
        </p:nvSpPr>
        <p:spPr>
          <a:xfrm>
            <a:off x="11728801" y="1907642"/>
            <a:ext cx="241981" cy="3"/>
          </a:xfrm>
          <a:prstGeom prst="line">
            <a:avLst/>
          </a:prstGeom>
          <a:ln w="6350">
            <a:solidFill>
              <a:srgbClr val="EFEFEF"/>
            </a:solidFill>
            <a:miter lim="400000"/>
          </a:ln>
        </p:spPr>
        <p:txBody>
          <a:bodyPr lIns="45718" tIns="45718" rIns="45718" bIns="45718"/>
          <a:lstStyle/>
          <a:p>
            <a:pPr/>
          </a:p>
        </p:txBody>
      </p:sp>
      <p:sp>
        <p:nvSpPr>
          <p:cNvPr id="12612" name="Rectangle"/>
          <p:cNvSpPr/>
          <p:nvPr/>
        </p:nvSpPr>
        <p:spPr>
          <a:xfrm>
            <a:off x="8312164" y="4102506"/>
            <a:ext cx="3680312" cy="1447286"/>
          </a:xfrm>
          <a:prstGeom prst="rect">
            <a:avLst/>
          </a:prstGeom>
          <a:solidFill>
            <a:srgbClr val="EFEFEF"/>
          </a:solidFill>
          <a:ln w="12700">
            <a:miter lim="400000"/>
          </a:ln>
        </p:spPr>
        <p:txBody>
          <a:bodyPr lIns="45718" tIns="45718" rIns="45718" bIns="45718" anchor="ctr"/>
          <a:lstStyle/>
          <a:p>
            <a:pPr/>
          </a:p>
        </p:txBody>
      </p:sp>
      <p:sp>
        <p:nvSpPr>
          <p:cNvPr id="12613" name="Power-tech B2B &amp; Partnerships"/>
          <p:cNvSpPr txBox="1"/>
          <p:nvPr/>
        </p:nvSpPr>
        <p:spPr>
          <a:xfrm>
            <a:off x="8609059" y="4199439"/>
            <a:ext cx="3114738"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300">
                <a:solidFill>
                  <a:srgbClr val="87393C"/>
                </a:solidFill>
                <a:latin typeface="Raleway Regular"/>
                <a:ea typeface="Raleway Regular"/>
                <a:cs typeface="Raleway Regular"/>
                <a:sym typeface="Raleway Regular"/>
              </a:defRPr>
            </a:lvl1pPr>
          </a:lstStyle>
          <a:p>
            <a:pPr/>
            <a:r>
              <a:t>Title</a:t>
            </a:r>
          </a:p>
        </p:txBody>
      </p:sp>
      <p:grpSp>
        <p:nvGrpSpPr>
          <p:cNvPr id="12616" name="Group"/>
          <p:cNvGrpSpPr/>
          <p:nvPr/>
        </p:nvGrpSpPr>
        <p:grpSpPr>
          <a:xfrm>
            <a:off x="8165915" y="4101233"/>
            <a:ext cx="392502" cy="576420"/>
            <a:chOff x="0" y="0"/>
            <a:chExt cx="392501" cy="576419"/>
          </a:xfrm>
        </p:grpSpPr>
        <p:sp>
          <p:nvSpPr>
            <p:cNvPr id="12614" name="Triangle"/>
            <p:cNvSpPr/>
            <p:nvPr/>
          </p:nvSpPr>
          <p:spPr>
            <a:xfrm>
              <a:off x="-1" y="67286"/>
              <a:ext cx="147927" cy="509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662B2D"/>
            </a:solidFill>
            <a:ln w="12700" cap="flat">
              <a:noFill/>
              <a:miter lim="400000"/>
            </a:ln>
            <a:effectLst/>
          </p:spPr>
          <p:txBody>
            <a:bodyPr wrap="square" lIns="45718" tIns="45718" rIns="45718" bIns="45718" numCol="1" anchor="t">
              <a:noAutofit/>
            </a:bodyPr>
            <a:lstStyle/>
            <a:p>
              <a:pPr defTabSz="2173203">
                <a:defRPr sz="6700"/>
              </a:pPr>
            </a:p>
          </p:txBody>
        </p:sp>
        <p:sp>
          <p:nvSpPr>
            <p:cNvPr id="12615" name="Shape"/>
            <p:cNvSpPr/>
            <p:nvPr/>
          </p:nvSpPr>
          <p:spPr>
            <a:xfrm rot="16200000">
              <a:off x="-44593" y="44590"/>
              <a:ext cx="481685" cy="392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87393C"/>
            </a:solidFill>
            <a:ln w="12700" cap="flat">
              <a:noFill/>
              <a:miter lim="400000"/>
            </a:ln>
            <a:effectLst/>
          </p:spPr>
          <p:txBody>
            <a:bodyPr wrap="square" lIns="45718" tIns="45718" rIns="45718" bIns="45718" numCol="1" anchor="t">
              <a:noAutofit/>
            </a:bodyPr>
            <a:lstStyle/>
            <a:p>
              <a:pPr defTabSz="2173203">
                <a:defRPr sz="6700"/>
              </a:pPr>
            </a:p>
          </p:txBody>
        </p:sp>
      </p:grpSp>
      <p:sp>
        <p:nvSpPr>
          <p:cNvPr id="12617" name="6"/>
          <p:cNvSpPr txBox="1"/>
          <p:nvPr/>
        </p:nvSpPr>
        <p:spPr>
          <a:xfrm>
            <a:off x="8293273" y="4173542"/>
            <a:ext cx="13778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2</a:t>
            </a:r>
          </a:p>
        </p:txBody>
      </p:sp>
      <p:sp>
        <p:nvSpPr>
          <p:cNvPr id="12618" name="Modernizing IT core stack (BSSs, OSSs, Data &amp; AA and infrastructure) with focus on 5G ready platforms to maintain our leadership"/>
          <p:cNvSpPr txBox="1"/>
          <p:nvPr/>
        </p:nvSpPr>
        <p:spPr>
          <a:xfrm>
            <a:off x="8567670" y="4602694"/>
            <a:ext cx="2890799"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defRPr>
            </a:lvl1pPr>
          </a:lstStyle>
          <a:p>
            <a:pPr/>
            <a:r>
              <a:t>Description</a:t>
            </a:r>
          </a:p>
        </p:txBody>
      </p:sp>
      <p:sp>
        <p:nvSpPr>
          <p:cNvPr id="12619" name="Rectangle"/>
          <p:cNvSpPr/>
          <p:nvPr/>
        </p:nvSpPr>
        <p:spPr>
          <a:xfrm>
            <a:off x="11696759" y="4102506"/>
            <a:ext cx="304593" cy="1447286"/>
          </a:xfrm>
          <a:prstGeom prst="rect">
            <a:avLst/>
          </a:prstGeom>
          <a:solidFill>
            <a:srgbClr val="E0E0E0"/>
          </a:solidFill>
          <a:ln w="12700">
            <a:miter lim="400000"/>
          </a:ln>
        </p:spPr>
        <p:txBody>
          <a:bodyPr lIns="45718" tIns="45718" rIns="45718" bIns="45718" anchor="ctr"/>
          <a:lstStyle/>
          <a:p>
            <a:pPr/>
          </a:p>
        </p:txBody>
      </p:sp>
      <p:sp>
        <p:nvSpPr>
          <p:cNvPr id="12620" name="Freeform 5"/>
          <p:cNvSpPr/>
          <p:nvPr/>
        </p:nvSpPr>
        <p:spPr>
          <a:xfrm flipH="1" rot="16200000">
            <a:off x="11630517" y="4788650"/>
            <a:ext cx="433906" cy="241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87393C"/>
          </a:solidFill>
          <a:ln w="12700">
            <a:miter lim="400000"/>
          </a:ln>
        </p:spPr>
        <p:txBody>
          <a:bodyPr lIns="45718" tIns="45718" rIns="45718" bIns="45718"/>
          <a:lstStyle/>
          <a:p>
            <a:pPr defTabSz="457200">
              <a:defRPr sz="1000"/>
            </a:pPr>
          </a:p>
        </p:txBody>
      </p:sp>
      <p:sp>
        <p:nvSpPr>
          <p:cNvPr id="12621" name="D"/>
          <p:cNvSpPr txBox="1"/>
          <p:nvPr/>
        </p:nvSpPr>
        <p:spPr>
          <a:xfrm>
            <a:off x="11765877" y="4782298"/>
            <a:ext cx="13778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FFFFFF"/>
                </a:solidFill>
                <a:latin typeface="Raleway Regular"/>
                <a:ea typeface="Raleway Regular"/>
                <a:cs typeface="Raleway Regular"/>
                <a:sym typeface="Raleway Regular"/>
              </a:defRPr>
            </a:lvl1pPr>
          </a:lstStyle>
          <a:p>
            <a:pPr/>
            <a:r>
              <a:t>E</a:t>
            </a:r>
          </a:p>
        </p:txBody>
      </p:sp>
      <p:sp>
        <p:nvSpPr>
          <p:cNvPr id="12622" name="Line"/>
          <p:cNvSpPr/>
          <p:nvPr/>
        </p:nvSpPr>
        <p:spPr>
          <a:xfrm>
            <a:off x="11728801" y="4768704"/>
            <a:ext cx="241981" cy="3"/>
          </a:xfrm>
          <a:prstGeom prst="line">
            <a:avLst/>
          </a:prstGeom>
          <a:ln w="6350">
            <a:solidFill>
              <a:srgbClr val="EFEFEF"/>
            </a:solidFill>
            <a:miter lim="400000"/>
          </a:ln>
        </p:spPr>
        <p:txBody>
          <a:bodyPr lIns="45718" tIns="45718" rIns="45718" bIns="45718"/>
          <a:lstStyle/>
          <a:p>
            <a:pPr/>
          </a:p>
        </p:txBody>
      </p:sp>
      <p:sp>
        <p:nvSpPr>
          <p:cNvPr id="12623" name="Rectangle"/>
          <p:cNvSpPr/>
          <p:nvPr/>
        </p:nvSpPr>
        <p:spPr>
          <a:xfrm>
            <a:off x="310895" y="4102506"/>
            <a:ext cx="3680312" cy="1447286"/>
          </a:xfrm>
          <a:prstGeom prst="rect">
            <a:avLst/>
          </a:prstGeom>
          <a:solidFill>
            <a:srgbClr val="EFEFEF"/>
          </a:solidFill>
          <a:ln w="12700">
            <a:miter lim="400000"/>
          </a:ln>
        </p:spPr>
        <p:txBody>
          <a:bodyPr lIns="45718" tIns="45718" rIns="45718" bIns="45718" anchor="ctr"/>
          <a:lstStyle/>
          <a:p>
            <a:pPr/>
          </a:p>
        </p:txBody>
      </p:sp>
      <p:sp>
        <p:nvSpPr>
          <p:cNvPr id="12624" name="Power-tech B2B &amp; Partnerships"/>
          <p:cNvSpPr txBox="1"/>
          <p:nvPr/>
        </p:nvSpPr>
        <p:spPr>
          <a:xfrm>
            <a:off x="607789" y="4199439"/>
            <a:ext cx="3114738"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300">
                <a:solidFill>
                  <a:srgbClr val="D18A87"/>
                </a:solidFill>
                <a:latin typeface="Raleway Regular"/>
                <a:ea typeface="Raleway Regular"/>
                <a:cs typeface="Raleway Regular"/>
                <a:sym typeface="Raleway Regular"/>
              </a:defRPr>
            </a:lvl1pPr>
          </a:lstStyle>
          <a:p>
            <a:pPr/>
            <a:r>
              <a:t>Title</a:t>
            </a:r>
          </a:p>
        </p:txBody>
      </p:sp>
      <p:grpSp>
        <p:nvGrpSpPr>
          <p:cNvPr id="12627" name="Group"/>
          <p:cNvGrpSpPr/>
          <p:nvPr/>
        </p:nvGrpSpPr>
        <p:grpSpPr>
          <a:xfrm>
            <a:off x="164646" y="4101233"/>
            <a:ext cx="392502" cy="576420"/>
            <a:chOff x="0" y="0"/>
            <a:chExt cx="392501" cy="576419"/>
          </a:xfrm>
        </p:grpSpPr>
        <p:sp>
          <p:nvSpPr>
            <p:cNvPr id="12625" name="Triangle"/>
            <p:cNvSpPr/>
            <p:nvPr/>
          </p:nvSpPr>
          <p:spPr>
            <a:xfrm>
              <a:off x="-1" y="67286"/>
              <a:ext cx="147927" cy="509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B17473"/>
            </a:solidFill>
            <a:ln w="12700" cap="flat">
              <a:noFill/>
              <a:miter lim="400000"/>
            </a:ln>
            <a:effectLst/>
          </p:spPr>
          <p:txBody>
            <a:bodyPr wrap="square" lIns="45718" tIns="45718" rIns="45718" bIns="45718" numCol="1" anchor="t">
              <a:noAutofit/>
            </a:bodyPr>
            <a:lstStyle/>
            <a:p>
              <a:pPr defTabSz="2173203">
                <a:defRPr sz="6700"/>
              </a:pPr>
            </a:p>
          </p:txBody>
        </p:sp>
        <p:sp>
          <p:nvSpPr>
            <p:cNvPr id="12626" name="Shape"/>
            <p:cNvSpPr/>
            <p:nvPr/>
          </p:nvSpPr>
          <p:spPr>
            <a:xfrm rot="16200000">
              <a:off x="-44593" y="44590"/>
              <a:ext cx="481685" cy="392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D48C89"/>
            </a:solidFill>
            <a:ln w="12700" cap="flat">
              <a:noFill/>
              <a:miter lim="400000"/>
            </a:ln>
            <a:effectLst/>
          </p:spPr>
          <p:txBody>
            <a:bodyPr wrap="square" lIns="45718" tIns="45718" rIns="45718" bIns="45718" numCol="1" anchor="t">
              <a:noAutofit/>
            </a:bodyPr>
            <a:lstStyle/>
            <a:p>
              <a:pPr defTabSz="2173203">
                <a:defRPr sz="6700"/>
              </a:pPr>
            </a:p>
          </p:txBody>
        </p:sp>
      </p:grpSp>
      <p:sp>
        <p:nvSpPr>
          <p:cNvPr id="12628" name="6"/>
          <p:cNvSpPr txBox="1"/>
          <p:nvPr/>
        </p:nvSpPr>
        <p:spPr>
          <a:xfrm>
            <a:off x="292004" y="4173542"/>
            <a:ext cx="13778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3</a:t>
            </a:r>
          </a:p>
        </p:txBody>
      </p:sp>
      <p:sp>
        <p:nvSpPr>
          <p:cNvPr id="12629" name="Modernizing IT core stack (BSSs, OSSs, Data &amp; AA and infrastructure) with focus on 5G ready platforms to maintain our leadership"/>
          <p:cNvSpPr txBox="1"/>
          <p:nvPr/>
        </p:nvSpPr>
        <p:spPr>
          <a:xfrm>
            <a:off x="566401" y="4602694"/>
            <a:ext cx="2890799"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defRPr>
            </a:lvl1pPr>
          </a:lstStyle>
          <a:p>
            <a:pPr/>
            <a:r>
              <a:t>Description</a:t>
            </a:r>
          </a:p>
        </p:txBody>
      </p:sp>
      <p:sp>
        <p:nvSpPr>
          <p:cNvPr id="12630" name="Rectangle"/>
          <p:cNvSpPr/>
          <p:nvPr/>
        </p:nvSpPr>
        <p:spPr>
          <a:xfrm>
            <a:off x="3695490" y="4102506"/>
            <a:ext cx="304593" cy="1447286"/>
          </a:xfrm>
          <a:prstGeom prst="rect">
            <a:avLst/>
          </a:prstGeom>
          <a:solidFill>
            <a:srgbClr val="E0E0E0"/>
          </a:solidFill>
          <a:ln w="12700">
            <a:miter lim="400000"/>
          </a:ln>
        </p:spPr>
        <p:txBody>
          <a:bodyPr lIns="45718" tIns="45718" rIns="45718" bIns="45718" anchor="ctr"/>
          <a:lstStyle/>
          <a:p>
            <a:pPr/>
          </a:p>
        </p:txBody>
      </p:sp>
      <p:sp>
        <p:nvSpPr>
          <p:cNvPr id="12631" name="Freeform 5"/>
          <p:cNvSpPr/>
          <p:nvPr/>
        </p:nvSpPr>
        <p:spPr>
          <a:xfrm flipH="1" rot="16200000">
            <a:off x="3629247" y="4788650"/>
            <a:ext cx="433906" cy="241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D48C89"/>
          </a:solidFill>
          <a:ln w="12700">
            <a:miter lim="400000"/>
          </a:ln>
        </p:spPr>
        <p:txBody>
          <a:bodyPr lIns="45718" tIns="45718" rIns="45718" bIns="45718"/>
          <a:lstStyle/>
          <a:p>
            <a:pPr defTabSz="457200">
              <a:defRPr sz="1000"/>
            </a:pPr>
          </a:p>
        </p:txBody>
      </p:sp>
      <p:sp>
        <p:nvSpPr>
          <p:cNvPr id="12632" name="D"/>
          <p:cNvSpPr txBox="1"/>
          <p:nvPr/>
        </p:nvSpPr>
        <p:spPr>
          <a:xfrm>
            <a:off x="3764608" y="4782298"/>
            <a:ext cx="13778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FFFFFF"/>
                </a:solidFill>
                <a:latin typeface="Raleway Regular"/>
                <a:ea typeface="Raleway Regular"/>
                <a:cs typeface="Raleway Regular"/>
                <a:sym typeface="Raleway Regular"/>
              </a:defRPr>
            </a:lvl1pPr>
          </a:lstStyle>
          <a:p>
            <a:pPr/>
            <a:r>
              <a:t>A</a:t>
            </a:r>
          </a:p>
        </p:txBody>
      </p:sp>
      <p:sp>
        <p:nvSpPr>
          <p:cNvPr id="12633" name="Line"/>
          <p:cNvSpPr/>
          <p:nvPr/>
        </p:nvSpPr>
        <p:spPr>
          <a:xfrm>
            <a:off x="3727531" y="4768704"/>
            <a:ext cx="241981" cy="3"/>
          </a:xfrm>
          <a:prstGeom prst="line">
            <a:avLst/>
          </a:prstGeom>
          <a:ln w="6350">
            <a:solidFill>
              <a:srgbClr val="EFEFEF"/>
            </a:solidFill>
            <a:miter lim="400000"/>
          </a:ln>
        </p:spPr>
        <p:txBody>
          <a:bodyPr lIns="45718" tIns="45718" rIns="45718" bIns="45718"/>
          <a:lstStyle/>
          <a:p>
            <a:pPr/>
          </a:p>
        </p:txBody>
      </p:sp>
      <p:sp>
        <p:nvSpPr>
          <p:cNvPr id="12634" name="Rectangle"/>
          <p:cNvSpPr/>
          <p:nvPr/>
        </p:nvSpPr>
        <p:spPr>
          <a:xfrm>
            <a:off x="303382" y="1241443"/>
            <a:ext cx="3680312" cy="2278528"/>
          </a:xfrm>
          <a:prstGeom prst="rect">
            <a:avLst/>
          </a:prstGeom>
          <a:solidFill>
            <a:srgbClr val="EFEFEF"/>
          </a:solidFill>
          <a:ln w="12700">
            <a:miter lim="400000"/>
          </a:ln>
        </p:spPr>
        <p:txBody>
          <a:bodyPr lIns="45718" tIns="45718" rIns="45718" bIns="45718" anchor="ctr"/>
          <a:lstStyle/>
          <a:p>
            <a:pPr/>
          </a:p>
        </p:txBody>
      </p:sp>
      <p:sp>
        <p:nvSpPr>
          <p:cNvPr id="12635" name="Power-tech B2B &amp; Partnerships"/>
          <p:cNvSpPr txBox="1"/>
          <p:nvPr/>
        </p:nvSpPr>
        <p:spPr>
          <a:xfrm>
            <a:off x="600276" y="1433627"/>
            <a:ext cx="3114738"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1300">
                <a:solidFill>
                  <a:srgbClr val="4A4A4A"/>
                </a:solidFill>
                <a:latin typeface="Raleway Regular"/>
                <a:ea typeface="Raleway Regular"/>
                <a:cs typeface="Raleway Regular"/>
                <a:sym typeface="Raleway Regular"/>
              </a:defRPr>
            </a:lvl1pPr>
          </a:lstStyle>
          <a:p>
            <a:pPr/>
            <a:r>
              <a:t>Title</a:t>
            </a:r>
          </a:p>
        </p:txBody>
      </p:sp>
      <p:grpSp>
        <p:nvGrpSpPr>
          <p:cNvPr id="12638" name="Group"/>
          <p:cNvGrpSpPr/>
          <p:nvPr/>
        </p:nvGrpSpPr>
        <p:grpSpPr>
          <a:xfrm>
            <a:off x="157132" y="1240170"/>
            <a:ext cx="392502" cy="576420"/>
            <a:chOff x="0" y="0"/>
            <a:chExt cx="392501" cy="576419"/>
          </a:xfrm>
        </p:grpSpPr>
        <p:sp>
          <p:nvSpPr>
            <p:cNvPr id="12636" name="Triangle"/>
            <p:cNvSpPr/>
            <p:nvPr/>
          </p:nvSpPr>
          <p:spPr>
            <a:xfrm>
              <a:off x="-1" y="67286"/>
              <a:ext cx="147927" cy="509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494949"/>
            </a:solidFill>
            <a:ln w="12700" cap="flat">
              <a:noFill/>
              <a:miter lim="400000"/>
            </a:ln>
            <a:effectLst/>
          </p:spPr>
          <p:txBody>
            <a:bodyPr wrap="square" lIns="45718" tIns="45718" rIns="45718" bIns="45718" numCol="1" anchor="t">
              <a:noAutofit/>
            </a:bodyPr>
            <a:lstStyle/>
            <a:p>
              <a:pPr defTabSz="2173203">
                <a:defRPr sz="6700"/>
              </a:pPr>
            </a:p>
          </p:txBody>
        </p:sp>
        <p:sp>
          <p:nvSpPr>
            <p:cNvPr id="12637" name="Shape"/>
            <p:cNvSpPr/>
            <p:nvPr/>
          </p:nvSpPr>
          <p:spPr>
            <a:xfrm rot="16200000">
              <a:off x="-44593" y="44590"/>
              <a:ext cx="481685" cy="392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666666"/>
            </a:solidFill>
            <a:ln w="12700" cap="flat">
              <a:noFill/>
              <a:miter lim="400000"/>
            </a:ln>
            <a:effectLst/>
          </p:spPr>
          <p:txBody>
            <a:bodyPr wrap="square" lIns="45718" tIns="45718" rIns="45718" bIns="45718" numCol="1" anchor="t">
              <a:noAutofit/>
            </a:bodyPr>
            <a:lstStyle/>
            <a:p>
              <a:pPr defTabSz="2173203">
                <a:defRPr sz="6700"/>
              </a:pPr>
            </a:p>
          </p:txBody>
        </p:sp>
      </p:grpSp>
      <p:sp>
        <p:nvSpPr>
          <p:cNvPr id="12639" name="6"/>
          <p:cNvSpPr txBox="1"/>
          <p:nvPr/>
        </p:nvSpPr>
        <p:spPr>
          <a:xfrm>
            <a:off x="284491" y="1312479"/>
            <a:ext cx="13778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2000">
                <a:solidFill>
                  <a:srgbClr val="FFFFFF"/>
                </a:solidFill>
                <a:latin typeface="Raleway Regular"/>
                <a:ea typeface="Raleway Regular"/>
                <a:cs typeface="Raleway Regular"/>
                <a:sym typeface="Raleway Regular"/>
              </a:defRPr>
            </a:lvl1pPr>
          </a:lstStyle>
          <a:p>
            <a:pPr/>
            <a:r>
              <a:t>4</a:t>
            </a:r>
          </a:p>
        </p:txBody>
      </p:sp>
      <p:sp>
        <p:nvSpPr>
          <p:cNvPr id="12640" name="Modernizing IT core stack (BSSs, OSSs, Data &amp; AA and infrastructure) with focus on 5G ready platforms to maintain our leadership"/>
          <p:cNvSpPr txBox="1"/>
          <p:nvPr/>
        </p:nvSpPr>
        <p:spPr>
          <a:xfrm>
            <a:off x="558888" y="2008332"/>
            <a:ext cx="302091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424242"/>
                </a:solidFill>
              </a:defRPr>
            </a:lvl1pPr>
          </a:lstStyle>
          <a:p>
            <a:pPr/>
            <a:r>
              <a:t>Description</a:t>
            </a:r>
          </a:p>
        </p:txBody>
      </p:sp>
      <p:sp>
        <p:nvSpPr>
          <p:cNvPr id="12641" name="Rectangle"/>
          <p:cNvSpPr/>
          <p:nvPr/>
        </p:nvSpPr>
        <p:spPr>
          <a:xfrm>
            <a:off x="3687977" y="1241443"/>
            <a:ext cx="304593" cy="2278528"/>
          </a:xfrm>
          <a:prstGeom prst="rect">
            <a:avLst/>
          </a:prstGeom>
          <a:solidFill>
            <a:srgbClr val="E0E0E0"/>
          </a:solidFill>
          <a:ln w="12700">
            <a:miter lim="400000"/>
          </a:ln>
        </p:spPr>
        <p:txBody>
          <a:bodyPr lIns="45718" tIns="45718" rIns="45718" bIns="45718" anchor="ctr"/>
          <a:lstStyle/>
          <a:p>
            <a:pPr/>
          </a:p>
        </p:txBody>
      </p:sp>
      <p:sp>
        <p:nvSpPr>
          <p:cNvPr id="12642" name="Freeform 5"/>
          <p:cNvSpPr/>
          <p:nvPr/>
        </p:nvSpPr>
        <p:spPr>
          <a:xfrm flipH="1" rot="16200000">
            <a:off x="3619053" y="2580488"/>
            <a:ext cx="433903" cy="241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666666"/>
          </a:solidFill>
          <a:ln w="12700">
            <a:miter lim="400000"/>
          </a:ln>
        </p:spPr>
        <p:txBody>
          <a:bodyPr lIns="45718" tIns="45718" rIns="45718" bIns="45718"/>
          <a:lstStyle/>
          <a:p>
            <a:pPr defTabSz="457200">
              <a:defRPr sz="1000"/>
            </a:pPr>
          </a:p>
        </p:txBody>
      </p:sp>
      <p:sp>
        <p:nvSpPr>
          <p:cNvPr id="12643" name="L"/>
          <p:cNvSpPr txBox="1"/>
          <p:nvPr/>
        </p:nvSpPr>
        <p:spPr>
          <a:xfrm>
            <a:off x="3754413" y="2586839"/>
            <a:ext cx="137783"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EFEFEF"/>
                </a:solidFill>
                <a:latin typeface="Raleway Regular"/>
                <a:ea typeface="Raleway Regular"/>
                <a:cs typeface="Raleway Regular"/>
                <a:sym typeface="Raleway Regular"/>
              </a:defRPr>
            </a:lvl1pPr>
          </a:lstStyle>
          <a:p>
            <a:pPr/>
            <a:r>
              <a:t>D</a:t>
            </a:r>
          </a:p>
        </p:txBody>
      </p:sp>
      <p:sp>
        <p:nvSpPr>
          <p:cNvPr id="12644" name="Line"/>
          <p:cNvSpPr/>
          <p:nvPr/>
        </p:nvSpPr>
        <p:spPr>
          <a:xfrm>
            <a:off x="3715013" y="2581351"/>
            <a:ext cx="241981" cy="3"/>
          </a:xfrm>
          <a:prstGeom prst="line">
            <a:avLst/>
          </a:prstGeom>
          <a:ln w="6350">
            <a:solidFill>
              <a:srgbClr val="EFEFEF"/>
            </a:solidFill>
            <a:miter lim="400000"/>
          </a:ln>
        </p:spPr>
        <p:txBody>
          <a:bodyPr lIns="45718" tIns="45718" rIns="45718" bIns="45718"/>
          <a:lstStyle/>
          <a:p>
            <a:pPr/>
          </a:p>
        </p:txBody>
      </p:sp>
      <p:sp>
        <p:nvSpPr>
          <p:cNvPr id="12645" name="Freeform 5"/>
          <p:cNvSpPr/>
          <p:nvPr/>
        </p:nvSpPr>
        <p:spPr>
          <a:xfrm flipH="1" rot="16200000">
            <a:off x="3621734" y="1927587"/>
            <a:ext cx="433906" cy="241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7" y="5400"/>
                </a:moveTo>
                <a:lnTo>
                  <a:pt x="19775" y="0"/>
                </a:lnTo>
                <a:lnTo>
                  <a:pt x="55" y="0"/>
                </a:lnTo>
                <a:lnTo>
                  <a:pt x="940" y="5400"/>
                </a:lnTo>
                <a:lnTo>
                  <a:pt x="1853" y="10910"/>
                </a:lnTo>
                <a:lnTo>
                  <a:pt x="940" y="16310"/>
                </a:lnTo>
                <a:lnTo>
                  <a:pt x="0" y="21600"/>
                </a:lnTo>
                <a:lnTo>
                  <a:pt x="19775" y="21600"/>
                </a:lnTo>
                <a:lnTo>
                  <a:pt x="20660" y="16310"/>
                </a:lnTo>
                <a:lnTo>
                  <a:pt x="21600" y="10910"/>
                </a:lnTo>
                <a:lnTo>
                  <a:pt x="20687" y="5400"/>
                </a:lnTo>
                <a:close/>
              </a:path>
            </a:pathLst>
          </a:custGeom>
          <a:solidFill>
            <a:srgbClr val="666666"/>
          </a:solidFill>
          <a:ln w="12700">
            <a:miter lim="400000"/>
          </a:ln>
        </p:spPr>
        <p:txBody>
          <a:bodyPr lIns="45718" tIns="45718" rIns="45718" bIns="45718"/>
          <a:lstStyle/>
          <a:p>
            <a:pPr defTabSz="457200">
              <a:defRPr sz="1000"/>
            </a:pPr>
          </a:p>
        </p:txBody>
      </p:sp>
      <p:sp>
        <p:nvSpPr>
          <p:cNvPr id="12646" name="D"/>
          <p:cNvSpPr txBox="1"/>
          <p:nvPr/>
        </p:nvSpPr>
        <p:spPr>
          <a:xfrm>
            <a:off x="3757095" y="1921236"/>
            <a:ext cx="13778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000">
                <a:solidFill>
                  <a:srgbClr val="FFFFFF"/>
                </a:solidFill>
                <a:latin typeface="Raleway Regular"/>
                <a:ea typeface="Raleway Regular"/>
                <a:cs typeface="Raleway Regular"/>
                <a:sym typeface="Raleway Regular"/>
              </a:defRPr>
            </a:lvl1pPr>
          </a:lstStyle>
          <a:p>
            <a:pPr/>
            <a:r>
              <a:t>L</a:t>
            </a:r>
          </a:p>
        </p:txBody>
      </p:sp>
      <p:sp>
        <p:nvSpPr>
          <p:cNvPr id="12647" name="Line"/>
          <p:cNvSpPr/>
          <p:nvPr/>
        </p:nvSpPr>
        <p:spPr>
          <a:xfrm>
            <a:off x="3720018" y="1907642"/>
            <a:ext cx="241981" cy="3"/>
          </a:xfrm>
          <a:prstGeom prst="line">
            <a:avLst/>
          </a:prstGeom>
          <a:ln w="6350">
            <a:solidFill>
              <a:srgbClr val="EFEFEF"/>
            </a:solidFill>
            <a:miter lim="400000"/>
          </a:ln>
        </p:spPr>
        <p:txBody>
          <a:bodyPr lIns="45718" tIns="45718" rIns="45718" bIns="45718"/>
          <a:lstStyle/>
          <a:p>
            <a:pPr/>
          </a:p>
        </p:txBody>
      </p:sp>
      <p:pic>
        <p:nvPicPr>
          <p:cNvPr id="12648" name="Image" descr="Image"/>
          <p:cNvPicPr>
            <a:picLocks noChangeAspect="1"/>
          </p:cNvPicPr>
          <p:nvPr/>
        </p:nvPicPr>
        <p:blipFill>
          <a:blip r:embed="rId4">
            <a:extLst/>
          </a:blip>
          <a:stretch>
            <a:fillRect/>
          </a:stretch>
        </p:blipFill>
        <p:spPr>
          <a:xfrm>
            <a:off x="6837764" y="3040691"/>
            <a:ext cx="496116" cy="478250"/>
          </a:xfrm>
          <a:prstGeom prst="rect">
            <a:avLst/>
          </a:prstGeom>
          <a:ln w="12700">
            <a:miter lim="400000"/>
          </a:ln>
        </p:spPr>
      </p:pic>
      <p:pic>
        <p:nvPicPr>
          <p:cNvPr id="12649" name="Image" descr="Image"/>
          <p:cNvPicPr>
            <a:picLocks noChangeAspect="1"/>
          </p:cNvPicPr>
          <p:nvPr/>
        </p:nvPicPr>
        <p:blipFill>
          <a:blip r:embed="rId5">
            <a:extLst/>
          </a:blip>
          <a:stretch>
            <a:fillRect/>
          </a:stretch>
        </p:blipFill>
        <p:spPr>
          <a:xfrm>
            <a:off x="6436379" y="2460231"/>
            <a:ext cx="496116" cy="478404"/>
          </a:xfrm>
          <a:prstGeom prst="rect">
            <a:avLst/>
          </a:prstGeom>
          <a:ln w="12700">
            <a:miter lim="400000"/>
          </a:ln>
        </p:spPr>
      </p:pic>
      <p:pic>
        <p:nvPicPr>
          <p:cNvPr id="12650" name="Image" descr="Image"/>
          <p:cNvPicPr>
            <a:picLocks noChangeAspect="1"/>
          </p:cNvPicPr>
          <p:nvPr/>
        </p:nvPicPr>
        <p:blipFill>
          <a:blip r:embed="rId6">
            <a:extLst/>
          </a:blip>
          <a:stretch>
            <a:fillRect/>
          </a:stretch>
        </p:blipFill>
        <p:spPr>
          <a:xfrm>
            <a:off x="5402760" y="2435201"/>
            <a:ext cx="496116" cy="478378"/>
          </a:xfrm>
          <a:prstGeom prst="rect">
            <a:avLst/>
          </a:prstGeom>
          <a:ln w="12700">
            <a:miter lim="400000"/>
          </a:ln>
        </p:spPr>
      </p:pic>
      <p:pic>
        <p:nvPicPr>
          <p:cNvPr id="12651" name="Image" descr="Image"/>
          <p:cNvPicPr>
            <a:picLocks noChangeAspect="1"/>
          </p:cNvPicPr>
          <p:nvPr/>
        </p:nvPicPr>
        <p:blipFill>
          <a:blip r:embed="rId7">
            <a:extLst/>
          </a:blip>
          <a:stretch>
            <a:fillRect/>
          </a:stretch>
        </p:blipFill>
        <p:spPr>
          <a:xfrm>
            <a:off x="4961978" y="2876548"/>
            <a:ext cx="496116" cy="611558"/>
          </a:xfrm>
          <a:prstGeom prst="rect">
            <a:avLst/>
          </a:prstGeom>
          <a:ln w="12700">
            <a:miter lim="400000"/>
          </a:ln>
        </p:spPr>
      </p:pic>
      <p:pic>
        <p:nvPicPr>
          <p:cNvPr id="12652" name="Image" descr="Image"/>
          <p:cNvPicPr>
            <a:picLocks noChangeAspect="1"/>
          </p:cNvPicPr>
          <p:nvPr/>
        </p:nvPicPr>
        <p:blipFill>
          <a:blip r:embed="rId8">
            <a:extLst/>
          </a:blip>
          <a:stretch>
            <a:fillRect/>
          </a:stretch>
        </p:blipFill>
        <p:spPr>
          <a:xfrm>
            <a:off x="5164437" y="4174508"/>
            <a:ext cx="496116" cy="478378"/>
          </a:xfrm>
          <a:prstGeom prst="rect">
            <a:avLst/>
          </a:prstGeom>
          <a:ln w="12700">
            <a:miter lim="400000"/>
          </a:ln>
        </p:spPr>
      </p:pic>
      <p:pic>
        <p:nvPicPr>
          <p:cNvPr id="12653" name="Image" descr="Image"/>
          <p:cNvPicPr>
            <a:picLocks noChangeAspect="1"/>
          </p:cNvPicPr>
          <p:nvPr/>
        </p:nvPicPr>
        <p:blipFill>
          <a:blip r:embed="rId9">
            <a:extLst/>
          </a:blip>
          <a:stretch>
            <a:fillRect/>
          </a:stretch>
        </p:blipFill>
        <p:spPr>
          <a:xfrm>
            <a:off x="6665874" y="4173542"/>
            <a:ext cx="496116" cy="480310"/>
          </a:xfrm>
          <a:prstGeom prst="rect">
            <a:avLst/>
          </a:prstGeom>
          <a:ln w="12700">
            <a:miter lim="400000"/>
          </a:ln>
        </p:spPr>
      </p:pic>
      <p:sp>
        <p:nvSpPr>
          <p:cNvPr id="12654"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655"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656"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657" name="etisalat_by_eand_Latin_Primary logo_RGB_BlackRed.png" descr="etisalat_by_eand_Latin_Primary logo_RGB_BlackRed.png"/>
          <p:cNvPicPr>
            <a:picLocks noChangeAspect="1"/>
          </p:cNvPicPr>
          <p:nvPr/>
        </p:nvPicPr>
        <p:blipFill>
          <a:blip r:embed="rId10">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667" name="Group"/>
          <p:cNvGrpSpPr/>
          <p:nvPr/>
        </p:nvGrpSpPr>
        <p:grpSpPr>
          <a:xfrm>
            <a:off x="3790872" y="1294632"/>
            <a:ext cx="4521472" cy="4522737"/>
            <a:chOff x="0" y="0"/>
            <a:chExt cx="4521471" cy="4522736"/>
          </a:xfrm>
        </p:grpSpPr>
        <p:sp>
          <p:nvSpPr>
            <p:cNvPr id="12659" name="Freeform 999"/>
            <p:cNvSpPr/>
            <p:nvPr/>
          </p:nvSpPr>
          <p:spPr>
            <a:xfrm flipH="1" rot="20100000">
              <a:off x="1157822" y="479474"/>
              <a:ext cx="1353338" cy="15330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58"/>
                  </a:moveTo>
                  <a:cubicBezTo>
                    <a:pt x="18385" y="519"/>
                    <a:pt x="14975" y="0"/>
                    <a:pt x="11486" y="0"/>
                  </a:cubicBezTo>
                  <a:cubicBezTo>
                    <a:pt x="7527" y="0"/>
                    <a:pt x="3646" y="692"/>
                    <a:pt x="0" y="2042"/>
                  </a:cubicBezTo>
                  <a:cubicBezTo>
                    <a:pt x="0" y="21600"/>
                    <a:pt x="0" y="21600"/>
                    <a:pt x="0" y="21600"/>
                  </a:cubicBezTo>
                  <a:cubicBezTo>
                    <a:pt x="627" y="20423"/>
                    <a:pt x="1490" y="19350"/>
                    <a:pt x="2548" y="18415"/>
                  </a:cubicBezTo>
                  <a:lnTo>
                    <a:pt x="21600" y="1558"/>
                  </a:lnTo>
                  <a:close/>
                </a:path>
              </a:pathLst>
            </a:custGeom>
            <a:solidFill>
              <a:srgbClr val="C19859"/>
            </a:solidFill>
            <a:ln w="12700" cap="flat">
              <a:noFill/>
              <a:miter lim="400000"/>
            </a:ln>
            <a:effectLst/>
          </p:spPr>
          <p:txBody>
            <a:bodyPr wrap="square" lIns="25400" tIns="25400" rIns="25400" bIns="25400" numCol="1" anchor="t">
              <a:noAutofit/>
            </a:bodyPr>
            <a:lstStyle/>
            <a:p>
              <a:pPr defTabSz="1086601">
                <a:defRPr sz="3200">
                  <a:latin typeface="Calibri"/>
                  <a:ea typeface="Calibri"/>
                  <a:cs typeface="Calibri"/>
                  <a:sym typeface="Calibri"/>
                </a:defRPr>
              </a:pPr>
            </a:p>
          </p:txBody>
        </p:sp>
        <p:sp>
          <p:nvSpPr>
            <p:cNvPr id="12660" name="Freeform 1000"/>
            <p:cNvSpPr/>
            <p:nvPr/>
          </p:nvSpPr>
          <p:spPr>
            <a:xfrm flipH="1" rot="20100000">
              <a:off x="2589740" y="115639"/>
              <a:ext cx="982432" cy="1962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86"/>
                  </a:moveTo>
                  <a:cubicBezTo>
                    <a:pt x="21600" y="21600"/>
                    <a:pt x="21600" y="21600"/>
                    <a:pt x="21600" y="21600"/>
                  </a:cubicBezTo>
                  <a:cubicBezTo>
                    <a:pt x="20898" y="20654"/>
                    <a:pt x="20520" y="19627"/>
                    <a:pt x="20520" y="18599"/>
                  </a:cubicBezTo>
                  <a:cubicBezTo>
                    <a:pt x="20520" y="0"/>
                    <a:pt x="20520" y="0"/>
                    <a:pt x="20520" y="0"/>
                  </a:cubicBezTo>
                  <a:cubicBezTo>
                    <a:pt x="11286" y="2163"/>
                    <a:pt x="3888" y="6056"/>
                    <a:pt x="0" y="10786"/>
                  </a:cubicBezTo>
                  <a:close/>
                </a:path>
              </a:pathLst>
            </a:custGeom>
            <a:solidFill>
              <a:srgbClr val="3F130F"/>
            </a:solidFill>
            <a:ln w="12700" cap="flat">
              <a:noFill/>
              <a:miter lim="400000"/>
            </a:ln>
            <a:effectLst/>
          </p:spPr>
          <p:txBody>
            <a:bodyPr wrap="square" lIns="25400" tIns="25400" rIns="25400" bIns="25400" numCol="1" anchor="t">
              <a:noAutofit/>
            </a:bodyPr>
            <a:lstStyle/>
            <a:p>
              <a:pPr defTabSz="1086601">
                <a:defRPr sz="3200">
                  <a:latin typeface="Calibri"/>
                  <a:ea typeface="Calibri"/>
                  <a:cs typeface="Calibri"/>
                  <a:sym typeface="Calibri"/>
                </a:defRPr>
              </a:pPr>
            </a:p>
          </p:txBody>
        </p:sp>
        <p:sp>
          <p:nvSpPr>
            <p:cNvPr id="12661" name="Freeform 1001"/>
            <p:cNvSpPr/>
            <p:nvPr/>
          </p:nvSpPr>
          <p:spPr>
            <a:xfrm flipH="1" rot="20100000">
              <a:off x="115483" y="950406"/>
              <a:ext cx="1962005" cy="981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520"/>
                  </a:moveTo>
                  <a:cubicBezTo>
                    <a:pt x="19437" y="11286"/>
                    <a:pt x="15544" y="3888"/>
                    <a:pt x="10814" y="0"/>
                  </a:cubicBezTo>
                  <a:cubicBezTo>
                    <a:pt x="0" y="21600"/>
                    <a:pt x="0" y="21600"/>
                    <a:pt x="0" y="21600"/>
                  </a:cubicBezTo>
                  <a:cubicBezTo>
                    <a:pt x="946" y="20898"/>
                    <a:pt x="1973" y="20520"/>
                    <a:pt x="3001" y="20520"/>
                  </a:cubicBezTo>
                  <a:lnTo>
                    <a:pt x="21600" y="20520"/>
                  </a:lnTo>
                  <a:close/>
                </a:path>
              </a:pathLst>
            </a:custGeom>
            <a:solidFill>
              <a:srgbClr val="923339"/>
            </a:solidFill>
            <a:ln w="12700" cap="flat">
              <a:noFill/>
              <a:miter lim="400000"/>
            </a:ln>
            <a:effectLst/>
          </p:spPr>
          <p:txBody>
            <a:bodyPr wrap="square" lIns="25400" tIns="25400" rIns="25400" bIns="25400" numCol="1" anchor="t">
              <a:noAutofit/>
            </a:bodyPr>
            <a:lstStyle/>
            <a:p>
              <a:pPr defTabSz="1086601">
                <a:defRPr sz="3200">
                  <a:latin typeface="Calibri"/>
                  <a:ea typeface="Calibri"/>
                  <a:cs typeface="Calibri"/>
                  <a:sym typeface="Calibri"/>
                </a:defRPr>
              </a:pPr>
            </a:p>
          </p:txBody>
        </p:sp>
        <p:sp>
          <p:nvSpPr>
            <p:cNvPr id="12662" name="Freeform 1003"/>
            <p:cNvSpPr/>
            <p:nvPr/>
          </p:nvSpPr>
          <p:spPr>
            <a:xfrm flipH="1" rot="20100000">
              <a:off x="949298" y="2444139"/>
              <a:ext cx="982431" cy="1962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4"/>
                  </a:moveTo>
                  <a:cubicBezTo>
                    <a:pt x="0" y="0"/>
                    <a:pt x="0" y="0"/>
                    <a:pt x="0" y="0"/>
                  </a:cubicBezTo>
                  <a:cubicBezTo>
                    <a:pt x="702" y="946"/>
                    <a:pt x="1080" y="1973"/>
                    <a:pt x="1080" y="3001"/>
                  </a:cubicBezTo>
                  <a:cubicBezTo>
                    <a:pt x="1080" y="21600"/>
                    <a:pt x="1080" y="21600"/>
                    <a:pt x="1080" y="21600"/>
                  </a:cubicBezTo>
                  <a:cubicBezTo>
                    <a:pt x="10314" y="19437"/>
                    <a:pt x="17712" y="15544"/>
                    <a:pt x="21600" y="10814"/>
                  </a:cubicBezTo>
                  <a:close/>
                </a:path>
              </a:pathLst>
            </a:custGeom>
            <a:solidFill>
              <a:srgbClr val="D8928D"/>
            </a:solidFill>
            <a:ln w="12700" cap="flat">
              <a:noFill/>
              <a:miter lim="400000"/>
            </a:ln>
            <a:effectLst/>
          </p:spPr>
          <p:txBody>
            <a:bodyPr wrap="square" lIns="25400" tIns="25400" rIns="25400" bIns="25400" numCol="1" anchor="t">
              <a:noAutofit/>
            </a:bodyPr>
            <a:lstStyle/>
            <a:p>
              <a:pPr defTabSz="1086601">
                <a:defRPr sz="3200">
                  <a:latin typeface="Calibri"/>
                  <a:ea typeface="Calibri"/>
                  <a:cs typeface="Calibri"/>
                  <a:sym typeface="Calibri"/>
                </a:defRPr>
              </a:pPr>
            </a:p>
          </p:txBody>
        </p:sp>
        <p:sp>
          <p:nvSpPr>
            <p:cNvPr id="12663" name="Freeform 1004"/>
            <p:cNvSpPr/>
            <p:nvPr/>
          </p:nvSpPr>
          <p:spPr>
            <a:xfrm flipH="1" rot="20100000">
              <a:off x="479117" y="2010512"/>
              <a:ext cx="1532134" cy="1353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42" y="21600"/>
                  </a:moveTo>
                  <a:cubicBezTo>
                    <a:pt x="21081" y="18385"/>
                    <a:pt x="21600" y="14975"/>
                    <a:pt x="21600" y="11486"/>
                  </a:cubicBezTo>
                  <a:cubicBezTo>
                    <a:pt x="21600" y="7527"/>
                    <a:pt x="20908" y="3646"/>
                    <a:pt x="19558" y="0"/>
                  </a:cubicBezTo>
                  <a:cubicBezTo>
                    <a:pt x="0" y="0"/>
                    <a:pt x="0" y="0"/>
                    <a:pt x="0" y="0"/>
                  </a:cubicBezTo>
                  <a:cubicBezTo>
                    <a:pt x="1177" y="627"/>
                    <a:pt x="2250" y="1490"/>
                    <a:pt x="3185" y="2548"/>
                  </a:cubicBezTo>
                  <a:lnTo>
                    <a:pt x="20042" y="21600"/>
                  </a:lnTo>
                  <a:close/>
                </a:path>
              </a:pathLst>
            </a:custGeom>
            <a:solidFill>
              <a:srgbClr val="323232"/>
            </a:solidFill>
            <a:ln w="12700" cap="flat">
              <a:noFill/>
              <a:miter lim="400000"/>
            </a:ln>
            <a:effectLst/>
          </p:spPr>
          <p:txBody>
            <a:bodyPr wrap="square" lIns="25400" tIns="25400" rIns="25400" bIns="25400" numCol="1" anchor="t">
              <a:noAutofit/>
            </a:bodyPr>
            <a:lstStyle/>
            <a:p>
              <a:pPr defTabSz="1086601">
                <a:defRPr sz="3200">
                  <a:latin typeface="Calibri"/>
                  <a:ea typeface="Calibri"/>
                  <a:cs typeface="Calibri"/>
                  <a:sym typeface="Calibri"/>
                </a:defRPr>
              </a:pPr>
            </a:p>
          </p:txBody>
        </p:sp>
        <p:sp>
          <p:nvSpPr>
            <p:cNvPr id="12664" name="Freeform 1005"/>
            <p:cNvSpPr/>
            <p:nvPr/>
          </p:nvSpPr>
          <p:spPr>
            <a:xfrm flipH="1" rot="20100000">
              <a:off x="2510219" y="1158886"/>
              <a:ext cx="1532134" cy="1353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8" y="0"/>
                  </a:moveTo>
                  <a:cubicBezTo>
                    <a:pt x="519" y="3215"/>
                    <a:pt x="0" y="6625"/>
                    <a:pt x="0" y="10114"/>
                  </a:cubicBezTo>
                  <a:cubicBezTo>
                    <a:pt x="0" y="14073"/>
                    <a:pt x="692" y="17954"/>
                    <a:pt x="2042" y="21600"/>
                  </a:cubicBezTo>
                  <a:cubicBezTo>
                    <a:pt x="21600" y="21600"/>
                    <a:pt x="21600" y="21600"/>
                    <a:pt x="21600" y="21600"/>
                  </a:cubicBezTo>
                  <a:cubicBezTo>
                    <a:pt x="20423" y="20973"/>
                    <a:pt x="19350" y="20110"/>
                    <a:pt x="18415" y="19052"/>
                  </a:cubicBezTo>
                  <a:lnTo>
                    <a:pt x="1558" y="0"/>
                  </a:lnTo>
                  <a:close/>
                </a:path>
              </a:pathLst>
            </a:custGeom>
            <a:solidFill>
              <a:srgbClr val="929292"/>
            </a:solidFill>
            <a:ln w="12700" cap="flat">
              <a:noFill/>
              <a:miter lim="400000"/>
            </a:ln>
            <a:effectLst/>
          </p:spPr>
          <p:txBody>
            <a:bodyPr wrap="square" lIns="25400" tIns="25400" rIns="25400" bIns="25400" numCol="1" anchor="t">
              <a:noAutofit/>
            </a:bodyPr>
            <a:lstStyle/>
            <a:p>
              <a:pPr defTabSz="1086601">
                <a:defRPr sz="3200">
                  <a:latin typeface="Calibri"/>
                  <a:ea typeface="Calibri"/>
                  <a:cs typeface="Calibri"/>
                  <a:sym typeface="Calibri"/>
                </a:defRPr>
              </a:pPr>
            </a:p>
          </p:txBody>
        </p:sp>
        <p:sp>
          <p:nvSpPr>
            <p:cNvPr id="12665" name="Freeform 1006"/>
            <p:cNvSpPr/>
            <p:nvPr/>
          </p:nvSpPr>
          <p:spPr>
            <a:xfrm flipH="1" rot="20100000">
              <a:off x="2443781" y="2589943"/>
              <a:ext cx="1962007" cy="982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6" y="21600"/>
                  </a:moveTo>
                  <a:cubicBezTo>
                    <a:pt x="21600" y="0"/>
                    <a:pt x="21600" y="0"/>
                    <a:pt x="21600" y="0"/>
                  </a:cubicBezTo>
                  <a:cubicBezTo>
                    <a:pt x="20654" y="702"/>
                    <a:pt x="19627" y="1080"/>
                    <a:pt x="18599" y="1080"/>
                  </a:cubicBezTo>
                  <a:cubicBezTo>
                    <a:pt x="0" y="1080"/>
                    <a:pt x="0" y="1080"/>
                    <a:pt x="0" y="1080"/>
                  </a:cubicBezTo>
                  <a:cubicBezTo>
                    <a:pt x="2163" y="10314"/>
                    <a:pt x="6056" y="17712"/>
                    <a:pt x="10786" y="21600"/>
                  </a:cubicBezTo>
                  <a:close/>
                </a:path>
              </a:pathLst>
            </a:custGeom>
            <a:solidFill>
              <a:srgbClr val="2D5779"/>
            </a:solidFill>
            <a:ln w="12700" cap="flat">
              <a:noFill/>
              <a:miter lim="400000"/>
            </a:ln>
            <a:effectLst/>
          </p:spPr>
          <p:txBody>
            <a:bodyPr wrap="square" lIns="25400" tIns="25400" rIns="25400" bIns="25400" numCol="1" anchor="t">
              <a:noAutofit/>
            </a:bodyPr>
            <a:lstStyle/>
            <a:p>
              <a:pPr defTabSz="1086601">
                <a:defRPr sz="3200">
                  <a:latin typeface="Calibri"/>
                  <a:ea typeface="Calibri"/>
                  <a:cs typeface="Calibri"/>
                  <a:sym typeface="Calibri"/>
                </a:defRPr>
              </a:pPr>
            </a:p>
          </p:txBody>
        </p:sp>
        <p:sp>
          <p:nvSpPr>
            <p:cNvPr id="12666" name="Freeform 1007"/>
            <p:cNvSpPr/>
            <p:nvPr/>
          </p:nvSpPr>
          <p:spPr>
            <a:xfrm flipH="1" rot="20100000">
              <a:off x="2010310" y="2510175"/>
              <a:ext cx="1353338" cy="1533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52" y="3185"/>
                  </a:moveTo>
                  <a:cubicBezTo>
                    <a:pt x="0" y="20042"/>
                    <a:pt x="0" y="20042"/>
                    <a:pt x="0" y="20042"/>
                  </a:cubicBezTo>
                  <a:cubicBezTo>
                    <a:pt x="3215" y="21081"/>
                    <a:pt x="6625" y="21600"/>
                    <a:pt x="10114" y="21600"/>
                  </a:cubicBezTo>
                  <a:cubicBezTo>
                    <a:pt x="14073" y="21600"/>
                    <a:pt x="17954" y="20908"/>
                    <a:pt x="21600" y="19558"/>
                  </a:cubicBezTo>
                  <a:cubicBezTo>
                    <a:pt x="21600" y="0"/>
                    <a:pt x="21600" y="0"/>
                    <a:pt x="21600" y="0"/>
                  </a:cubicBezTo>
                  <a:cubicBezTo>
                    <a:pt x="20973" y="1177"/>
                    <a:pt x="20110" y="2250"/>
                    <a:pt x="19052" y="3185"/>
                  </a:cubicBezTo>
                  <a:close/>
                </a:path>
              </a:pathLst>
            </a:custGeom>
            <a:solidFill>
              <a:srgbClr val="C8BE9E"/>
            </a:solidFill>
            <a:ln w="12700" cap="flat">
              <a:noFill/>
              <a:miter lim="400000"/>
            </a:ln>
            <a:effectLst/>
          </p:spPr>
          <p:txBody>
            <a:bodyPr wrap="square" lIns="25400" tIns="25400" rIns="25400" bIns="25400" numCol="1" anchor="t">
              <a:noAutofit/>
            </a:bodyPr>
            <a:lstStyle/>
            <a:p>
              <a:pPr defTabSz="1086601">
                <a:defRPr sz="3200">
                  <a:latin typeface="Calibri"/>
                  <a:ea typeface="Calibri"/>
                  <a:cs typeface="Calibri"/>
                  <a:sym typeface="Calibri"/>
                </a:defRPr>
              </a:pPr>
            </a:p>
          </p:txBody>
        </p:sp>
      </p:grpSp>
      <p:sp>
        <p:nvSpPr>
          <p:cNvPr id="12668" name="Oval 103"/>
          <p:cNvSpPr/>
          <p:nvPr/>
        </p:nvSpPr>
        <p:spPr>
          <a:xfrm>
            <a:off x="5051311" y="2555708"/>
            <a:ext cx="2000592" cy="2000584"/>
          </a:xfrm>
          <a:prstGeom prst="ellipse">
            <a:avLst/>
          </a:prstGeom>
          <a:solidFill>
            <a:srgbClr val="F8F8F8"/>
          </a:solidFill>
          <a:ln w="12700">
            <a:miter lim="400000"/>
          </a:ln>
        </p:spPr>
        <p:txBody>
          <a:bodyPr lIns="25400" tIns="25400" rIns="25400" bIns="25400" anchor="ctr"/>
          <a:lstStyle/>
          <a:p>
            <a:pPr algn="ctr" defTabSz="1300480">
              <a:defRPr sz="3400">
                <a:solidFill>
                  <a:srgbClr val="BB9A62"/>
                </a:solidFill>
                <a:latin typeface="Helvetica Neue"/>
                <a:ea typeface="Helvetica Neue"/>
                <a:cs typeface="Helvetica Neue"/>
                <a:sym typeface="Helvetica Neue"/>
              </a:defRPr>
            </a:pPr>
          </a:p>
        </p:txBody>
      </p:sp>
      <p:pic>
        <p:nvPicPr>
          <p:cNvPr id="12669" name="Image" descr="Image"/>
          <p:cNvPicPr>
            <a:picLocks noChangeAspect="1"/>
          </p:cNvPicPr>
          <p:nvPr/>
        </p:nvPicPr>
        <p:blipFill>
          <a:blip r:embed="rId2">
            <a:alphaModFix amt="85692"/>
            <a:extLst/>
          </a:blip>
          <a:stretch>
            <a:fillRect/>
          </a:stretch>
        </p:blipFill>
        <p:spPr>
          <a:xfrm>
            <a:off x="5411711" y="1918244"/>
            <a:ext cx="463552" cy="463651"/>
          </a:xfrm>
          <a:prstGeom prst="rect">
            <a:avLst/>
          </a:prstGeom>
          <a:ln w="12700">
            <a:miter lim="400000"/>
          </a:ln>
        </p:spPr>
      </p:pic>
      <p:pic>
        <p:nvPicPr>
          <p:cNvPr id="12670" name="Image" descr="Image"/>
          <p:cNvPicPr>
            <a:picLocks noChangeAspect="1"/>
          </p:cNvPicPr>
          <p:nvPr/>
        </p:nvPicPr>
        <p:blipFill>
          <a:blip r:embed="rId3">
            <a:alphaModFix amt="85692"/>
            <a:extLst/>
          </a:blip>
          <a:stretch>
            <a:fillRect/>
          </a:stretch>
        </p:blipFill>
        <p:spPr>
          <a:xfrm>
            <a:off x="4601185" y="2618950"/>
            <a:ext cx="463551" cy="394890"/>
          </a:xfrm>
          <a:prstGeom prst="rect">
            <a:avLst/>
          </a:prstGeom>
          <a:ln w="12700">
            <a:miter lim="400000"/>
          </a:ln>
        </p:spPr>
      </p:pic>
      <p:pic>
        <p:nvPicPr>
          <p:cNvPr id="12671" name="Image" descr="Image"/>
          <p:cNvPicPr>
            <a:picLocks noChangeAspect="1"/>
          </p:cNvPicPr>
          <p:nvPr/>
        </p:nvPicPr>
        <p:blipFill>
          <a:blip r:embed="rId4">
            <a:alphaModFix amt="85692"/>
            <a:extLst/>
          </a:blip>
          <a:stretch>
            <a:fillRect/>
          </a:stretch>
        </p:blipFill>
        <p:spPr>
          <a:xfrm>
            <a:off x="4411554" y="3645322"/>
            <a:ext cx="463551" cy="463551"/>
          </a:xfrm>
          <a:prstGeom prst="rect">
            <a:avLst/>
          </a:prstGeom>
          <a:ln w="12700">
            <a:miter lim="400000"/>
          </a:ln>
        </p:spPr>
      </p:pic>
      <p:pic>
        <p:nvPicPr>
          <p:cNvPr id="12672" name="Image" descr="Image"/>
          <p:cNvPicPr>
            <a:picLocks noChangeAspect="1"/>
          </p:cNvPicPr>
          <p:nvPr/>
        </p:nvPicPr>
        <p:blipFill>
          <a:blip r:embed="rId5">
            <a:alphaModFix amt="85692"/>
            <a:extLst/>
          </a:blip>
          <a:stretch>
            <a:fillRect/>
          </a:stretch>
        </p:blipFill>
        <p:spPr>
          <a:xfrm>
            <a:off x="5033602" y="4542585"/>
            <a:ext cx="463551" cy="525445"/>
          </a:xfrm>
          <a:prstGeom prst="rect">
            <a:avLst/>
          </a:prstGeom>
          <a:ln w="12700">
            <a:miter lim="400000"/>
          </a:ln>
        </p:spPr>
      </p:pic>
      <p:pic>
        <p:nvPicPr>
          <p:cNvPr id="12673" name="Image" descr="Image"/>
          <p:cNvPicPr>
            <a:picLocks noChangeAspect="1"/>
          </p:cNvPicPr>
          <p:nvPr/>
        </p:nvPicPr>
        <p:blipFill>
          <a:blip r:embed="rId6">
            <a:alphaModFix amt="85692"/>
            <a:extLst/>
          </a:blip>
          <a:stretch>
            <a:fillRect/>
          </a:stretch>
        </p:blipFill>
        <p:spPr>
          <a:xfrm>
            <a:off x="6565925" y="2033574"/>
            <a:ext cx="463552" cy="463553"/>
          </a:xfrm>
          <a:prstGeom prst="rect">
            <a:avLst/>
          </a:prstGeom>
          <a:ln w="12700">
            <a:miter lim="400000"/>
          </a:ln>
        </p:spPr>
      </p:pic>
      <p:pic>
        <p:nvPicPr>
          <p:cNvPr id="12674" name="Image" descr="Image"/>
          <p:cNvPicPr>
            <a:picLocks noChangeAspect="1"/>
          </p:cNvPicPr>
          <p:nvPr/>
        </p:nvPicPr>
        <p:blipFill>
          <a:blip r:embed="rId7">
            <a:alphaModFix amt="85692"/>
            <a:extLst/>
          </a:blip>
          <a:stretch>
            <a:fillRect/>
          </a:stretch>
        </p:blipFill>
        <p:spPr>
          <a:xfrm>
            <a:off x="7228109" y="2956803"/>
            <a:ext cx="463551" cy="463551"/>
          </a:xfrm>
          <a:prstGeom prst="rect">
            <a:avLst/>
          </a:prstGeom>
          <a:ln w="12700">
            <a:miter lim="400000"/>
          </a:ln>
        </p:spPr>
      </p:pic>
      <p:pic>
        <p:nvPicPr>
          <p:cNvPr id="12675" name="Image" descr="Image"/>
          <p:cNvPicPr>
            <a:picLocks noChangeAspect="1"/>
          </p:cNvPicPr>
          <p:nvPr/>
        </p:nvPicPr>
        <p:blipFill>
          <a:blip r:embed="rId8">
            <a:alphaModFix amt="85692"/>
            <a:extLst/>
          </a:blip>
          <a:stretch>
            <a:fillRect/>
          </a:stretch>
        </p:blipFill>
        <p:spPr>
          <a:xfrm>
            <a:off x="7064218" y="4035379"/>
            <a:ext cx="463551" cy="463552"/>
          </a:xfrm>
          <a:prstGeom prst="rect">
            <a:avLst/>
          </a:prstGeom>
          <a:ln w="12700">
            <a:miter lim="400000"/>
          </a:ln>
        </p:spPr>
      </p:pic>
      <p:pic>
        <p:nvPicPr>
          <p:cNvPr id="12676" name="Image" descr="Image"/>
          <p:cNvPicPr>
            <a:picLocks noChangeAspect="1"/>
          </p:cNvPicPr>
          <p:nvPr/>
        </p:nvPicPr>
        <p:blipFill>
          <a:blip r:embed="rId9">
            <a:alphaModFix amt="85692"/>
            <a:extLst/>
          </a:blip>
          <a:stretch>
            <a:fillRect/>
          </a:stretch>
        </p:blipFill>
        <p:spPr>
          <a:xfrm>
            <a:off x="6153870" y="4729155"/>
            <a:ext cx="463552" cy="463552"/>
          </a:xfrm>
          <a:prstGeom prst="rect">
            <a:avLst/>
          </a:prstGeom>
          <a:ln w="12700">
            <a:miter lim="400000"/>
          </a:ln>
        </p:spPr>
      </p:pic>
      <p:sp>
        <p:nvSpPr>
          <p:cNvPr id="12677" name="Rectangle"/>
          <p:cNvSpPr/>
          <p:nvPr/>
        </p:nvSpPr>
        <p:spPr>
          <a:xfrm>
            <a:off x="372218" y="1285152"/>
            <a:ext cx="3184363" cy="976865"/>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78" name="Rectangle"/>
          <p:cNvSpPr/>
          <p:nvPr/>
        </p:nvSpPr>
        <p:spPr>
          <a:xfrm>
            <a:off x="372218" y="4985317"/>
            <a:ext cx="3184363" cy="976865"/>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79" name="Rectangle"/>
          <p:cNvSpPr/>
          <p:nvPr/>
        </p:nvSpPr>
        <p:spPr>
          <a:xfrm>
            <a:off x="372218" y="3721915"/>
            <a:ext cx="3184363" cy="976866"/>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80" name="Rectangle"/>
          <p:cNvSpPr/>
          <p:nvPr/>
        </p:nvSpPr>
        <p:spPr>
          <a:xfrm>
            <a:off x="372218" y="2458514"/>
            <a:ext cx="3184363" cy="976865"/>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81" name="Text Placeholder 33"/>
          <p:cNvSpPr txBox="1"/>
          <p:nvPr/>
        </p:nvSpPr>
        <p:spPr>
          <a:xfrm>
            <a:off x="765790" y="5162582"/>
            <a:ext cx="2603670"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lnSpc>
                <a:spcPct val="90000"/>
              </a:lnSpc>
              <a:defRPr b="1" sz="1600">
                <a:solidFill>
                  <a:srgbClr val="212121"/>
                </a:solidFill>
                <a:latin typeface="Raleway Regular"/>
                <a:ea typeface="Raleway Regular"/>
                <a:cs typeface="Raleway Regular"/>
                <a:sym typeface="Raleway Regular"/>
              </a:defRPr>
            </a:lvl1pPr>
          </a:lstStyle>
          <a:p>
            <a:pPr/>
            <a:r>
              <a:t>Title</a:t>
            </a:r>
          </a:p>
        </p:txBody>
      </p:sp>
      <p:sp>
        <p:nvSpPr>
          <p:cNvPr id="12682" name="Text Placeholder 33"/>
          <p:cNvSpPr txBox="1"/>
          <p:nvPr/>
        </p:nvSpPr>
        <p:spPr>
          <a:xfrm>
            <a:off x="765790" y="1667896"/>
            <a:ext cx="245087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spcBef>
                <a:spcPts val="400"/>
              </a:spcBef>
              <a:defRPr sz="1200">
                <a:solidFill>
                  <a:srgbClr val="424242"/>
                </a:solidFill>
                <a:latin typeface="Raleway Medium"/>
                <a:ea typeface="Raleway Medium"/>
                <a:cs typeface="Raleway Medium"/>
                <a:sym typeface="Raleway Medium"/>
              </a:defRPr>
            </a:lvl1pPr>
          </a:lstStyle>
          <a:p>
            <a:pPr/>
            <a:r>
              <a:t>Description</a:t>
            </a:r>
          </a:p>
        </p:txBody>
      </p:sp>
      <p:sp>
        <p:nvSpPr>
          <p:cNvPr id="12683" name="Text Placeholder 33"/>
          <p:cNvSpPr txBox="1"/>
          <p:nvPr/>
        </p:nvSpPr>
        <p:spPr>
          <a:xfrm>
            <a:off x="765790" y="1407663"/>
            <a:ext cx="2450872"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lnSpc>
                <a:spcPct val="130000"/>
              </a:lnSpc>
              <a:defRPr b="1" sz="1600">
                <a:solidFill>
                  <a:srgbClr val="212121"/>
                </a:solidFill>
                <a:latin typeface="Raleway Regular"/>
                <a:ea typeface="Raleway Regular"/>
                <a:cs typeface="Raleway Regular"/>
                <a:sym typeface="Raleway Regular"/>
              </a:defRPr>
            </a:lvl1pPr>
          </a:lstStyle>
          <a:p>
            <a:pPr/>
            <a:r>
              <a:t>Title</a:t>
            </a:r>
          </a:p>
        </p:txBody>
      </p:sp>
      <p:sp>
        <p:nvSpPr>
          <p:cNvPr id="12684" name="Text Placeholder 33"/>
          <p:cNvSpPr txBox="1"/>
          <p:nvPr/>
        </p:nvSpPr>
        <p:spPr>
          <a:xfrm>
            <a:off x="765790" y="2898128"/>
            <a:ext cx="245087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spcBef>
                <a:spcPts val="400"/>
              </a:spcBef>
              <a:defRPr sz="1200">
                <a:solidFill>
                  <a:srgbClr val="424242"/>
                </a:solidFill>
                <a:latin typeface="Raleway Medium"/>
                <a:ea typeface="Raleway Medium"/>
                <a:cs typeface="Raleway Medium"/>
                <a:sym typeface="Raleway Medium"/>
              </a:defRPr>
            </a:lvl1pPr>
          </a:lstStyle>
          <a:p>
            <a:pPr/>
            <a:r>
              <a:t>Description</a:t>
            </a:r>
          </a:p>
        </p:txBody>
      </p:sp>
      <p:sp>
        <p:nvSpPr>
          <p:cNvPr id="12685" name="Text Placeholder 33"/>
          <p:cNvSpPr txBox="1"/>
          <p:nvPr/>
        </p:nvSpPr>
        <p:spPr>
          <a:xfrm>
            <a:off x="765790" y="2609775"/>
            <a:ext cx="2450872"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lnSpc>
                <a:spcPct val="130000"/>
              </a:lnSpc>
              <a:defRPr b="1" sz="1600">
                <a:solidFill>
                  <a:srgbClr val="212121"/>
                </a:solidFill>
                <a:latin typeface="Raleway Regular"/>
                <a:ea typeface="Raleway Regular"/>
                <a:cs typeface="Raleway Regular"/>
                <a:sym typeface="Raleway Regular"/>
              </a:defRPr>
            </a:lvl1pPr>
          </a:lstStyle>
          <a:p>
            <a:pPr/>
            <a:r>
              <a:t>Title</a:t>
            </a:r>
          </a:p>
        </p:txBody>
      </p:sp>
      <p:sp>
        <p:nvSpPr>
          <p:cNvPr id="12686" name="Text Placeholder 33"/>
          <p:cNvSpPr txBox="1"/>
          <p:nvPr/>
        </p:nvSpPr>
        <p:spPr>
          <a:xfrm>
            <a:off x="765790" y="4175079"/>
            <a:ext cx="245087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spcBef>
                <a:spcPts val="400"/>
              </a:spcBef>
              <a:defRPr sz="1200">
                <a:solidFill>
                  <a:srgbClr val="424242"/>
                </a:solidFill>
                <a:latin typeface="Raleway Medium"/>
                <a:ea typeface="Raleway Medium"/>
                <a:cs typeface="Raleway Medium"/>
                <a:sym typeface="Raleway Medium"/>
              </a:defRPr>
            </a:lvl1pPr>
          </a:lstStyle>
          <a:p>
            <a:pPr/>
            <a:r>
              <a:t>Description</a:t>
            </a:r>
          </a:p>
        </p:txBody>
      </p:sp>
      <p:sp>
        <p:nvSpPr>
          <p:cNvPr id="12687" name="Text Placeholder 33"/>
          <p:cNvSpPr txBox="1"/>
          <p:nvPr/>
        </p:nvSpPr>
        <p:spPr>
          <a:xfrm>
            <a:off x="765791" y="3879282"/>
            <a:ext cx="2280043"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lnSpc>
                <a:spcPct val="90000"/>
              </a:lnSpc>
              <a:defRPr b="1" sz="1600">
                <a:solidFill>
                  <a:srgbClr val="212121"/>
                </a:solidFill>
                <a:latin typeface="Raleway Regular"/>
                <a:ea typeface="Raleway Regular"/>
                <a:cs typeface="Raleway Regular"/>
                <a:sym typeface="Raleway Regular"/>
              </a:defRPr>
            </a:lvl1pPr>
          </a:lstStyle>
          <a:p>
            <a:pPr/>
            <a:r>
              <a:t>Title</a:t>
            </a:r>
          </a:p>
        </p:txBody>
      </p:sp>
      <p:sp>
        <p:nvSpPr>
          <p:cNvPr id="12688" name="Text Placeholder 33"/>
          <p:cNvSpPr txBox="1"/>
          <p:nvPr/>
        </p:nvSpPr>
        <p:spPr>
          <a:xfrm>
            <a:off x="765790" y="5437992"/>
            <a:ext cx="245087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spcBef>
                <a:spcPts val="400"/>
              </a:spcBef>
              <a:defRPr sz="1200">
                <a:solidFill>
                  <a:srgbClr val="424242"/>
                </a:solidFill>
                <a:latin typeface="Raleway Medium"/>
                <a:ea typeface="Raleway Medium"/>
                <a:cs typeface="Raleway Medium"/>
                <a:sym typeface="Raleway Medium"/>
              </a:defRPr>
            </a:lvl1pPr>
          </a:lstStyle>
          <a:p>
            <a:pPr/>
            <a:r>
              <a:t>Description</a:t>
            </a:r>
          </a:p>
        </p:txBody>
      </p:sp>
      <p:sp>
        <p:nvSpPr>
          <p:cNvPr id="12689" name="Text Placeholder 33"/>
          <p:cNvSpPr txBox="1"/>
          <p:nvPr/>
        </p:nvSpPr>
        <p:spPr>
          <a:xfrm>
            <a:off x="281739" y="3800373"/>
            <a:ext cx="213317" cy="508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lnSpc>
                <a:spcPct val="90000"/>
              </a:lnSpc>
              <a:defRPr b="1" sz="3400">
                <a:solidFill>
                  <a:srgbClr val="FFFFFF"/>
                </a:solidFill>
                <a:latin typeface="Raleway Regular"/>
                <a:ea typeface="Raleway Regular"/>
                <a:cs typeface="Raleway Regular"/>
                <a:sym typeface="Raleway Regular"/>
              </a:defRPr>
            </a:lvl1pPr>
          </a:lstStyle>
          <a:p>
            <a:pPr/>
            <a:r>
              <a:t>3</a:t>
            </a:r>
          </a:p>
        </p:txBody>
      </p:sp>
      <p:grpSp>
        <p:nvGrpSpPr>
          <p:cNvPr id="12693" name="Group"/>
          <p:cNvGrpSpPr/>
          <p:nvPr/>
        </p:nvGrpSpPr>
        <p:grpSpPr>
          <a:xfrm>
            <a:off x="149633" y="1375923"/>
            <a:ext cx="502929" cy="502929"/>
            <a:chOff x="0" y="0"/>
            <a:chExt cx="502928" cy="502928"/>
          </a:xfrm>
        </p:grpSpPr>
        <p:sp>
          <p:nvSpPr>
            <p:cNvPr id="12690" name="Circle"/>
            <p:cNvSpPr/>
            <p:nvPr/>
          </p:nvSpPr>
          <p:spPr>
            <a:xfrm>
              <a:off x="-1" y="-1"/>
              <a:ext cx="502929" cy="502929"/>
            </a:xfrm>
            <a:prstGeom prst="ellipse">
              <a:avLst/>
            </a:prstGeom>
            <a:solidFill>
              <a:srgbClr val="B69B6A"/>
            </a:solidFill>
            <a:ln w="12700" cap="flat">
              <a:noFill/>
              <a:miter lim="400000"/>
            </a:ln>
            <a:effectLst/>
          </p:spPr>
          <p:txBody>
            <a:bodyPr wrap="square" lIns="25400" tIns="25400" rIns="25400" bIns="25400" numCol="1" anchor="ctr">
              <a:noAutofit/>
            </a:bodyP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91" name="Shape"/>
            <p:cNvSpPr/>
            <p:nvPr/>
          </p:nvSpPr>
          <p:spPr>
            <a:xfrm>
              <a:off x="211692" y="148136"/>
              <a:ext cx="270788" cy="323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450"/>
                  </a:moveTo>
                  <a:lnTo>
                    <a:pt x="5480" y="0"/>
                  </a:lnTo>
                  <a:lnTo>
                    <a:pt x="0" y="2690"/>
                  </a:lnTo>
                  <a:lnTo>
                    <a:pt x="2959" y="5156"/>
                  </a:lnTo>
                  <a:lnTo>
                    <a:pt x="2623" y="13045"/>
                  </a:lnTo>
                  <a:lnTo>
                    <a:pt x="12823" y="21600"/>
                  </a:lnTo>
                  <a:cubicBezTo>
                    <a:pt x="14999" y="20620"/>
                    <a:pt x="16932" y="19301"/>
                    <a:pt x="18520" y="17716"/>
                  </a:cubicBezTo>
                  <a:cubicBezTo>
                    <a:pt x="19802" y="16435"/>
                    <a:pt x="20841" y="14996"/>
                    <a:pt x="21600" y="13450"/>
                  </a:cubicBezTo>
                  <a:close/>
                </a:path>
              </a:pathLst>
            </a:custGeom>
            <a:solidFill>
              <a:srgbClr val="545454">
                <a:alpha val="10708"/>
              </a:srgbClr>
            </a:solidFill>
            <a:ln w="12700" cap="flat">
              <a:noFill/>
              <a:miter lim="400000"/>
            </a:ln>
            <a:effectLst/>
          </p:spPr>
          <p:txBody>
            <a:bodyPr wrap="square" lIns="25400" tIns="25400" rIns="25400" bIns="25400" numCol="1" anchor="ctr">
              <a:noAutofit/>
            </a:bodyP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92" name="Shape"/>
            <p:cNvSpPr/>
            <p:nvPr/>
          </p:nvSpPr>
          <p:spPr>
            <a:xfrm>
              <a:off x="210283" y="147576"/>
              <a:ext cx="72302" cy="197706"/>
            </a:xfrm>
            <a:custGeom>
              <a:avLst/>
              <a:gdLst/>
              <a:ahLst/>
              <a:cxnLst>
                <a:cxn ang="0">
                  <a:pos x="wd2" y="hd2"/>
                </a:cxn>
                <a:cxn ang="5400000">
                  <a:pos x="wd2" y="hd2"/>
                </a:cxn>
                <a:cxn ang="10800000">
                  <a:pos x="wd2" y="hd2"/>
                </a:cxn>
                <a:cxn ang="16200000">
                  <a:pos x="wd2" y="hd2"/>
                </a:cxn>
              </a:cxnLst>
              <a:rect l="0" t="0" r="r" b="b"/>
              <a:pathLst>
                <a:path w="21599" h="21585" fill="norm" stroke="1" extrusionOk="0">
                  <a:moveTo>
                    <a:pt x="0" y="1732"/>
                  </a:moveTo>
                  <a:cubicBezTo>
                    <a:pt x="-1" y="1616"/>
                    <a:pt x="100" y="1502"/>
                    <a:pt x="287" y="1407"/>
                  </a:cubicBezTo>
                  <a:cubicBezTo>
                    <a:pt x="489" y="1306"/>
                    <a:pt x="779" y="1232"/>
                    <a:pt x="1111" y="1198"/>
                  </a:cubicBezTo>
                  <a:lnTo>
                    <a:pt x="8348" y="207"/>
                  </a:lnTo>
                  <a:cubicBezTo>
                    <a:pt x="8705" y="144"/>
                    <a:pt x="9079" y="94"/>
                    <a:pt x="9464" y="60"/>
                  </a:cubicBezTo>
                  <a:cubicBezTo>
                    <a:pt x="9886" y="22"/>
                    <a:pt x="10318" y="2"/>
                    <a:pt x="10752" y="1"/>
                  </a:cubicBezTo>
                  <a:lnTo>
                    <a:pt x="20274" y="1"/>
                  </a:lnTo>
                  <a:cubicBezTo>
                    <a:pt x="20690" y="-10"/>
                    <a:pt x="21092" y="58"/>
                    <a:pt x="21339" y="180"/>
                  </a:cubicBezTo>
                  <a:cubicBezTo>
                    <a:pt x="21513" y="267"/>
                    <a:pt x="21593" y="374"/>
                    <a:pt x="21563" y="480"/>
                  </a:cubicBezTo>
                  <a:lnTo>
                    <a:pt x="21599" y="21163"/>
                  </a:lnTo>
                  <a:cubicBezTo>
                    <a:pt x="21587" y="21270"/>
                    <a:pt x="21469" y="21371"/>
                    <a:pt x="21266" y="21448"/>
                  </a:cubicBezTo>
                  <a:cubicBezTo>
                    <a:pt x="21024" y="21540"/>
                    <a:pt x="20684" y="21590"/>
                    <a:pt x="20334" y="21584"/>
                  </a:cubicBezTo>
                  <a:lnTo>
                    <a:pt x="11015" y="21584"/>
                  </a:lnTo>
                  <a:cubicBezTo>
                    <a:pt x="10657" y="21590"/>
                    <a:pt x="10311" y="21537"/>
                    <a:pt x="10072" y="21440"/>
                  </a:cubicBezTo>
                  <a:cubicBezTo>
                    <a:pt x="9891" y="21367"/>
                    <a:pt x="9785" y="21273"/>
                    <a:pt x="9771" y="21174"/>
                  </a:cubicBezTo>
                  <a:lnTo>
                    <a:pt x="9636" y="4253"/>
                  </a:lnTo>
                  <a:cubicBezTo>
                    <a:pt x="9639" y="4193"/>
                    <a:pt x="9570" y="4136"/>
                    <a:pt x="9447" y="4098"/>
                  </a:cubicBezTo>
                  <a:cubicBezTo>
                    <a:pt x="9286" y="4047"/>
                    <a:pt x="9059" y="4034"/>
                    <a:pt x="8864" y="4064"/>
                  </a:cubicBezTo>
                  <a:lnTo>
                    <a:pt x="1543" y="4572"/>
                  </a:lnTo>
                  <a:cubicBezTo>
                    <a:pt x="1228" y="4613"/>
                    <a:pt x="880" y="4601"/>
                    <a:pt x="591" y="4541"/>
                  </a:cubicBezTo>
                  <a:cubicBezTo>
                    <a:pt x="265" y="4472"/>
                    <a:pt x="51" y="4349"/>
                    <a:pt x="19" y="4212"/>
                  </a:cubicBezTo>
                  <a:lnTo>
                    <a:pt x="0" y="1732"/>
                  </a:lnTo>
                  <a:close/>
                </a:path>
              </a:pathLst>
            </a:custGeom>
            <a:solidFill>
              <a:srgbClr val="FFFFFF"/>
            </a:solidFill>
            <a:ln w="12700" cap="flat">
              <a:noFill/>
              <a:miter lim="400000"/>
            </a:ln>
            <a:effectLst/>
          </p:spPr>
          <p:txBody>
            <a:bodyPr wrap="square" lIns="25400" tIns="25400" rIns="25400" bIns="25400" numCol="1" anchor="ctr">
              <a:noAutofit/>
            </a:bodyPr>
            <a:lstStyle/>
            <a:p>
              <a:pPr algn="ctr" defTabSz="412750">
                <a:defRPr sz="1600">
                  <a:solidFill>
                    <a:srgbClr val="FFFFFF"/>
                  </a:solidFill>
                  <a:latin typeface="Helvetica Neue Medium"/>
                  <a:ea typeface="Helvetica Neue Medium"/>
                  <a:cs typeface="Helvetica Neue Medium"/>
                  <a:sym typeface="Helvetica Neue Medium"/>
                </a:defRPr>
              </a:pPr>
            </a:p>
          </p:txBody>
        </p:sp>
      </p:grpSp>
      <p:sp>
        <p:nvSpPr>
          <p:cNvPr id="12694" name="Circle"/>
          <p:cNvSpPr/>
          <p:nvPr/>
        </p:nvSpPr>
        <p:spPr>
          <a:xfrm>
            <a:off x="150271" y="2580628"/>
            <a:ext cx="501653" cy="501652"/>
          </a:xfrm>
          <a:prstGeom prst="ellipse">
            <a:avLst/>
          </a:prstGeom>
          <a:solidFill>
            <a:srgbClr val="923339"/>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95" name="Shape"/>
          <p:cNvSpPr/>
          <p:nvPr/>
        </p:nvSpPr>
        <p:spPr>
          <a:xfrm>
            <a:off x="339879" y="2735251"/>
            <a:ext cx="296858" cy="3304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01"/>
                </a:moveTo>
                <a:lnTo>
                  <a:pt x="8288" y="0"/>
                </a:lnTo>
                <a:lnTo>
                  <a:pt x="2509" y="135"/>
                </a:lnTo>
                <a:lnTo>
                  <a:pt x="0" y="3119"/>
                </a:lnTo>
                <a:lnTo>
                  <a:pt x="4283" y="7078"/>
                </a:lnTo>
                <a:lnTo>
                  <a:pt x="102" y="11743"/>
                </a:lnTo>
                <a:lnTo>
                  <a:pt x="11001" y="21600"/>
                </a:lnTo>
                <a:cubicBezTo>
                  <a:pt x="13575" y="20713"/>
                  <a:pt x="15892" y="19313"/>
                  <a:pt x="17776" y="17505"/>
                </a:cubicBezTo>
                <a:cubicBezTo>
                  <a:pt x="19460" y="15889"/>
                  <a:pt x="20761" y="13982"/>
                  <a:pt x="21600" y="11901"/>
                </a:cubicBezTo>
                <a:close/>
              </a:path>
            </a:pathLst>
          </a:custGeom>
          <a:solidFill>
            <a:srgbClr val="545454">
              <a:alpha val="10708"/>
            </a:srgbClr>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96" name="Shape"/>
          <p:cNvSpPr/>
          <p:nvPr/>
        </p:nvSpPr>
        <p:spPr>
          <a:xfrm>
            <a:off x="338514" y="2716605"/>
            <a:ext cx="135196" cy="199570"/>
          </a:xfrm>
          <a:custGeom>
            <a:avLst/>
            <a:gdLst/>
            <a:ahLst/>
            <a:cxnLst>
              <a:cxn ang="0">
                <a:pos x="wd2" y="hd2"/>
              </a:cxn>
              <a:cxn ang="5400000">
                <a:pos x="wd2" y="hd2"/>
              </a:cxn>
              <a:cxn ang="10800000">
                <a:pos x="wd2" y="hd2"/>
              </a:cxn>
              <a:cxn ang="16200000">
                <a:pos x="wd2" y="hd2"/>
              </a:cxn>
            </a:cxnLst>
            <a:rect l="0" t="0" r="r" b="b"/>
            <a:pathLst>
              <a:path w="21596" h="21538" fill="norm" stroke="1" extrusionOk="0">
                <a:moveTo>
                  <a:pt x="6392" y="6090"/>
                </a:moveTo>
                <a:lnTo>
                  <a:pt x="6392" y="6882"/>
                </a:lnTo>
                <a:cubicBezTo>
                  <a:pt x="6396" y="6960"/>
                  <a:pt x="6364" y="7038"/>
                  <a:pt x="6299" y="7103"/>
                </a:cubicBezTo>
                <a:cubicBezTo>
                  <a:pt x="6199" y="7203"/>
                  <a:pt x="6036" y="7265"/>
                  <a:pt x="5859" y="7271"/>
                </a:cubicBezTo>
                <a:lnTo>
                  <a:pt x="664" y="7276"/>
                </a:lnTo>
                <a:cubicBezTo>
                  <a:pt x="513" y="7279"/>
                  <a:pt x="364" y="7246"/>
                  <a:pt x="246" y="7182"/>
                </a:cubicBezTo>
                <a:cubicBezTo>
                  <a:pt x="87" y="7096"/>
                  <a:pt x="-4" y="6966"/>
                  <a:pt x="0" y="6829"/>
                </a:cubicBezTo>
                <a:lnTo>
                  <a:pt x="0" y="5619"/>
                </a:lnTo>
                <a:cubicBezTo>
                  <a:pt x="70" y="4333"/>
                  <a:pt x="814" y="3104"/>
                  <a:pt x="2100" y="2154"/>
                </a:cubicBezTo>
                <a:cubicBezTo>
                  <a:pt x="3421" y="1178"/>
                  <a:pt x="5208" y="568"/>
                  <a:pt x="7110" y="255"/>
                </a:cubicBezTo>
                <a:cubicBezTo>
                  <a:pt x="8638" y="4"/>
                  <a:pt x="10219" y="-53"/>
                  <a:pt x="11785" y="45"/>
                </a:cubicBezTo>
                <a:cubicBezTo>
                  <a:pt x="13407" y="147"/>
                  <a:pt x="15006" y="416"/>
                  <a:pt x="16439" y="941"/>
                </a:cubicBezTo>
                <a:cubicBezTo>
                  <a:pt x="17732" y="1414"/>
                  <a:pt x="18850" y="2083"/>
                  <a:pt x="19663" y="2911"/>
                </a:cubicBezTo>
                <a:cubicBezTo>
                  <a:pt x="20479" y="3743"/>
                  <a:pt x="20958" y="4708"/>
                  <a:pt x="20995" y="5706"/>
                </a:cubicBezTo>
                <a:cubicBezTo>
                  <a:pt x="21032" y="6696"/>
                  <a:pt x="20633" y="7663"/>
                  <a:pt x="20034" y="8566"/>
                </a:cubicBezTo>
                <a:cubicBezTo>
                  <a:pt x="19352" y="9594"/>
                  <a:pt x="18420" y="10534"/>
                  <a:pt x="17385" y="11416"/>
                </a:cubicBezTo>
                <a:cubicBezTo>
                  <a:pt x="16088" y="12522"/>
                  <a:pt x="14633" y="13536"/>
                  <a:pt x="13193" y="14557"/>
                </a:cubicBezTo>
                <a:cubicBezTo>
                  <a:pt x="11732" y="15593"/>
                  <a:pt x="10284" y="16637"/>
                  <a:pt x="8849" y="17689"/>
                </a:cubicBezTo>
                <a:cubicBezTo>
                  <a:pt x="8783" y="17718"/>
                  <a:pt x="8752" y="17772"/>
                  <a:pt x="8771" y="17824"/>
                </a:cubicBezTo>
                <a:cubicBezTo>
                  <a:pt x="8792" y="17880"/>
                  <a:pt x="8867" y="17919"/>
                  <a:pt x="8953" y="17919"/>
                </a:cubicBezTo>
                <a:lnTo>
                  <a:pt x="20829" y="17919"/>
                </a:lnTo>
                <a:cubicBezTo>
                  <a:pt x="21022" y="17905"/>
                  <a:pt x="21215" y="17947"/>
                  <a:pt x="21361" y="18034"/>
                </a:cubicBezTo>
                <a:cubicBezTo>
                  <a:pt x="21510" y="18123"/>
                  <a:pt x="21595" y="18250"/>
                  <a:pt x="21596" y="18384"/>
                </a:cubicBezTo>
                <a:lnTo>
                  <a:pt x="21596" y="21136"/>
                </a:lnTo>
                <a:cubicBezTo>
                  <a:pt x="21581" y="21230"/>
                  <a:pt x="21522" y="21318"/>
                  <a:pt x="21429" y="21387"/>
                </a:cubicBezTo>
                <a:cubicBezTo>
                  <a:pt x="21320" y="21470"/>
                  <a:pt x="21169" y="21522"/>
                  <a:pt x="21007" y="21534"/>
                </a:cubicBezTo>
                <a:lnTo>
                  <a:pt x="979" y="21534"/>
                </a:lnTo>
                <a:cubicBezTo>
                  <a:pt x="819" y="21547"/>
                  <a:pt x="657" y="21521"/>
                  <a:pt x="522" y="21461"/>
                </a:cubicBezTo>
                <a:cubicBezTo>
                  <a:pt x="361" y="21389"/>
                  <a:pt x="252" y="21274"/>
                  <a:pt x="222" y="21146"/>
                </a:cubicBezTo>
                <a:lnTo>
                  <a:pt x="189" y="18578"/>
                </a:lnTo>
                <a:cubicBezTo>
                  <a:pt x="178" y="18441"/>
                  <a:pt x="210" y="18305"/>
                  <a:pt x="282" y="18177"/>
                </a:cubicBezTo>
                <a:cubicBezTo>
                  <a:pt x="350" y="18057"/>
                  <a:pt x="453" y="17948"/>
                  <a:pt x="584" y="17855"/>
                </a:cubicBezTo>
                <a:lnTo>
                  <a:pt x="11394" y="10005"/>
                </a:lnTo>
                <a:cubicBezTo>
                  <a:pt x="11963" y="9497"/>
                  <a:pt x="12527" y="8986"/>
                  <a:pt x="13086" y="8472"/>
                </a:cubicBezTo>
                <a:cubicBezTo>
                  <a:pt x="13627" y="7974"/>
                  <a:pt x="14170" y="7464"/>
                  <a:pt x="14420" y="6868"/>
                </a:cubicBezTo>
                <a:cubicBezTo>
                  <a:pt x="14709" y="6181"/>
                  <a:pt x="14575" y="5464"/>
                  <a:pt x="14044" y="4885"/>
                </a:cubicBezTo>
                <a:cubicBezTo>
                  <a:pt x="13593" y="4393"/>
                  <a:pt x="12875" y="4026"/>
                  <a:pt x="12023" y="3825"/>
                </a:cubicBezTo>
                <a:cubicBezTo>
                  <a:pt x="10659" y="3503"/>
                  <a:pt x="9231" y="3631"/>
                  <a:pt x="8076" y="4087"/>
                </a:cubicBezTo>
                <a:cubicBezTo>
                  <a:pt x="7569" y="4288"/>
                  <a:pt x="7113" y="4553"/>
                  <a:pt x="6802" y="4894"/>
                </a:cubicBezTo>
                <a:cubicBezTo>
                  <a:pt x="6487" y="5241"/>
                  <a:pt x="6333" y="5657"/>
                  <a:pt x="6392" y="6090"/>
                </a:cubicBezTo>
                <a:close/>
              </a:path>
            </a:pathLst>
          </a:custGeom>
          <a:solidFill>
            <a:srgbClr val="FFFFFF"/>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97" name="Circle"/>
          <p:cNvSpPr/>
          <p:nvPr/>
        </p:nvSpPr>
        <p:spPr>
          <a:xfrm>
            <a:off x="150271" y="3860751"/>
            <a:ext cx="501653" cy="501652"/>
          </a:xfrm>
          <a:prstGeom prst="ellipse">
            <a:avLst/>
          </a:prstGeom>
          <a:solidFill>
            <a:srgbClr val="323232"/>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98" name="Shape"/>
          <p:cNvSpPr/>
          <p:nvPr/>
        </p:nvSpPr>
        <p:spPr>
          <a:xfrm>
            <a:off x="346353" y="4012739"/>
            <a:ext cx="294430" cy="327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436"/>
                </a:moveTo>
                <a:lnTo>
                  <a:pt x="8875" y="0"/>
                </a:lnTo>
                <a:lnTo>
                  <a:pt x="0" y="2059"/>
                </a:lnTo>
                <a:lnTo>
                  <a:pt x="3454" y="5169"/>
                </a:lnTo>
                <a:lnTo>
                  <a:pt x="3192" y="6850"/>
                </a:lnTo>
                <a:lnTo>
                  <a:pt x="6750" y="10052"/>
                </a:lnTo>
                <a:lnTo>
                  <a:pt x="5490" y="11512"/>
                </a:lnTo>
                <a:lnTo>
                  <a:pt x="2410" y="8864"/>
                </a:lnTo>
                <a:lnTo>
                  <a:pt x="953" y="11886"/>
                </a:lnTo>
                <a:lnTo>
                  <a:pt x="11639" y="21600"/>
                </a:lnTo>
                <a:cubicBezTo>
                  <a:pt x="14159" y="20558"/>
                  <a:pt x="16388" y="19022"/>
                  <a:pt x="18162" y="17104"/>
                </a:cubicBezTo>
                <a:cubicBezTo>
                  <a:pt x="19707" y="15434"/>
                  <a:pt x="20875" y="13509"/>
                  <a:pt x="21600" y="11436"/>
                </a:cubicBezTo>
                <a:close/>
              </a:path>
            </a:pathLst>
          </a:custGeom>
          <a:solidFill>
            <a:srgbClr val="545454">
              <a:alpha val="10708"/>
            </a:srgbClr>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699" name="Shape"/>
          <p:cNvSpPr/>
          <p:nvPr/>
        </p:nvSpPr>
        <p:spPr>
          <a:xfrm>
            <a:off x="340715" y="4011447"/>
            <a:ext cx="130792" cy="200259"/>
          </a:xfrm>
          <a:custGeom>
            <a:avLst/>
            <a:gdLst/>
            <a:ahLst/>
            <a:cxnLst>
              <a:cxn ang="0">
                <a:pos x="wd2" y="hd2"/>
              </a:cxn>
              <a:cxn ang="5400000">
                <a:pos x="wd2" y="hd2"/>
              </a:cxn>
              <a:cxn ang="10800000">
                <a:pos x="wd2" y="hd2"/>
              </a:cxn>
              <a:cxn ang="16200000">
                <a:pos x="wd2" y="hd2"/>
              </a:cxn>
            </a:cxnLst>
            <a:rect l="0" t="0" r="r" b="b"/>
            <a:pathLst>
              <a:path w="21513" h="21591" fill="norm" stroke="1" extrusionOk="0">
                <a:moveTo>
                  <a:pt x="12133" y="3705"/>
                </a:moveTo>
                <a:lnTo>
                  <a:pt x="1263" y="3705"/>
                </a:lnTo>
                <a:cubicBezTo>
                  <a:pt x="1093" y="3705"/>
                  <a:pt x="928" y="3666"/>
                  <a:pt x="798" y="3594"/>
                </a:cubicBezTo>
                <a:cubicBezTo>
                  <a:pt x="678" y="3528"/>
                  <a:pt x="594" y="3438"/>
                  <a:pt x="560" y="3337"/>
                </a:cubicBezTo>
                <a:lnTo>
                  <a:pt x="560" y="514"/>
                </a:lnTo>
                <a:cubicBezTo>
                  <a:pt x="555" y="373"/>
                  <a:pt x="640" y="238"/>
                  <a:pt x="793" y="140"/>
                </a:cubicBezTo>
                <a:cubicBezTo>
                  <a:pt x="918" y="60"/>
                  <a:pt x="1081" y="11"/>
                  <a:pt x="1254" y="0"/>
                </a:cubicBezTo>
                <a:lnTo>
                  <a:pt x="20447" y="0"/>
                </a:lnTo>
                <a:cubicBezTo>
                  <a:pt x="20614" y="-2"/>
                  <a:pt x="20776" y="39"/>
                  <a:pt x="20896" y="115"/>
                </a:cubicBezTo>
                <a:cubicBezTo>
                  <a:pt x="21022" y="193"/>
                  <a:pt x="21092" y="302"/>
                  <a:pt x="21092" y="415"/>
                </a:cubicBezTo>
                <a:lnTo>
                  <a:pt x="21092" y="3562"/>
                </a:lnTo>
                <a:cubicBezTo>
                  <a:pt x="21087" y="3658"/>
                  <a:pt x="21056" y="3753"/>
                  <a:pt x="21000" y="3842"/>
                </a:cubicBezTo>
                <a:cubicBezTo>
                  <a:pt x="20947" y="3928"/>
                  <a:pt x="20871" y="4008"/>
                  <a:pt x="20776" y="4078"/>
                </a:cubicBezTo>
                <a:lnTo>
                  <a:pt x="14615" y="7758"/>
                </a:lnTo>
                <a:cubicBezTo>
                  <a:pt x="14538" y="7808"/>
                  <a:pt x="14510" y="7882"/>
                  <a:pt x="14542" y="7950"/>
                </a:cubicBezTo>
                <a:cubicBezTo>
                  <a:pt x="14567" y="8001"/>
                  <a:pt x="14623" y="8042"/>
                  <a:pt x="14697" y="8064"/>
                </a:cubicBezTo>
                <a:cubicBezTo>
                  <a:pt x="15727" y="8167"/>
                  <a:pt x="16712" y="8411"/>
                  <a:pt x="17589" y="8779"/>
                </a:cubicBezTo>
                <a:cubicBezTo>
                  <a:pt x="18597" y="9202"/>
                  <a:pt x="19434" y="9776"/>
                  <a:pt x="20059" y="10445"/>
                </a:cubicBezTo>
                <a:cubicBezTo>
                  <a:pt x="20822" y="11262"/>
                  <a:pt x="21235" y="12169"/>
                  <a:pt x="21412" y="13104"/>
                </a:cubicBezTo>
                <a:cubicBezTo>
                  <a:pt x="21588" y="14039"/>
                  <a:pt x="21528" y="15007"/>
                  <a:pt x="21273" y="15951"/>
                </a:cubicBezTo>
                <a:cubicBezTo>
                  <a:pt x="21068" y="16709"/>
                  <a:pt x="20740" y="17451"/>
                  <a:pt x="20211" y="18132"/>
                </a:cubicBezTo>
                <a:cubicBezTo>
                  <a:pt x="19696" y="18796"/>
                  <a:pt x="18997" y="19394"/>
                  <a:pt x="18143" y="19891"/>
                </a:cubicBezTo>
                <a:cubicBezTo>
                  <a:pt x="16120" y="21069"/>
                  <a:pt x="13441" y="21598"/>
                  <a:pt x="10734" y="21591"/>
                </a:cubicBezTo>
                <a:cubicBezTo>
                  <a:pt x="9081" y="21587"/>
                  <a:pt x="7448" y="21385"/>
                  <a:pt x="5977" y="20953"/>
                </a:cubicBezTo>
                <a:cubicBezTo>
                  <a:pt x="4452" y="20506"/>
                  <a:pt x="3115" y="19817"/>
                  <a:pt x="2073" y="18929"/>
                </a:cubicBezTo>
                <a:cubicBezTo>
                  <a:pt x="862" y="17895"/>
                  <a:pt x="145" y="16650"/>
                  <a:pt x="13" y="15350"/>
                </a:cubicBezTo>
                <a:lnTo>
                  <a:pt x="2" y="14852"/>
                </a:lnTo>
                <a:cubicBezTo>
                  <a:pt x="-12" y="14739"/>
                  <a:pt x="49" y="14627"/>
                  <a:pt x="170" y="14546"/>
                </a:cubicBezTo>
                <a:cubicBezTo>
                  <a:pt x="295" y="14462"/>
                  <a:pt x="469" y="14420"/>
                  <a:pt x="646" y="14429"/>
                </a:cubicBezTo>
                <a:lnTo>
                  <a:pt x="5990" y="14429"/>
                </a:lnTo>
                <a:cubicBezTo>
                  <a:pt x="6127" y="14434"/>
                  <a:pt x="6257" y="14472"/>
                  <a:pt x="6355" y="14535"/>
                </a:cubicBezTo>
                <a:cubicBezTo>
                  <a:pt x="6460" y="14603"/>
                  <a:pt x="6522" y="14695"/>
                  <a:pt x="6526" y="14791"/>
                </a:cubicBezTo>
                <a:cubicBezTo>
                  <a:pt x="6610" y="15121"/>
                  <a:pt x="6718" y="15448"/>
                  <a:pt x="6850" y="15771"/>
                </a:cubicBezTo>
                <a:cubicBezTo>
                  <a:pt x="6942" y="15998"/>
                  <a:pt x="7046" y="16223"/>
                  <a:pt x="7161" y="16445"/>
                </a:cubicBezTo>
                <a:cubicBezTo>
                  <a:pt x="7666" y="17125"/>
                  <a:pt x="8547" y="17608"/>
                  <a:pt x="9568" y="17834"/>
                </a:cubicBezTo>
                <a:cubicBezTo>
                  <a:pt x="10568" y="18055"/>
                  <a:pt x="11702" y="18029"/>
                  <a:pt x="12693" y="17662"/>
                </a:cubicBezTo>
                <a:cubicBezTo>
                  <a:pt x="14380" y="17037"/>
                  <a:pt x="14922" y="15695"/>
                  <a:pt x="14955" y="14403"/>
                </a:cubicBezTo>
                <a:cubicBezTo>
                  <a:pt x="14994" y="12890"/>
                  <a:pt x="14322" y="11313"/>
                  <a:pt x="12282" y="10703"/>
                </a:cubicBezTo>
                <a:cubicBezTo>
                  <a:pt x="11786" y="10554"/>
                  <a:pt x="11242" y="10487"/>
                  <a:pt x="10698" y="10509"/>
                </a:cubicBezTo>
                <a:cubicBezTo>
                  <a:pt x="10298" y="10525"/>
                  <a:pt x="9905" y="10589"/>
                  <a:pt x="9540" y="10698"/>
                </a:cubicBezTo>
                <a:lnTo>
                  <a:pt x="8545" y="11086"/>
                </a:lnTo>
                <a:cubicBezTo>
                  <a:pt x="8397" y="11157"/>
                  <a:pt x="8216" y="11191"/>
                  <a:pt x="8034" y="11182"/>
                </a:cubicBezTo>
                <a:cubicBezTo>
                  <a:pt x="7838" y="11172"/>
                  <a:pt x="7656" y="11114"/>
                  <a:pt x="7523" y="11019"/>
                </a:cubicBezTo>
                <a:lnTo>
                  <a:pt x="4907" y="8740"/>
                </a:lnTo>
                <a:cubicBezTo>
                  <a:pt x="4780" y="8645"/>
                  <a:pt x="4719" y="8520"/>
                  <a:pt x="4739" y="8394"/>
                </a:cubicBezTo>
                <a:cubicBezTo>
                  <a:pt x="4758" y="8276"/>
                  <a:pt x="4847" y="8168"/>
                  <a:pt x="4987" y="8092"/>
                </a:cubicBezTo>
                <a:lnTo>
                  <a:pt x="12302" y="3940"/>
                </a:lnTo>
                <a:cubicBezTo>
                  <a:pt x="12347" y="3901"/>
                  <a:pt x="12360" y="3851"/>
                  <a:pt x="12336" y="3805"/>
                </a:cubicBezTo>
                <a:cubicBezTo>
                  <a:pt x="12306" y="3747"/>
                  <a:pt x="12226" y="3707"/>
                  <a:pt x="12133" y="3705"/>
                </a:cubicBezTo>
                <a:close/>
              </a:path>
            </a:pathLst>
          </a:custGeom>
          <a:solidFill>
            <a:srgbClr val="FFFFFF"/>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00" name="Circle"/>
          <p:cNvSpPr/>
          <p:nvPr/>
        </p:nvSpPr>
        <p:spPr>
          <a:xfrm>
            <a:off x="155287" y="5126554"/>
            <a:ext cx="501652" cy="501652"/>
          </a:xfrm>
          <a:prstGeom prst="ellipse">
            <a:avLst/>
          </a:prstGeom>
          <a:solidFill>
            <a:srgbClr val="D8928D"/>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01" name="Shape"/>
          <p:cNvSpPr/>
          <p:nvPr/>
        </p:nvSpPr>
        <p:spPr>
          <a:xfrm>
            <a:off x="335848" y="5269334"/>
            <a:ext cx="299390" cy="331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637"/>
                </a:moveTo>
                <a:lnTo>
                  <a:pt x="6509" y="0"/>
                </a:lnTo>
                <a:lnTo>
                  <a:pt x="789" y="6770"/>
                </a:lnTo>
                <a:lnTo>
                  <a:pt x="0" y="9518"/>
                </a:lnTo>
                <a:lnTo>
                  <a:pt x="13371" y="21600"/>
                </a:lnTo>
                <a:cubicBezTo>
                  <a:pt x="15329" y="20693"/>
                  <a:pt x="17084" y="19465"/>
                  <a:pt x="18547" y="17979"/>
                </a:cubicBezTo>
                <a:cubicBezTo>
                  <a:pt x="19816" y="16689"/>
                  <a:pt x="20847" y="15223"/>
                  <a:pt x="21600" y="13637"/>
                </a:cubicBezTo>
                <a:close/>
              </a:path>
            </a:pathLst>
          </a:custGeom>
          <a:solidFill>
            <a:srgbClr val="545454">
              <a:alpha val="10708"/>
            </a:srgbClr>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02" name="Shape"/>
          <p:cNvSpPr/>
          <p:nvPr/>
        </p:nvSpPr>
        <p:spPr>
          <a:xfrm>
            <a:off x="333492" y="5268289"/>
            <a:ext cx="148125" cy="198112"/>
          </a:xfrm>
          <a:custGeom>
            <a:avLst/>
            <a:gdLst/>
            <a:ahLst/>
            <a:cxnLst>
              <a:cxn ang="0">
                <a:pos x="wd2" y="hd2"/>
              </a:cxn>
              <a:cxn ang="5400000">
                <a:pos x="wd2" y="hd2"/>
              </a:cxn>
              <a:cxn ang="10800000">
                <a:pos x="wd2" y="hd2"/>
              </a:cxn>
              <a:cxn ang="16200000">
                <a:pos x="wd2" y="hd2"/>
              </a:cxn>
            </a:cxnLst>
            <a:rect l="0" t="0" r="r" b="b"/>
            <a:pathLst>
              <a:path w="21591" h="21586" fill="norm" stroke="1" extrusionOk="0">
                <a:moveTo>
                  <a:pt x="13613" y="470"/>
                </a:moveTo>
                <a:cubicBezTo>
                  <a:pt x="13665" y="361"/>
                  <a:pt x="13642" y="239"/>
                  <a:pt x="13550" y="145"/>
                </a:cubicBezTo>
                <a:cubicBezTo>
                  <a:pt x="13448" y="41"/>
                  <a:pt x="13277" y="-14"/>
                  <a:pt x="13105" y="3"/>
                </a:cubicBezTo>
                <a:lnTo>
                  <a:pt x="8290" y="3"/>
                </a:lnTo>
                <a:cubicBezTo>
                  <a:pt x="8122" y="0"/>
                  <a:pt x="7957" y="32"/>
                  <a:pt x="7811" y="95"/>
                </a:cubicBezTo>
                <a:cubicBezTo>
                  <a:pt x="7666" y="158"/>
                  <a:pt x="7546" y="251"/>
                  <a:pt x="7468" y="363"/>
                </a:cubicBezTo>
                <a:lnTo>
                  <a:pt x="259" y="12493"/>
                </a:lnTo>
                <a:cubicBezTo>
                  <a:pt x="159" y="12622"/>
                  <a:pt x="87" y="12762"/>
                  <a:pt x="44" y="12907"/>
                </a:cubicBezTo>
                <a:cubicBezTo>
                  <a:pt x="5" y="13039"/>
                  <a:pt x="-8" y="13175"/>
                  <a:pt x="4" y="13309"/>
                </a:cubicBezTo>
                <a:lnTo>
                  <a:pt x="4" y="15558"/>
                </a:lnTo>
                <a:cubicBezTo>
                  <a:pt x="6" y="15682"/>
                  <a:pt x="72" y="15801"/>
                  <a:pt x="190" y="15888"/>
                </a:cubicBezTo>
                <a:cubicBezTo>
                  <a:pt x="307" y="15976"/>
                  <a:pt x="465" y="16026"/>
                  <a:pt x="631" y="16027"/>
                </a:cubicBezTo>
                <a:lnTo>
                  <a:pt x="13137" y="16027"/>
                </a:lnTo>
                <a:cubicBezTo>
                  <a:pt x="13235" y="16020"/>
                  <a:pt x="13328" y="16058"/>
                  <a:pt x="13373" y="16123"/>
                </a:cubicBezTo>
                <a:cubicBezTo>
                  <a:pt x="13393" y="16151"/>
                  <a:pt x="13402" y="16183"/>
                  <a:pt x="13399" y="16215"/>
                </a:cubicBezTo>
                <a:lnTo>
                  <a:pt x="13399" y="21194"/>
                </a:lnTo>
                <a:cubicBezTo>
                  <a:pt x="13407" y="21292"/>
                  <a:pt x="13461" y="21384"/>
                  <a:pt x="13552" y="21455"/>
                </a:cubicBezTo>
                <a:cubicBezTo>
                  <a:pt x="13657" y="21538"/>
                  <a:pt x="13802" y="21585"/>
                  <a:pt x="13954" y="21586"/>
                </a:cubicBezTo>
                <a:lnTo>
                  <a:pt x="18605" y="21586"/>
                </a:lnTo>
                <a:cubicBezTo>
                  <a:pt x="18737" y="21575"/>
                  <a:pt x="18860" y="21532"/>
                  <a:pt x="18957" y="21465"/>
                </a:cubicBezTo>
                <a:cubicBezTo>
                  <a:pt x="19071" y="21386"/>
                  <a:pt x="19141" y="21278"/>
                  <a:pt x="19154" y="21162"/>
                </a:cubicBezTo>
                <a:lnTo>
                  <a:pt x="19154" y="16255"/>
                </a:lnTo>
                <a:cubicBezTo>
                  <a:pt x="19164" y="16198"/>
                  <a:pt x="19199" y="16146"/>
                  <a:pt x="19254" y="16107"/>
                </a:cubicBezTo>
                <a:cubicBezTo>
                  <a:pt x="19328" y="16054"/>
                  <a:pt x="19431" y="16029"/>
                  <a:pt x="19533" y="16039"/>
                </a:cubicBezTo>
                <a:lnTo>
                  <a:pt x="21016" y="16039"/>
                </a:lnTo>
                <a:cubicBezTo>
                  <a:pt x="21173" y="16029"/>
                  <a:pt x="21320" y="15975"/>
                  <a:pt x="21426" y="15889"/>
                </a:cubicBezTo>
                <a:cubicBezTo>
                  <a:pt x="21529" y="15805"/>
                  <a:pt x="21588" y="15696"/>
                  <a:pt x="21591" y="15582"/>
                </a:cubicBezTo>
                <a:lnTo>
                  <a:pt x="21591" y="12528"/>
                </a:lnTo>
                <a:cubicBezTo>
                  <a:pt x="21592" y="12453"/>
                  <a:pt x="21556" y="12380"/>
                  <a:pt x="21489" y="12323"/>
                </a:cubicBezTo>
                <a:cubicBezTo>
                  <a:pt x="21394" y="12242"/>
                  <a:pt x="21250" y="12203"/>
                  <a:pt x="21108" y="12221"/>
                </a:cubicBezTo>
                <a:lnTo>
                  <a:pt x="19582" y="12221"/>
                </a:lnTo>
                <a:cubicBezTo>
                  <a:pt x="19493" y="12236"/>
                  <a:pt x="19399" y="12223"/>
                  <a:pt x="19323" y="12185"/>
                </a:cubicBezTo>
                <a:cubicBezTo>
                  <a:pt x="19250" y="12148"/>
                  <a:pt x="19200" y="12091"/>
                  <a:pt x="19183" y="12026"/>
                </a:cubicBezTo>
                <a:lnTo>
                  <a:pt x="19183" y="8346"/>
                </a:lnTo>
                <a:cubicBezTo>
                  <a:pt x="19204" y="8201"/>
                  <a:pt x="19129" y="8056"/>
                  <a:pt x="18983" y="7959"/>
                </a:cubicBezTo>
                <a:cubicBezTo>
                  <a:pt x="18855" y="7873"/>
                  <a:pt x="18684" y="7832"/>
                  <a:pt x="18514" y="7846"/>
                </a:cubicBezTo>
                <a:lnTo>
                  <a:pt x="14014" y="7846"/>
                </a:lnTo>
                <a:cubicBezTo>
                  <a:pt x="13824" y="7844"/>
                  <a:pt x="13643" y="7903"/>
                  <a:pt x="13517" y="8008"/>
                </a:cubicBezTo>
                <a:cubicBezTo>
                  <a:pt x="13409" y="8099"/>
                  <a:pt x="13350" y="8218"/>
                  <a:pt x="13353" y="8340"/>
                </a:cubicBezTo>
                <a:lnTo>
                  <a:pt x="13353" y="11989"/>
                </a:lnTo>
                <a:cubicBezTo>
                  <a:pt x="13360" y="12034"/>
                  <a:pt x="13339" y="12078"/>
                  <a:pt x="13297" y="12110"/>
                </a:cubicBezTo>
                <a:cubicBezTo>
                  <a:pt x="13254" y="12142"/>
                  <a:pt x="13194" y="12157"/>
                  <a:pt x="13135" y="12152"/>
                </a:cubicBezTo>
                <a:lnTo>
                  <a:pt x="6897" y="12152"/>
                </a:lnTo>
                <a:cubicBezTo>
                  <a:pt x="6846" y="12154"/>
                  <a:pt x="6798" y="12138"/>
                  <a:pt x="6766" y="12108"/>
                </a:cubicBezTo>
                <a:cubicBezTo>
                  <a:pt x="6723" y="12068"/>
                  <a:pt x="6720" y="12012"/>
                  <a:pt x="6758" y="11969"/>
                </a:cubicBezTo>
                <a:lnTo>
                  <a:pt x="13613" y="470"/>
                </a:lnTo>
                <a:close/>
              </a:path>
            </a:pathLst>
          </a:custGeom>
          <a:solidFill>
            <a:srgbClr val="FFFFFF"/>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03" name="Rectangle"/>
          <p:cNvSpPr/>
          <p:nvPr/>
        </p:nvSpPr>
        <p:spPr>
          <a:xfrm>
            <a:off x="8746972" y="5041636"/>
            <a:ext cx="3184364" cy="976866"/>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04" name="Text Placeholder 33"/>
          <p:cNvSpPr txBox="1"/>
          <p:nvPr/>
        </p:nvSpPr>
        <p:spPr>
          <a:xfrm>
            <a:off x="9112741" y="5424379"/>
            <a:ext cx="245087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spcBef>
                <a:spcPts val="400"/>
              </a:spcBef>
              <a:defRPr sz="1200">
                <a:solidFill>
                  <a:srgbClr val="424242"/>
                </a:solidFill>
                <a:latin typeface="Raleway Medium"/>
                <a:ea typeface="Raleway Medium"/>
                <a:cs typeface="Raleway Medium"/>
                <a:sym typeface="Raleway Medium"/>
              </a:defRPr>
            </a:lvl1pPr>
          </a:lstStyle>
          <a:p>
            <a:pPr/>
            <a:r>
              <a:t>Description</a:t>
            </a:r>
          </a:p>
        </p:txBody>
      </p:sp>
      <p:sp>
        <p:nvSpPr>
          <p:cNvPr id="12705" name="Text Placeholder 33"/>
          <p:cNvSpPr txBox="1"/>
          <p:nvPr/>
        </p:nvSpPr>
        <p:spPr>
          <a:xfrm>
            <a:off x="9112741" y="5164146"/>
            <a:ext cx="245087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lnSpc>
                <a:spcPct val="90000"/>
              </a:lnSpc>
              <a:defRPr b="1" sz="1600">
                <a:solidFill>
                  <a:srgbClr val="212121"/>
                </a:solidFill>
                <a:latin typeface="Raleway Regular"/>
                <a:ea typeface="Raleway Regular"/>
                <a:cs typeface="Raleway Regular"/>
                <a:sym typeface="Raleway Regular"/>
              </a:defRPr>
            </a:lvl1pPr>
          </a:lstStyle>
          <a:p>
            <a:pPr/>
            <a:r>
              <a:t>Title</a:t>
            </a:r>
          </a:p>
        </p:txBody>
      </p:sp>
      <p:sp>
        <p:nvSpPr>
          <p:cNvPr id="12706" name="Circle"/>
          <p:cNvSpPr/>
          <p:nvPr/>
        </p:nvSpPr>
        <p:spPr>
          <a:xfrm>
            <a:off x="8480473" y="5130497"/>
            <a:ext cx="501651" cy="501652"/>
          </a:xfrm>
          <a:prstGeom prst="ellipse">
            <a:avLst/>
          </a:prstGeom>
          <a:solidFill>
            <a:srgbClr val="C8BE9E"/>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07" name="Shape"/>
          <p:cNvSpPr/>
          <p:nvPr/>
        </p:nvSpPr>
        <p:spPr>
          <a:xfrm>
            <a:off x="8677500" y="5277433"/>
            <a:ext cx="294913" cy="328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422"/>
                </a:moveTo>
                <a:lnTo>
                  <a:pt x="8867" y="0"/>
                </a:lnTo>
                <a:lnTo>
                  <a:pt x="1873" y="1400"/>
                </a:lnTo>
                <a:lnTo>
                  <a:pt x="0" y="7647"/>
                </a:lnTo>
                <a:lnTo>
                  <a:pt x="2269" y="9825"/>
                </a:lnTo>
                <a:lnTo>
                  <a:pt x="1208" y="11840"/>
                </a:lnTo>
                <a:lnTo>
                  <a:pt x="12014" y="21600"/>
                </a:lnTo>
                <a:cubicBezTo>
                  <a:pt x="14556" y="20498"/>
                  <a:pt x="16779" y="18883"/>
                  <a:pt x="18507" y="16881"/>
                </a:cubicBezTo>
                <a:cubicBezTo>
                  <a:pt x="19912" y="15253"/>
                  <a:pt x="20962" y="13400"/>
                  <a:pt x="21600" y="11422"/>
                </a:cubicBezTo>
                <a:close/>
              </a:path>
            </a:pathLst>
          </a:custGeom>
          <a:solidFill>
            <a:srgbClr val="545454">
              <a:alpha val="10708"/>
            </a:srgbClr>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08" name="Shape"/>
          <p:cNvSpPr/>
          <p:nvPr/>
        </p:nvSpPr>
        <p:spPr>
          <a:xfrm>
            <a:off x="8676296" y="5276137"/>
            <a:ext cx="130066" cy="200352"/>
          </a:xfrm>
          <a:custGeom>
            <a:avLst/>
            <a:gdLst/>
            <a:ahLst/>
            <a:cxnLst>
              <a:cxn ang="0">
                <a:pos x="wd2" y="hd2"/>
              </a:cxn>
              <a:cxn ang="5400000">
                <a:pos x="wd2" y="hd2"/>
              </a:cxn>
              <a:cxn ang="10800000">
                <a:pos x="wd2" y="hd2"/>
              </a:cxn>
              <a:cxn ang="16200000">
                <a:pos x="wd2" y="hd2"/>
              </a:cxn>
            </a:cxnLst>
            <a:rect l="0" t="0" r="r" b="b"/>
            <a:pathLst>
              <a:path w="21510" h="21530" fill="norm" stroke="1" extrusionOk="0">
                <a:moveTo>
                  <a:pt x="666" y="0"/>
                </a:moveTo>
                <a:lnTo>
                  <a:pt x="19758" y="0"/>
                </a:lnTo>
                <a:cubicBezTo>
                  <a:pt x="19936" y="5"/>
                  <a:pt x="20103" y="55"/>
                  <a:pt x="20225" y="138"/>
                </a:cubicBezTo>
                <a:cubicBezTo>
                  <a:pt x="20339" y="216"/>
                  <a:pt x="20406" y="318"/>
                  <a:pt x="20413" y="425"/>
                </a:cubicBezTo>
                <a:lnTo>
                  <a:pt x="20413" y="3234"/>
                </a:lnTo>
                <a:cubicBezTo>
                  <a:pt x="20405" y="3356"/>
                  <a:pt x="20324" y="3471"/>
                  <a:pt x="20189" y="3556"/>
                </a:cubicBezTo>
                <a:cubicBezTo>
                  <a:pt x="20060" y="3637"/>
                  <a:pt x="19891" y="3684"/>
                  <a:pt x="19712" y="3689"/>
                </a:cubicBezTo>
                <a:lnTo>
                  <a:pt x="6816" y="3689"/>
                </a:lnTo>
                <a:cubicBezTo>
                  <a:pt x="6715" y="3690"/>
                  <a:pt x="6619" y="3719"/>
                  <a:pt x="6552" y="3769"/>
                </a:cubicBezTo>
                <a:cubicBezTo>
                  <a:pt x="6496" y="3810"/>
                  <a:pt x="6464" y="3864"/>
                  <a:pt x="6463" y="3919"/>
                </a:cubicBezTo>
                <a:lnTo>
                  <a:pt x="6463" y="8251"/>
                </a:lnTo>
                <a:cubicBezTo>
                  <a:pt x="6431" y="8318"/>
                  <a:pt x="6474" y="8391"/>
                  <a:pt x="6567" y="8427"/>
                </a:cubicBezTo>
                <a:cubicBezTo>
                  <a:pt x="6624" y="8450"/>
                  <a:pt x="6693" y="8455"/>
                  <a:pt x="6756" y="8441"/>
                </a:cubicBezTo>
                <a:cubicBezTo>
                  <a:pt x="7651" y="8100"/>
                  <a:pt x="8625" y="7855"/>
                  <a:pt x="9641" y="7716"/>
                </a:cubicBezTo>
                <a:cubicBezTo>
                  <a:pt x="10817" y="7554"/>
                  <a:pt x="12027" y="7536"/>
                  <a:pt x="13217" y="7647"/>
                </a:cubicBezTo>
                <a:cubicBezTo>
                  <a:pt x="14687" y="7782"/>
                  <a:pt x="16102" y="8111"/>
                  <a:pt x="17340" y="8643"/>
                </a:cubicBezTo>
                <a:cubicBezTo>
                  <a:pt x="18522" y="9151"/>
                  <a:pt x="19508" y="9829"/>
                  <a:pt x="20193" y="10635"/>
                </a:cubicBezTo>
                <a:cubicBezTo>
                  <a:pt x="21025" y="11612"/>
                  <a:pt x="21372" y="12722"/>
                  <a:pt x="21477" y="13836"/>
                </a:cubicBezTo>
                <a:cubicBezTo>
                  <a:pt x="21578" y="14902"/>
                  <a:pt x="21460" y="15978"/>
                  <a:pt x="20946" y="16993"/>
                </a:cubicBezTo>
                <a:cubicBezTo>
                  <a:pt x="20346" y="18177"/>
                  <a:pt x="19235" y="19224"/>
                  <a:pt x="17742" y="20007"/>
                </a:cubicBezTo>
                <a:cubicBezTo>
                  <a:pt x="16254" y="20788"/>
                  <a:pt x="14454" y="21272"/>
                  <a:pt x="12561" y="21451"/>
                </a:cubicBezTo>
                <a:cubicBezTo>
                  <a:pt x="10981" y="21600"/>
                  <a:pt x="9373" y="21534"/>
                  <a:pt x="7818" y="21299"/>
                </a:cubicBezTo>
                <a:cubicBezTo>
                  <a:pt x="6240" y="21061"/>
                  <a:pt x="4723" y="20649"/>
                  <a:pt x="3475" y="19975"/>
                </a:cubicBezTo>
                <a:cubicBezTo>
                  <a:pt x="2557" y="19479"/>
                  <a:pt x="1821" y="18859"/>
                  <a:pt x="1247" y="18179"/>
                </a:cubicBezTo>
                <a:cubicBezTo>
                  <a:pt x="749" y="17588"/>
                  <a:pt x="376" y="16956"/>
                  <a:pt x="139" y="16301"/>
                </a:cubicBezTo>
                <a:lnTo>
                  <a:pt x="15" y="15781"/>
                </a:lnTo>
                <a:cubicBezTo>
                  <a:pt x="-22" y="15679"/>
                  <a:pt x="12" y="15571"/>
                  <a:pt x="108" y="15486"/>
                </a:cubicBezTo>
                <a:cubicBezTo>
                  <a:pt x="211" y="15396"/>
                  <a:pt x="373" y="15342"/>
                  <a:pt x="547" y="15341"/>
                </a:cubicBezTo>
                <a:lnTo>
                  <a:pt x="6028" y="15308"/>
                </a:lnTo>
                <a:cubicBezTo>
                  <a:pt x="6180" y="15311"/>
                  <a:pt x="6328" y="15341"/>
                  <a:pt x="6455" y="15395"/>
                </a:cubicBezTo>
                <a:cubicBezTo>
                  <a:pt x="6640" y="15473"/>
                  <a:pt x="6769" y="15596"/>
                  <a:pt x="6815" y="15736"/>
                </a:cubicBezTo>
                <a:cubicBezTo>
                  <a:pt x="6877" y="15903"/>
                  <a:pt x="6956" y="16067"/>
                  <a:pt x="7050" y="16227"/>
                </a:cubicBezTo>
                <a:cubicBezTo>
                  <a:pt x="7144" y="16386"/>
                  <a:pt x="7254" y="16542"/>
                  <a:pt x="7379" y="16692"/>
                </a:cubicBezTo>
                <a:cubicBezTo>
                  <a:pt x="7781" y="17084"/>
                  <a:pt x="8341" y="17397"/>
                  <a:pt x="8999" y="17596"/>
                </a:cubicBezTo>
                <a:cubicBezTo>
                  <a:pt x="9737" y="17819"/>
                  <a:pt x="10563" y="17888"/>
                  <a:pt x="11363" y="17793"/>
                </a:cubicBezTo>
                <a:cubicBezTo>
                  <a:pt x="12108" y="17677"/>
                  <a:pt x="12793" y="17435"/>
                  <a:pt x="13349" y="17091"/>
                </a:cubicBezTo>
                <a:cubicBezTo>
                  <a:pt x="13996" y="16691"/>
                  <a:pt x="14437" y="16174"/>
                  <a:pt x="14668" y="15613"/>
                </a:cubicBezTo>
                <a:cubicBezTo>
                  <a:pt x="14911" y="15022"/>
                  <a:pt x="14916" y="14405"/>
                  <a:pt x="14792" y="13800"/>
                </a:cubicBezTo>
                <a:cubicBezTo>
                  <a:pt x="14669" y="13198"/>
                  <a:pt x="14411" y="12598"/>
                  <a:pt x="13812" y="12132"/>
                </a:cubicBezTo>
                <a:cubicBezTo>
                  <a:pt x="13358" y="11778"/>
                  <a:pt x="12742" y="11532"/>
                  <a:pt x="12066" y="11394"/>
                </a:cubicBezTo>
                <a:cubicBezTo>
                  <a:pt x="11425" y="11264"/>
                  <a:pt x="10746" y="11234"/>
                  <a:pt x="10084" y="11306"/>
                </a:cubicBezTo>
                <a:cubicBezTo>
                  <a:pt x="9488" y="11315"/>
                  <a:pt x="8904" y="11418"/>
                  <a:pt x="8381" y="11605"/>
                </a:cubicBezTo>
                <a:cubicBezTo>
                  <a:pt x="7936" y="11764"/>
                  <a:pt x="7545" y="11981"/>
                  <a:pt x="7234" y="12243"/>
                </a:cubicBezTo>
                <a:cubicBezTo>
                  <a:pt x="7172" y="12301"/>
                  <a:pt x="7111" y="12359"/>
                  <a:pt x="7052" y="12418"/>
                </a:cubicBezTo>
                <a:cubicBezTo>
                  <a:pt x="6993" y="12477"/>
                  <a:pt x="6935" y="12536"/>
                  <a:pt x="6860" y="12586"/>
                </a:cubicBezTo>
                <a:cubicBezTo>
                  <a:pt x="6698" y="12694"/>
                  <a:pt x="6470" y="12749"/>
                  <a:pt x="6239" y="12738"/>
                </a:cubicBezTo>
                <a:lnTo>
                  <a:pt x="664" y="12738"/>
                </a:lnTo>
                <a:cubicBezTo>
                  <a:pt x="496" y="12752"/>
                  <a:pt x="327" y="12714"/>
                  <a:pt x="208" y="12635"/>
                </a:cubicBezTo>
                <a:cubicBezTo>
                  <a:pt x="92" y="12558"/>
                  <a:pt x="36" y="12451"/>
                  <a:pt x="57" y="12344"/>
                </a:cubicBezTo>
                <a:lnTo>
                  <a:pt x="57" y="443"/>
                </a:lnTo>
                <a:cubicBezTo>
                  <a:pt x="41" y="342"/>
                  <a:pt x="85" y="241"/>
                  <a:pt x="180" y="160"/>
                </a:cubicBezTo>
                <a:cubicBezTo>
                  <a:pt x="295" y="61"/>
                  <a:pt x="475" y="2"/>
                  <a:pt x="666" y="0"/>
                </a:cubicBezTo>
                <a:close/>
              </a:path>
            </a:pathLst>
          </a:custGeom>
          <a:solidFill>
            <a:srgbClr val="FFFFFF"/>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09" name="Rectangle"/>
          <p:cNvSpPr/>
          <p:nvPr/>
        </p:nvSpPr>
        <p:spPr>
          <a:xfrm>
            <a:off x="8746972" y="1285152"/>
            <a:ext cx="3184364" cy="976866"/>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10" name="Text Placeholder 33"/>
          <p:cNvSpPr txBox="1"/>
          <p:nvPr/>
        </p:nvSpPr>
        <p:spPr>
          <a:xfrm>
            <a:off x="9112741" y="1737827"/>
            <a:ext cx="214578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spcBef>
                <a:spcPts val="400"/>
              </a:spcBef>
              <a:defRPr sz="1200">
                <a:solidFill>
                  <a:srgbClr val="424242"/>
                </a:solidFill>
                <a:latin typeface="Raleway Medium"/>
                <a:ea typeface="Raleway Medium"/>
                <a:cs typeface="Raleway Medium"/>
                <a:sym typeface="Raleway Medium"/>
              </a:defRPr>
            </a:lvl1pPr>
          </a:lstStyle>
          <a:p>
            <a:pPr/>
            <a:r>
              <a:t>Description</a:t>
            </a:r>
          </a:p>
        </p:txBody>
      </p:sp>
      <p:sp>
        <p:nvSpPr>
          <p:cNvPr id="12711" name="Text Placeholder 33"/>
          <p:cNvSpPr txBox="1"/>
          <p:nvPr/>
        </p:nvSpPr>
        <p:spPr>
          <a:xfrm>
            <a:off x="9112741" y="1462418"/>
            <a:ext cx="29246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defRPr b="1" sz="1600">
                <a:solidFill>
                  <a:srgbClr val="212121"/>
                </a:solidFill>
                <a:latin typeface="Raleway Regular"/>
                <a:ea typeface="Raleway Regular"/>
                <a:cs typeface="Raleway Regular"/>
                <a:sym typeface="Raleway Regular"/>
              </a:defRPr>
            </a:lvl1pPr>
          </a:lstStyle>
          <a:p>
            <a:pPr/>
            <a:r>
              <a:t>Title</a:t>
            </a:r>
          </a:p>
        </p:txBody>
      </p:sp>
      <p:sp>
        <p:nvSpPr>
          <p:cNvPr id="12712" name="Circle"/>
          <p:cNvSpPr/>
          <p:nvPr/>
        </p:nvSpPr>
        <p:spPr>
          <a:xfrm>
            <a:off x="8490502" y="1426388"/>
            <a:ext cx="501651" cy="501652"/>
          </a:xfrm>
          <a:prstGeom prst="ellipse">
            <a:avLst/>
          </a:prstGeom>
          <a:solidFill>
            <a:srgbClr val="3F130F"/>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13" name="Shape"/>
          <p:cNvSpPr/>
          <p:nvPr/>
        </p:nvSpPr>
        <p:spPr>
          <a:xfrm>
            <a:off x="8699858" y="1588563"/>
            <a:ext cx="276245" cy="315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057"/>
                </a:moveTo>
                <a:lnTo>
                  <a:pt x="7834" y="0"/>
                </a:lnTo>
                <a:lnTo>
                  <a:pt x="2428" y="76"/>
                </a:lnTo>
                <a:lnTo>
                  <a:pt x="1013" y="2102"/>
                </a:lnTo>
                <a:lnTo>
                  <a:pt x="1125" y="6808"/>
                </a:lnTo>
                <a:lnTo>
                  <a:pt x="0" y="11377"/>
                </a:lnTo>
                <a:lnTo>
                  <a:pt x="11661" y="21600"/>
                </a:lnTo>
                <a:cubicBezTo>
                  <a:pt x="14131" y="20578"/>
                  <a:pt x="16326" y="19111"/>
                  <a:pt x="18104" y="17295"/>
                </a:cubicBezTo>
                <a:cubicBezTo>
                  <a:pt x="19619" y="15747"/>
                  <a:pt x="20803" y="13973"/>
                  <a:pt x="21600" y="12057"/>
                </a:cubicBezTo>
                <a:close/>
              </a:path>
            </a:pathLst>
          </a:custGeom>
          <a:solidFill>
            <a:srgbClr val="545454">
              <a:alpha val="10708"/>
            </a:srgbClr>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14" name="Shape"/>
          <p:cNvSpPr/>
          <p:nvPr/>
        </p:nvSpPr>
        <p:spPr>
          <a:xfrm>
            <a:off x="8683764" y="1570371"/>
            <a:ext cx="131341" cy="203650"/>
          </a:xfrm>
          <a:custGeom>
            <a:avLst/>
            <a:gdLst/>
            <a:ahLst/>
            <a:cxnLst>
              <a:cxn ang="0">
                <a:pos x="wd2" y="hd2"/>
              </a:cxn>
              <a:cxn ang="5400000">
                <a:pos x="wd2" y="hd2"/>
              </a:cxn>
              <a:cxn ang="10800000">
                <a:pos x="wd2" y="hd2"/>
              </a:cxn>
              <a:cxn ang="16200000">
                <a:pos x="wd2" y="hd2"/>
              </a:cxn>
            </a:cxnLst>
            <a:rect l="0" t="0" r="r" b="b"/>
            <a:pathLst>
              <a:path w="20927" h="21582" fill="norm" stroke="1" extrusionOk="0">
                <a:moveTo>
                  <a:pt x="10295" y="0"/>
                </a:moveTo>
                <a:cubicBezTo>
                  <a:pt x="8128" y="11"/>
                  <a:pt x="6097" y="332"/>
                  <a:pt x="4424" y="975"/>
                </a:cubicBezTo>
                <a:cubicBezTo>
                  <a:pt x="2828" y="1589"/>
                  <a:pt x="1584" y="2485"/>
                  <a:pt x="843" y="3589"/>
                </a:cubicBezTo>
                <a:cubicBezTo>
                  <a:pt x="-629" y="5782"/>
                  <a:pt x="142" y="8483"/>
                  <a:pt x="3273" y="10124"/>
                </a:cubicBezTo>
                <a:cubicBezTo>
                  <a:pt x="3335" y="10143"/>
                  <a:pt x="3378" y="10182"/>
                  <a:pt x="3385" y="10227"/>
                </a:cubicBezTo>
                <a:cubicBezTo>
                  <a:pt x="3393" y="10271"/>
                  <a:pt x="3366" y="10314"/>
                  <a:pt x="3315" y="10342"/>
                </a:cubicBezTo>
                <a:cubicBezTo>
                  <a:pt x="2644" y="10668"/>
                  <a:pt x="2067" y="11062"/>
                  <a:pt x="1600" y="11506"/>
                </a:cubicBezTo>
                <a:cubicBezTo>
                  <a:pt x="1171" y="11914"/>
                  <a:pt x="835" y="12364"/>
                  <a:pt x="582" y="12832"/>
                </a:cubicBezTo>
                <a:cubicBezTo>
                  <a:pt x="87" y="13749"/>
                  <a:pt x="-92" y="14739"/>
                  <a:pt x="44" y="15734"/>
                </a:cubicBezTo>
                <a:cubicBezTo>
                  <a:pt x="277" y="17449"/>
                  <a:pt x="1359" y="18996"/>
                  <a:pt x="3248" y="20048"/>
                </a:cubicBezTo>
                <a:cubicBezTo>
                  <a:pt x="5154" y="21109"/>
                  <a:pt x="7742" y="21572"/>
                  <a:pt x="10400" y="21582"/>
                </a:cubicBezTo>
                <a:cubicBezTo>
                  <a:pt x="12394" y="21590"/>
                  <a:pt x="14364" y="21340"/>
                  <a:pt x="16063" y="20777"/>
                </a:cubicBezTo>
                <a:cubicBezTo>
                  <a:pt x="17794" y="20202"/>
                  <a:pt x="19240" y="19304"/>
                  <a:pt x="20084" y="18092"/>
                </a:cubicBezTo>
                <a:cubicBezTo>
                  <a:pt x="20623" y="17319"/>
                  <a:pt x="20844" y="16483"/>
                  <a:pt x="20908" y="15649"/>
                </a:cubicBezTo>
                <a:cubicBezTo>
                  <a:pt x="20971" y="14837"/>
                  <a:pt x="20886" y="14010"/>
                  <a:pt x="20563" y="13209"/>
                </a:cubicBezTo>
                <a:cubicBezTo>
                  <a:pt x="20328" y="12624"/>
                  <a:pt x="19972" y="12068"/>
                  <a:pt x="19468" y="11574"/>
                </a:cubicBezTo>
                <a:cubicBezTo>
                  <a:pt x="18952" y="11067"/>
                  <a:pt x="18287" y="10631"/>
                  <a:pt x="17507" y="10292"/>
                </a:cubicBezTo>
                <a:cubicBezTo>
                  <a:pt x="17428" y="10275"/>
                  <a:pt x="17375" y="10225"/>
                  <a:pt x="17380" y="10171"/>
                </a:cubicBezTo>
                <a:cubicBezTo>
                  <a:pt x="17384" y="10120"/>
                  <a:pt x="17434" y="10078"/>
                  <a:pt x="17507" y="10063"/>
                </a:cubicBezTo>
                <a:cubicBezTo>
                  <a:pt x="19114" y="9318"/>
                  <a:pt x="20145" y="8279"/>
                  <a:pt x="20591" y="7154"/>
                </a:cubicBezTo>
                <a:cubicBezTo>
                  <a:pt x="20821" y="6575"/>
                  <a:pt x="20857" y="5986"/>
                  <a:pt x="20753" y="5402"/>
                </a:cubicBezTo>
                <a:cubicBezTo>
                  <a:pt x="20649" y="4813"/>
                  <a:pt x="20405" y="4232"/>
                  <a:pt x="20102" y="3664"/>
                </a:cubicBezTo>
                <a:cubicBezTo>
                  <a:pt x="19445" y="2434"/>
                  <a:pt x="18132" y="1498"/>
                  <a:pt x="16408" y="886"/>
                </a:cubicBezTo>
                <a:cubicBezTo>
                  <a:pt x="14660" y="265"/>
                  <a:pt x="12509" y="-10"/>
                  <a:pt x="10295" y="0"/>
                </a:cubicBezTo>
                <a:close/>
                <a:moveTo>
                  <a:pt x="10523" y="3624"/>
                </a:moveTo>
                <a:cubicBezTo>
                  <a:pt x="11162" y="3616"/>
                  <a:pt x="11789" y="3686"/>
                  <a:pt x="12365" y="3849"/>
                </a:cubicBezTo>
                <a:cubicBezTo>
                  <a:pt x="13110" y="4059"/>
                  <a:pt x="13750" y="4422"/>
                  <a:pt x="14154" y="4908"/>
                </a:cubicBezTo>
                <a:cubicBezTo>
                  <a:pt x="14650" y="5503"/>
                  <a:pt x="14713" y="6184"/>
                  <a:pt x="14566" y="6824"/>
                </a:cubicBezTo>
                <a:cubicBezTo>
                  <a:pt x="14425" y="7437"/>
                  <a:pt x="14125" y="8083"/>
                  <a:pt x="13383" y="8519"/>
                </a:cubicBezTo>
                <a:cubicBezTo>
                  <a:pt x="12138" y="9252"/>
                  <a:pt x="10417" y="9305"/>
                  <a:pt x="8812" y="8915"/>
                </a:cubicBezTo>
                <a:cubicBezTo>
                  <a:pt x="6945" y="8462"/>
                  <a:pt x="6123" y="7081"/>
                  <a:pt x="6414" y="5812"/>
                </a:cubicBezTo>
                <a:cubicBezTo>
                  <a:pt x="6555" y="5196"/>
                  <a:pt x="6999" y="4638"/>
                  <a:pt x="7692" y="4254"/>
                </a:cubicBezTo>
                <a:cubicBezTo>
                  <a:pt x="8299" y="3918"/>
                  <a:pt x="9069" y="3732"/>
                  <a:pt x="9883" y="3659"/>
                </a:cubicBezTo>
                <a:cubicBezTo>
                  <a:pt x="10096" y="3640"/>
                  <a:pt x="10311" y="3627"/>
                  <a:pt x="10523" y="3624"/>
                </a:cubicBezTo>
                <a:close/>
                <a:moveTo>
                  <a:pt x="10228" y="11761"/>
                </a:moveTo>
                <a:cubicBezTo>
                  <a:pt x="11551" y="11697"/>
                  <a:pt x="12862" y="12030"/>
                  <a:pt x="13661" y="12731"/>
                </a:cubicBezTo>
                <a:cubicBezTo>
                  <a:pt x="14298" y="13290"/>
                  <a:pt x="14500" y="13998"/>
                  <a:pt x="14552" y="14698"/>
                </a:cubicBezTo>
                <a:cubicBezTo>
                  <a:pt x="14599" y="15338"/>
                  <a:pt x="14525" y="15989"/>
                  <a:pt x="14112" y="16567"/>
                </a:cubicBezTo>
                <a:cubicBezTo>
                  <a:pt x="13779" y="17034"/>
                  <a:pt x="13243" y="17425"/>
                  <a:pt x="12569" y="17682"/>
                </a:cubicBezTo>
                <a:cubicBezTo>
                  <a:pt x="11862" y="17953"/>
                  <a:pt x="11046" y="18062"/>
                  <a:pt x="10231" y="18034"/>
                </a:cubicBezTo>
                <a:cubicBezTo>
                  <a:pt x="9494" y="18008"/>
                  <a:pt x="8769" y="17868"/>
                  <a:pt x="8164" y="17586"/>
                </a:cubicBezTo>
                <a:cubicBezTo>
                  <a:pt x="7688" y="17365"/>
                  <a:pt x="7308" y="17067"/>
                  <a:pt x="7041" y="16724"/>
                </a:cubicBezTo>
                <a:cubicBezTo>
                  <a:pt x="6685" y="16268"/>
                  <a:pt x="6541" y="15756"/>
                  <a:pt x="6481" y="15244"/>
                </a:cubicBezTo>
                <a:cubicBezTo>
                  <a:pt x="6417" y="14704"/>
                  <a:pt x="6443" y="14157"/>
                  <a:pt x="6685" y="13640"/>
                </a:cubicBezTo>
                <a:cubicBezTo>
                  <a:pt x="6928" y="13120"/>
                  <a:pt x="7364" y="12662"/>
                  <a:pt x="7974" y="12333"/>
                </a:cubicBezTo>
                <a:cubicBezTo>
                  <a:pt x="8600" y="11995"/>
                  <a:pt x="9391" y="11802"/>
                  <a:pt x="10228" y="11761"/>
                </a:cubicBezTo>
                <a:close/>
              </a:path>
            </a:pathLst>
          </a:custGeom>
          <a:solidFill>
            <a:srgbClr val="FFFFFF"/>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15" name="Rectangle"/>
          <p:cNvSpPr/>
          <p:nvPr/>
        </p:nvSpPr>
        <p:spPr>
          <a:xfrm>
            <a:off x="8746972" y="3721915"/>
            <a:ext cx="3184364" cy="976866"/>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16" name="Text Placeholder 33"/>
          <p:cNvSpPr txBox="1"/>
          <p:nvPr/>
        </p:nvSpPr>
        <p:spPr>
          <a:xfrm>
            <a:off x="9135632" y="4161530"/>
            <a:ext cx="273304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spcBef>
                <a:spcPts val="400"/>
              </a:spcBef>
              <a:defRPr sz="1200">
                <a:solidFill>
                  <a:srgbClr val="424242"/>
                </a:solidFill>
                <a:latin typeface="Raleway Medium"/>
                <a:ea typeface="Raleway Medium"/>
                <a:cs typeface="Raleway Medium"/>
                <a:sym typeface="Raleway Medium"/>
              </a:defRPr>
            </a:lvl1pPr>
          </a:lstStyle>
          <a:p>
            <a:pPr/>
            <a:r>
              <a:t>Description</a:t>
            </a:r>
          </a:p>
        </p:txBody>
      </p:sp>
      <p:sp>
        <p:nvSpPr>
          <p:cNvPr id="12717" name="Text Placeholder 33"/>
          <p:cNvSpPr txBox="1"/>
          <p:nvPr/>
        </p:nvSpPr>
        <p:spPr>
          <a:xfrm>
            <a:off x="9112741" y="3873175"/>
            <a:ext cx="245087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lnSpc>
                <a:spcPct val="130000"/>
              </a:lnSpc>
              <a:defRPr b="1" sz="1600">
                <a:solidFill>
                  <a:srgbClr val="212121"/>
                </a:solidFill>
                <a:latin typeface="Raleway Regular"/>
                <a:ea typeface="Raleway Regular"/>
                <a:cs typeface="Raleway Regular"/>
                <a:sym typeface="Raleway Regular"/>
              </a:defRPr>
            </a:lvl1pPr>
          </a:lstStyle>
          <a:p>
            <a:pPr/>
            <a:r>
              <a:t>Title</a:t>
            </a:r>
          </a:p>
        </p:txBody>
      </p:sp>
      <p:sp>
        <p:nvSpPr>
          <p:cNvPr id="12718" name="Circle"/>
          <p:cNvSpPr/>
          <p:nvPr/>
        </p:nvSpPr>
        <p:spPr>
          <a:xfrm>
            <a:off x="8466217" y="3830796"/>
            <a:ext cx="501651" cy="501652"/>
          </a:xfrm>
          <a:prstGeom prst="ellipse">
            <a:avLst/>
          </a:prstGeom>
          <a:solidFill>
            <a:srgbClr val="3E5573"/>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19" name="Shape"/>
          <p:cNvSpPr/>
          <p:nvPr/>
        </p:nvSpPr>
        <p:spPr>
          <a:xfrm>
            <a:off x="8671164" y="3991636"/>
            <a:ext cx="279524" cy="316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382"/>
                </a:moveTo>
                <a:lnTo>
                  <a:pt x="7476" y="0"/>
                </a:lnTo>
                <a:lnTo>
                  <a:pt x="1839" y="423"/>
                </a:lnTo>
                <a:lnTo>
                  <a:pt x="0" y="11189"/>
                </a:lnTo>
                <a:lnTo>
                  <a:pt x="11813" y="21600"/>
                </a:lnTo>
                <a:cubicBezTo>
                  <a:pt x="14171" y="20625"/>
                  <a:pt x="16281" y="19239"/>
                  <a:pt x="18017" y="17525"/>
                </a:cubicBezTo>
                <a:cubicBezTo>
                  <a:pt x="19549" y="16013"/>
                  <a:pt x="20762" y="14271"/>
                  <a:pt x="21600" y="12382"/>
                </a:cubicBezTo>
                <a:close/>
              </a:path>
            </a:pathLst>
          </a:custGeom>
          <a:solidFill>
            <a:srgbClr val="545454">
              <a:alpha val="10708"/>
            </a:srgbClr>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20" name="Shape"/>
          <p:cNvSpPr/>
          <p:nvPr/>
        </p:nvSpPr>
        <p:spPr>
          <a:xfrm>
            <a:off x="8656585" y="3975358"/>
            <a:ext cx="130806" cy="202509"/>
          </a:xfrm>
          <a:custGeom>
            <a:avLst/>
            <a:gdLst/>
            <a:ahLst/>
            <a:cxnLst>
              <a:cxn ang="0">
                <a:pos x="wd2" y="hd2"/>
              </a:cxn>
              <a:cxn ang="5400000">
                <a:pos x="wd2" y="hd2"/>
              </a:cxn>
              <a:cxn ang="10800000">
                <a:pos x="wd2" y="hd2"/>
              </a:cxn>
              <a:cxn ang="16200000">
                <a:pos x="wd2" y="hd2"/>
              </a:cxn>
            </a:cxnLst>
            <a:rect l="0" t="0" r="r" b="b"/>
            <a:pathLst>
              <a:path w="21513" h="21551" fill="norm" stroke="1" extrusionOk="0">
                <a:moveTo>
                  <a:pt x="10424" y="5"/>
                </a:moveTo>
                <a:cubicBezTo>
                  <a:pt x="9618" y="21"/>
                  <a:pt x="8814" y="85"/>
                  <a:pt x="8018" y="179"/>
                </a:cubicBezTo>
                <a:cubicBezTo>
                  <a:pt x="6661" y="339"/>
                  <a:pt x="5327" y="591"/>
                  <a:pt x="4125" y="1030"/>
                </a:cubicBezTo>
                <a:cubicBezTo>
                  <a:pt x="2985" y="1447"/>
                  <a:pt x="1997" y="2021"/>
                  <a:pt x="1276" y="2728"/>
                </a:cubicBezTo>
                <a:cubicBezTo>
                  <a:pt x="394" y="3592"/>
                  <a:pt x="-48" y="4614"/>
                  <a:pt x="4" y="5649"/>
                </a:cubicBezTo>
                <a:lnTo>
                  <a:pt x="4" y="14717"/>
                </a:lnTo>
                <a:cubicBezTo>
                  <a:pt x="-3" y="15687"/>
                  <a:pt x="285" y="16650"/>
                  <a:pt x="858" y="17546"/>
                </a:cubicBezTo>
                <a:cubicBezTo>
                  <a:pt x="1481" y="18521"/>
                  <a:pt x="2428" y="19401"/>
                  <a:pt x="3704" y="20058"/>
                </a:cubicBezTo>
                <a:cubicBezTo>
                  <a:pt x="4575" y="20507"/>
                  <a:pt x="5575" y="20836"/>
                  <a:pt x="6622" y="21079"/>
                </a:cubicBezTo>
                <a:cubicBezTo>
                  <a:pt x="7623" y="21310"/>
                  <a:pt x="8661" y="21461"/>
                  <a:pt x="9719" y="21521"/>
                </a:cubicBezTo>
                <a:cubicBezTo>
                  <a:pt x="10897" y="21588"/>
                  <a:pt x="12086" y="21541"/>
                  <a:pt x="13248" y="21399"/>
                </a:cubicBezTo>
                <a:cubicBezTo>
                  <a:pt x="14448" y="21252"/>
                  <a:pt x="15615" y="21005"/>
                  <a:pt x="16669" y="20606"/>
                </a:cubicBezTo>
                <a:cubicBezTo>
                  <a:pt x="19055" y="19701"/>
                  <a:pt x="20635" y="18140"/>
                  <a:pt x="21227" y="16389"/>
                </a:cubicBezTo>
                <a:cubicBezTo>
                  <a:pt x="21487" y="15619"/>
                  <a:pt x="21552" y="14831"/>
                  <a:pt x="21492" y="14054"/>
                </a:cubicBezTo>
                <a:cubicBezTo>
                  <a:pt x="21434" y="13306"/>
                  <a:pt x="21258" y="12557"/>
                  <a:pt x="20870" y="11841"/>
                </a:cubicBezTo>
                <a:cubicBezTo>
                  <a:pt x="20239" y="10675"/>
                  <a:pt x="19065" y="9661"/>
                  <a:pt x="17468" y="8984"/>
                </a:cubicBezTo>
                <a:cubicBezTo>
                  <a:pt x="16384" y="8524"/>
                  <a:pt x="15149" y="8240"/>
                  <a:pt x="13877" y="8078"/>
                </a:cubicBezTo>
                <a:cubicBezTo>
                  <a:pt x="12706" y="7929"/>
                  <a:pt x="11506" y="7883"/>
                  <a:pt x="10326" y="8001"/>
                </a:cubicBezTo>
                <a:cubicBezTo>
                  <a:pt x="9678" y="8065"/>
                  <a:pt x="9044" y="8181"/>
                  <a:pt x="8447" y="8358"/>
                </a:cubicBezTo>
                <a:cubicBezTo>
                  <a:pt x="7918" y="8515"/>
                  <a:pt x="7426" y="8719"/>
                  <a:pt x="6986" y="8965"/>
                </a:cubicBezTo>
                <a:cubicBezTo>
                  <a:pt x="6923" y="9009"/>
                  <a:pt x="6826" y="9025"/>
                  <a:pt x="6739" y="9005"/>
                </a:cubicBezTo>
                <a:cubicBezTo>
                  <a:pt x="6648" y="8984"/>
                  <a:pt x="6585" y="8931"/>
                  <a:pt x="6582" y="8868"/>
                </a:cubicBezTo>
                <a:lnTo>
                  <a:pt x="6626" y="5936"/>
                </a:lnTo>
                <a:cubicBezTo>
                  <a:pt x="6608" y="5268"/>
                  <a:pt x="7063" y="4655"/>
                  <a:pt x="7815" y="4245"/>
                </a:cubicBezTo>
                <a:cubicBezTo>
                  <a:pt x="8531" y="3855"/>
                  <a:pt x="9476" y="3670"/>
                  <a:pt x="10464" y="3678"/>
                </a:cubicBezTo>
                <a:cubicBezTo>
                  <a:pt x="11361" y="3685"/>
                  <a:pt x="12222" y="3852"/>
                  <a:pt x="12899" y="4191"/>
                </a:cubicBezTo>
                <a:cubicBezTo>
                  <a:pt x="13668" y="4576"/>
                  <a:pt x="14160" y="5162"/>
                  <a:pt x="14215" y="5816"/>
                </a:cubicBezTo>
                <a:lnTo>
                  <a:pt x="14215" y="6256"/>
                </a:lnTo>
                <a:cubicBezTo>
                  <a:pt x="14199" y="6347"/>
                  <a:pt x="14244" y="6438"/>
                  <a:pt x="14339" y="6507"/>
                </a:cubicBezTo>
                <a:cubicBezTo>
                  <a:pt x="14408" y="6557"/>
                  <a:pt x="14500" y="6593"/>
                  <a:pt x="14601" y="6608"/>
                </a:cubicBezTo>
                <a:lnTo>
                  <a:pt x="20034" y="6608"/>
                </a:lnTo>
                <a:cubicBezTo>
                  <a:pt x="20183" y="6614"/>
                  <a:pt x="20330" y="6580"/>
                  <a:pt x="20441" y="6517"/>
                </a:cubicBezTo>
                <a:cubicBezTo>
                  <a:pt x="20538" y="6462"/>
                  <a:pt x="20601" y="6389"/>
                  <a:pt x="20623" y="6307"/>
                </a:cubicBezTo>
                <a:lnTo>
                  <a:pt x="20623" y="5047"/>
                </a:lnTo>
                <a:cubicBezTo>
                  <a:pt x="20644" y="4063"/>
                  <a:pt x="20135" y="3106"/>
                  <a:pt x="19180" y="2340"/>
                </a:cubicBezTo>
                <a:cubicBezTo>
                  <a:pt x="18414" y="1725"/>
                  <a:pt x="17417" y="1271"/>
                  <a:pt x="16367" y="910"/>
                </a:cubicBezTo>
                <a:cubicBezTo>
                  <a:pt x="15270" y="533"/>
                  <a:pt x="14086" y="249"/>
                  <a:pt x="12834" y="108"/>
                </a:cubicBezTo>
                <a:cubicBezTo>
                  <a:pt x="12036" y="18"/>
                  <a:pt x="11230" y="-12"/>
                  <a:pt x="10424" y="5"/>
                </a:cubicBezTo>
                <a:close/>
                <a:moveTo>
                  <a:pt x="11057" y="11458"/>
                </a:moveTo>
                <a:cubicBezTo>
                  <a:pt x="11968" y="11483"/>
                  <a:pt x="12847" y="11696"/>
                  <a:pt x="13517" y="12107"/>
                </a:cubicBezTo>
                <a:cubicBezTo>
                  <a:pt x="14142" y="12490"/>
                  <a:pt x="14511" y="13005"/>
                  <a:pt x="14728" y="13544"/>
                </a:cubicBezTo>
                <a:cubicBezTo>
                  <a:pt x="14975" y="14157"/>
                  <a:pt x="15028" y="14796"/>
                  <a:pt x="14888" y="15423"/>
                </a:cubicBezTo>
                <a:cubicBezTo>
                  <a:pt x="14785" y="16118"/>
                  <a:pt x="14276" y="16763"/>
                  <a:pt x="13467" y="17224"/>
                </a:cubicBezTo>
                <a:cubicBezTo>
                  <a:pt x="12839" y="17582"/>
                  <a:pt x="12062" y="17809"/>
                  <a:pt x="11231" y="17871"/>
                </a:cubicBezTo>
                <a:cubicBezTo>
                  <a:pt x="10329" y="17938"/>
                  <a:pt x="9422" y="17805"/>
                  <a:pt x="8640" y="17506"/>
                </a:cubicBezTo>
                <a:cubicBezTo>
                  <a:pt x="8025" y="17272"/>
                  <a:pt x="7507" y="16943"/>
                  <a:pt x="7168" y="16538"/>
                </a:cubicBezTo>
                <a:cubicBezTo>
                  <a:pt x="6641" y="15908"/>
                  <a:pt x="6592" y="15175"/>
                  <a:pt x="6651" y="14461"/>
                </a:cubicBezTo>
                <a:cubicBezTo>
                  <a:pt x="6703" y="13834"/>
                  <a:pt x="6841" y="13196"/>
                  <a:pt x="7349" y="12659"/>
                </a:cubicBezTo>
                <a:cubicBezTo>
                  <a:pt x="7956" y="12020"/>
                  <a:pt x="8996" y="11616"/>
                  <a:pt x="10141" y="11493"/>
                </a:cubicBezTo>
                <a:cubicBezTo>
                  <a:pt x="10445" y="11460"/>
                  <a:pt x="10753" y="11449"/>
                  <a:pt x="11057" y="11458"/>
                </a:cubicBezTo>
                <a:close/>
              </a:path>
            </a:pathLst>
          </a:custGeom>
          <a:solidFill>
            <a:srgbClr val="FFFFFF"/>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21" name="Rectangle"/>
          <p:cNvSpPr/>
          <p:nvPr/>
        </p:nvSpPr>
        <p:spPr>
          <a:xfrm>
            <a:off x="8746972" y="2501771"/>
            <a:ext cx="3184364" cy="976866"/>
          </a:xfrm>
          <a:prstGeom prst="rect">
            <a:avLst/>
          </a:prstGeom>
          <a:solidFill>
            <a:srgbClr val="F5F5F5"/>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22" name="Text Placeholder 33"/>
          <p:cNvSpPr txBox="1"/>
          <p:nvPr/>
        </p:nvSpPr>
        <p:spPr>
          <a:xfrm>
            <a:off x="9112741" y="2954934"/>
            <a:ext cx="245087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spcBef>
                <a:spcPts val="400"/>
              </a:spcBef>
              <a:defRPr sz="1200">
                <a:solidFill>
                  <a:srgbClr val="424242"/>
                </a:solidFill>
                <a:latin typeface="Raleway Medium"/>
                <a:ea typeface="Raleway Medium"/>
                <a:cs typeface="Raleway Medium"/>
                <a:sym typeface="Raleway Medium"/>
              </a:defRPr>
            </a:lvl1pPr>
          </a:lstStyle>
          <a:p>
            <a:pPr/>
            <a:r>
              <a:t>Description</a:t>
            </a:r>
          </a:p>
        </p:txBody>
      </p:sp>
      <p:sp>
        <p:nvSpPr>
          <p:cNvPr id="12723" name="Text Placeholder 33"/>
          <p:cNvSpPr txBox="1"/>
          <p:nvPr/>
        </p:nvSpPr>
        <p:spPr>
          <a:xfrm>
            <a:off x="9112741" y="2659137"/>
            <a:ext cx="245087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87680">
              <a:lnSpc>
                <a:spcPct val="130000"/>
              </a:lnSpc>
              <a:defRPr b="1" sz="1600">
                <a:solidFill>
                  <a:srgbClr val="212121"/>
                </a:solidFill>
                <a:latin typeface="Raleway Regular"/>
                <a:ea typeface="Raleway Regular"/>
                <a:cs typeface="Raleway Regular"/>
                <a:sym typeface="Raleway Regular"/>
              </a:defRPr>
            </a:lvl1pPr>
          </a:lstStyle>
          <a:p>
            <a:pPr/>
            <a:r>
              <a:t>Title</a:t>
            </a:r>
          </a:p>
        </p:txBody>
      </p:sp>
      <p:sp>
        <p:nvSpPr>
          <p:cNvPr id="12724" name="Circle"/>
          <p:cNvSpPr/>
          <p:nvPr/>
        </p:nvSpPr>
        <p:spPr>
          <a:xfrm>
            <a:off x="8480473" y="2636599"/>
            <a:ext cx="501651" cy="501652"/>
          </a:xfrm>
          <a:prstGeom prst="ellipse">
            <a:avLst/>
          </a:prstGeom>
          <a:solidFill>
            <a:srgbClr val="929292"/>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25" name="Shape"/>
          <p:cNvSpPr/>
          <p:nvPr/>
        </p:nvSpPr>
        <p:spPr>
          <a:xfrm>
            <a:off x="8677171" y="2790479"/>
            <a:ext cx="294812" cy="325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035"/>
                </a:moveTo>
                <a:lnTo>
                  <a:pt x="9377" y="0"/>
                </a:lnTo>
                <a:lnTo>
                  <a:pt x="1479" y="1277"/>
                </a:lnTo>
                <a:lnTo>
                  <a:pt x="0" y="3228"/>
                </a:lnTo>
                <a:lnTo>
                  <a:pt x="4875" y="7698"/>
                </a:lnTo>
                <a:lnTo>
                  <a:pt x="1930" y="12899"/>
                </a:lnTo>
                <a:lnTo>
                  <a:pt x="11512" y="21600"/>
                </a:lnTo>
                <a:cubicBezTo>
                  <a:pt x="14086" y="20552"/>
                  <a:pt x="16358" y="18978"/>
                  <a:pt x="18150" y="17003"/>
                </a:cubicBezTo>
                <a:cubicBezTo>
                  <a:pt x="19740" y="15249"/>
                  <a:pt x="20915" y="13218"/>
                  <a:pt x="21600" y="11035"/>
                </a:cubicBezTo>
                <a:close/>
              </a:path>
            </a:pathLst>
          </a:custGeom>
          <a:solidFill>
            <a:srgbClr val="545454">
              <a:alpha val="10708"/>
            </a:srgbClr>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26" name="Shape"/>
          <p:cNvSpPr/>
          <p:nvPr/>
        </p:nvSpPr>
        <p:spPr>
          <a:xfrm>
            <a:off x="8675859" y="2788499"/>
            <a:ext cx="130591" cy="197856"/>
          </a:xfrm>
          <a:custGeom>
            <a:avLst/>
            <a:gdLst/>
            <a:ahLst/>
            <a:cxnLst>
              <a:cxn ang="0">
                <a:pos x="wd2" y="hd2"/>
              </a:cxn>
              <a:cxn ang="5400000">
                <a:pos x="wd2" y="hd2"/>
              </a:cxn>
              <a:cxn ang="10800000">
                <a:pos x="wd2" y="hd2"/>
              </a:cxn>
              <a:cxn ang="16200000">
                <a:pos x="wd2" y="hd2"/>
              </a:cxn>
            </a:cxnLst>
            <a:rect l="0" t="0" r="r" b="b"/>
            <a:pathLst>
              <a:path w="21583" h="21590" fill="norm" stroke="1" extrusionOk="0">
                <a:moveTo>
                  <a:pt x="4470" y="21065"/>
                </a:moveTo>
                <a:cubicBezTo>
                  <a:pt x="4392" y="21172"/>
                  <a:pt x="4398" y="21296"/>
                  <a:pt x="4483" y="21400"/>
                </a:cubicBezTo>
                <a:cubicBezTo>
                  <a:pt x="4573" y="21509"/>
                  <a:pt x="4741" y="21580"/>
                  <a:pt x="4928" y="21590"/>
                </a:cubicBezTo>
                <a:lnTo>
                  <a:pt x="10486" y="21590"/>
                </a:lnTo>
                <a:cubicBezTo>
                  <a:pt x="10672" y="21592"/>
                  <a:pt x="10854" y="21557"/>
                  <a:pt x="11010" y="21490"/>
                </a:cubicBezTo>
                <a:cubicBezTo>
                  <a:pt x="11184" y="21415"/>
                  <a:pt x="11314" y="21304"/>
                  <a:pt x="11382" y="21174"/>
                </a:cubicBezTo>
                <a:lnTo>
                  <a:pt x="21240" y="4277"/>
                </a:lnTo>
                <a:cubicBezTo>
                  <a:pt x="21341" y="4122"/>
                  <a:pt x="21420" y="3961"/>
                  <a:pt x="21478" y="3796"/>
                </a:cubicBezTo>
                <a:cubicBezTo>
                  <a:pt x="21537" y="3624"/>
                  <a:pt x="21573" y="3448"/>
                  <a:pt x="21583" y="3271"/>
                </a:cubicBezTo>
                <a:lnTo>
                  <a:pt x="21583" y="570"/>
                </a:lnTo>
                <a:cubicBezTo>
                  <a:pt x="21588" y="412"/>
                  <a:pt x="21492" y="260"/>
                  <a:pt x="21318" y="152"/>
                </a:cubicBezTo>
                <a:cubicBezTo>
                  <a:pt x="21157" y="52"/>
                  <a:pt x="20943" y="-2"/>
                  <a:pt x="20722" y="1"/>
                </a:cubicBezTo>
                <a:lnTo>
                  <a:pt x="761" y="1"/>
                </a:lnTo>
                <a:cubicBezTo>
                  <a:pt x="541" y="-8"/>
                  <a:pt x="326" y="50"/>
                  <a:pt x="180" y="159"/>
                </a:cubicBezTo>
                <a:cubicBezTo>
                  <a:pt x="53" y="253"/>
                  <a:pt x="-11" y="377"/>
                  <a:pt x="2" y="503"/>
                </a:cubicBezTo>
                <a:lnTo>
                  <a:pt x="2" y="5163"/>
                </a:lnTo>
                <a:cubicBezTo>
                  <a:pt x="-12" y="5287"/>
                  <a:pt x="46" y="5410"/>
                  <a:pt x="163" y="5507"/>
                </a:cubicBezTo>
                <a:cubicBezTo>
                  <a:pt x="318" y="5636"/>
                  <a:pt x="559" y="5705"/>
                  <a:pt x="806" y="5694"/>
                </a:cubicBezTo>
                <a:lnTo>
                  <a:pt x="4700" y="5694"/>
                </a:lnTo>
                <a:cubicBezTo>
                  <a:pt x="4883" y="5686"/>
                  <a:pt x="5052" y="5627"/>
                  <a:pt x="5165" y="5532"/>
                </a:cubicBezTo>
                <a:cubicBezTo>
                  <a:pt x="5244" y="5465"/>
                  <a:pt x="5291" y="5384"/>
                  <a:pt x="5298" y="5299"/>
                </a:cubicBezTo>
                <a:lnTo>
                  <a:pt x="5298" y="4026"/>
                </a:lnTo>
                <a:cubicBezTo>
                  <a:pt x="5304" y="3956"/>
                  <a:pt x="5348" y="3889"/>
                  <a:pt x="5422" y="3838"/>
                </a:cubicBezTo>
                <a:cubicBezTo>
                  <a:pt x="5500" y="3784"/>
                  <a:pt x="5607" y="3752"/>
                  <a:pt x="5720" y="3747"/>
                </a:cubicBezTo>
                <a:lnTo>
                  <a:pt x="14150" y="3747"/>
                </a:lnTo>
                <a:cubicBezTo>
                  <a:pt x="14260" y="3740"/>
                  <a:pt x="14366" y="3777"/>
                  <a:pt x="14418" y="3842"/>
                </a:cubicBezTo>
                <a:cubicBezTo>
                  <a:pt x="14458" y="3892"/>
                  <a:pt x="14459" y="3952"/>
                  <a:pt x="14420" y="4003"/>
                </a:cubicBezTo>
                <a:lnTo>
                  <a:pt x="4470" y="21065"/>
                </a:lnTo>
                <a:close/>
              </a:path>
            </a:pathLst>
          </a:custGeom>
          <a:solidFill>
            <a:srgbClr val="FFFFFF"/>
          </a:solidFill>
          <a:ln w="12700">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p>
        </p:txBody>
      </p:sp>
      <p:sp>
        <p:nvSpPr>
          <p:cNvPr id="12727"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728"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729"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730" name="etisalat_by_eand_Latin_Primary logo_RGB_BlackRed.png" descr="etisalat_by_eand_Latin_Primary logo_RGB_BlackRed.png"/>
          <p:cNvPicPr>
            <a:picLocks noChangeAspect="1"/>
          </p:cNvPicPr>
          <p:nvPr/>
        </p:nvPicPr>
        <p:blipFill>
          <a:blip r:embed="rId10">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32" name="Rectangle"/>
          <p:cNvSpPr/>
          <p:nvPr/>
        </p:nvSpPr>
        <p:spPr>
          <a:xfrm>
            <a:off x="502350" y="1509082"/>
            <a:ext cx="3254772" cy="1448083"/>
          </a:xfrm>
          <a:prstGeom prst="rect">
            <a:avLst/>
          </a:prstGeom>
          <a:solidFill>
            <a:srgbClr val="EFEFEF"/>
          </a:solidFill>
          <a:ln w="12700">
            <a:miter lim="400000"/>
          </a:ln>
        </p:spPr>
        <p:txBody>
          <a:bodyPr lIns="45719" rIns="45719" anchor="ctr"/>
          <a:lstStyle/>
          <a:p>
            <a:pPr/>
          </a:p>
        </p:txBody>
      </p:sp>
      <p:sp>
        <p:nvSpPr>
          <p:cNvPr id="12733" name="Freeform 10"/>
          <p:cNvSpPr/>
          <p:nvPr/>
        </p:nvSpPr>
        <p:spPr>
          <a:xfrm>
            <a:off x="5997479" y="2137116"/>
            <a:ext cx="1574451" cy="1734977"/>
          </a:xfrm>
          <a:custGeom>
            <a:avLst/>
            <a:gdLst/>
            <a:ahLst/>
            <a:cxnLst>
              <a:cxn ang="0">
                <a:pos x="wd2" y="hd2"/>
              </a:cxn>
              <a:cxn ang="5400000">
                <a:pos x="wd2" y="hd2"/>
              </a:cxn>
              <a:cxn ang="10800000">
                <a:pos x="wd2" y="hd2"/>
              </a:cxn>
              <a:cxn ang="16200000">
                <a:pos x="wd2" y="hd2"/>
              </a:cxn>
            </a:cxnLst>
            <a:rect l="0" t="0" r="r" b="b"/>
            <a:pathLst>
              <a:path w="21542" h="21600" fill="norm" stroke="1" extrusionOk="0">
                <a:moveTo>
                  <a:pt x="20957" y="7024"/>
                </a:moveTo>
                <a:cubicBezTo>
                  <a:pt x="18386" y="2985"/>
                  <a:pt x="18386" y="2985"/>
                  <a:pt x="18386" y="2985"/>
                </a:cubicBezTo>
                <a:cubicBezTo>
                  <a:pt x="17229" y="1171"/>
                  <a:pt x="15043" y="0"/>
                  <a:pt x="12729" y="0"/>
                </a:cubicBezTo>
                <a:cubicBezTo>
                  <a:pt x="0" y="0"/>
                  <a:pt x="0" y="0"/>
                  <a:pt x="0" y="0"/>
                </a:cubicBezTo>
                <a:cubicBezTo>
                  <a:pt x="129" y="117"/>
                  <a:pt x="321" y="176"/>
                  <a:pt x="450" y="293"/>
                </a:cubicBezTo>
                <a:cubicBezTo>
                  <a:pt x="2250" y="1346"/>
                  <a:pt x="3407" y="3220"/>
                  <a:pt x="3471" y="3337"/>
                </a:cubicBezTo>
                <a:cubicBezTo>
                  <a:pt x="9064" y="12176"/>
                  <a:pt x="9064" y="12176"/>
                  <a:pt x="9064" y="12176"/>
                </a:cubicBezTo>
                <a:cubicBezTo>
                  <a:pt x="15043" y="21600"/>
                  <a:pt x="15043" y="21600"/>
                  <a:pt x="15043" y="21600"/>
                </a:cubicBezTo>
                <a:cubicBezTo>
                  <a:pt x="20314" y="13405"/>
                  <a:pt x="20314" y="13405"/>
                  <a:pt x="20314" y="13405"/>
                </a:cubicBezTo>
                <a:cubicBezTo>
                  <a:pt x="20314" y="13405"/>
                  <a:pt x="21407" y="11649"/>
                  <a:pt x="21536" y="9893"/>
                </a:cubicBezTo>
                <a:cubicBezTo>
                  <a:pt x="21600" y="8371"/>
                  <a:pt x="21150" y="7376"/>
                  <a:pt x="20957" y="7024"/>
                </a:cubicBezTo>
                <a:close/>
              </a:path>
            </a:pathLst>
          </a:custGeom>
          <a:solidFill>
            <a:srgbClr val="2D5779"/>
          </a:solidFill>
          <a:ln w="12700">
            <a:miter lim="400000"/>
          </a:ln>
        </p:spPr>
        <p:txBody>
          <a:bodyPr lIns="45719" rIns="45719"/>
          <a:lstStyle/>
          <a:p>
            <a:pPr defTabSz="2173203">
              <a:defRPr sz="6700"/>
            </a:pPr>
          </a:p>
        </p:txBody>
      </p:sp>
      <p:sp>
        <p:nvSpPr>
          <p:cNvPr id="12734" name="Freeform 11"/>
          <p:cNvSpPr/>
          <p:nvPr/>
        </p:nvSpPr>
        <p:spPr>
          <a:xfrm>
            <a:off x="4756534" y="4008305"/>
            <a:ext cx="1574496" cy="1729738"/>
          </a:xfrm>
          <a:custGeom>
            <a:avLst/>
            <a:gdLst/>
            <a:ahLst/>
            <a:cxnLst>
              <a:cxn ang="0">
                <a:pos x="wd2" y="hd2"/>
              </a:cxn>
              <a:cxn ang="5400000">
                <a:pos x="wd2" y="hd2"/>
              </a:cxn>
              <a:cxn ang="10800000">
                <a:pos x="wd2" y="hd2"/>
              </a:cxn>
              <a:cxn ang="16200000">
                <a:pos x="wd2" y="hd2"/>
              </a:cxn>
            </a:cxnLst>
            <a:rect l="0" t="0" r="r" b="b"/>
            <a:pathLst>
              <a:path w="21484" h="21600" fill="norm" stroke="1" extrusionOk="0">
                <a:moveTo>
                  <a:pt x="18087" y="18254"/>
                </a:moveTo>
                <a:cubicBezTo>
                  <a:pt x="12447" y="9391"/>
                  <a:pt x="12447" y="9391"/>
                  <a:pt x="12447" y="9391"/>
                </a:cubicBezTo>
                <a:cubicBezTo>
                  <a:pt x="6486" y="0"/>
                  <a:pt x="6486" y="0"/>
                  <a:pt x="6486" y="0"/>
                </a:cubicBezTo>
                <a:cubicBezTo>
                  <a:pt x="1294" y="8041"/>
                  <a:pt x="1294" y="8041"/>
                  <a:pt x="1294" y="8041"/>
                </a:cubicBezTo>
                <a:cubicBezTo>
                  <a:pt x="1294" y="8041"/>
                  <a:pt x="76" y="9802"/>
                  <a:pt x="12" y="11563"/>
                </a:cubicBezTo>
                <a:cubicBezTo>
                  <a:pt x="-116" y="13559"/>
                  <a:pt x="845" y="14850"/>
                  <a:pt x="845" y="14850"/>
                </a:cubicBezTo>
                <a:cubicBezTo>
                  <a:pt x="1102" y="15202"/>
                  <a:pt x="1102" y="15202"/>
                  <a:pt x="1102" y="15202"/>
                </a:cubicBezTo>
                <a:cubicBezTo>
                  <a:pt x="1038" y="15202"/>
                  <a:pt x="1038" y="15202"/>
                  <a:pt x="1038" y="15202"/>
                </a:cubicBezTo>
                <a:cubicBezTo>
                  <a:pt x="3153" y="18607"/>
                  <a:pt x="3153" y="18607"/>
                  <a:pt x="3153" y="18607"/>
                </a:cubicBezTo>
                <a:cubicBezTo>
                  <a:pt x="4371" y="20426"/>
                  <a:pt x="6486" y="21600"/>
                  <a:pt x="8857" y="21600"/>
                </a:cubicBezTo>
                <a:cubicBezTo>
                  <a:pt x="21484" y="21600"/>
                  <a:pt x="21484" y="21600"/>
                  <a:pt x="21484" y="21600"/>
                </a:cubicBezTo>
                <a:cubicBezTo>
                  <a:pt x="21356" y="21541"/>
                  <a:pt x="21228" y="21424"/>
                  <a:pt x="21035" y="21365"/>
                </a:cubicBezTo>
                <a:cubicBezTo>
                  <a:pt x="19305" y="20309"/>
                  <a:pt x="18151" y="18430"/>
                  <a:pt x="18087" y="18254"/>
                </a:cubicBezTo>
                <a:close/>
              </a:path>
            </a:pathLst>
          </a:custGeom>
          <a:solidFill>
            <a:srgbClr val="323232"/>
          </a:solidFill>
          <a:ln w="12700">
            <a:miter lim="400000"/>
          </a:ln>
        </p:spPr>
        <p:txBody>
          <a:bodyPr lIns="45719" rIns="45719"/>
          <a:lstStyle/>
          <a:p>
            <a:pPr defTabSz="2173203">
              <a:defRPr sz="6700"/>
            </a:pPr>
          </a:p>
        </p:txBody>
      </p:sp>
      <p:sp>
        <p:nvSpPr>
          <p:cNvPr id="12735" name="Freeform 12"/>
          <p:cNvSpPr/>
          <p:nvPr/>
        </p:nvSpPr>
        <p:spPr>
          <a:xfrm>
            <a:off x="6693391" y="2894149"/>
            <a:ext cx="1472861" cy="1814435"/>
          </a:xfrm>
          <a:custGeom>
            <a:avLst/>
            <a:gdLst/>
            <a:ahLst/>
            <a:cxnLst>
              <a:cxn ang="0">
                <a:pos x="wd2" y="hd2"/>
              </a:cxn>
              <a:cxn ang="5400000">
                <a:pos x="wd2" y="hd2"/>
              </a:cxn>
              <a:cxn ang="10800000">
                <a:pos x="wd2" y="hd2"/>
              </a:cxn>
              <a:cxn ang="16200000">
                <a:pos x="wd2" y="hd2"/>
              </a:cxn>
            </a:cxnLst>
            <a:rect l="0" t="0" r="r" b="b"/>
            <a:pathLst>
              <a:path w="21294" h="21600" fill="norm" stroke="1" extrusionOk="0">
                <a:moveTo>
                  <a:pt x="0" y="21600"/>
                </a:moveTo>
                <a:cubicBezTo>
                  <a:pt x="10936" y="21600"/>
                  <a:pt x="10936" y="21600"/>
                  <a:pt x="10936" y="21600"/>
                </a:cubicBezTo>
                <a:cubicBezTo>
                  <a:pt x="10936" y="21600"/>
                  <a:pt x="11004" y="21600"/>
                  <a:pt x="11072" y="21600"/>
                </a:cubicBezTo>
                <a:cubicBezTo>
                  <a:pt x="11479" y="21600"/>
                  <a:pt x="13517" y="21600"/>
                  <a:pt x="15147" y="20928"/>
                </a:cubicBezTo>
                <a:cubicBezTo>
                  <a:pt x="16642" y="20313"/>
                  <a:pt x="17389" y="19474"/>
                  <a:pt x="17796" y="19026"/>
                </a:cubicBezTo>
                <a:cubicBezTo>
                  <a:pt x="20377" y="15277"/>
                  <a:pt x="20377" y="15277"/>
                  <a:pt x="20377" y="15277"/>
                </a:cubicBezTo>
                <a:cubicBezTo>
                  <a:pt x="21600" y="13542"/>
                  <a:pt x="21600" y="11360"/>
                  <a:pt x="20377" y="9569"/>
                </a:cubicBezTo>
                <a:cubicBezTo>
                  <a:pt x="13721" y="0"/>
                  <a:pt x="13721" y="0"/>
                  <a:pt x="13721" y="0"/>
                </a:cubicBezTo>
                <a:cubicBezTo>
                  <a:pt x="13721" y="168"/>
                  <a:pt x="13721" y="336"/>
                  <a:pt x="13653" y="504"/>
                </a:cubicBezTo>
                <a:cubicBezTo>
                  <a:pt x="13517" y="2406"/>
                  <a:pt x="12294" y="4141"/>
                  <a:pt x="12226" y="4197"/>
                </a:cubicBezTo>
                <a:cubicBezTo>
                  <a:pt x="6249" y="12647"/>
                  <a:pt x="6249" y="12647"/>
                  <a:pt x="6249" y="12647"/>
                </a:cubicBezTo>
                <a:lnTo>
                  <a:pt x="0" y="21600"/>
                </a:lnTo>
                <a:close/>
              </a:path>
            </a:pathLst>
          </a:custGeom>
          <a:solidFill>
            <a:srgbClr val="CDBD96"/>
          </a:solidFill>
          <a:ln w="12700">
            <a:miter lim="400000"/>
          </a:ln>
        </p:spPr>
        <p:txBody>
          <a:bodyPr lIns="45719" rIns="45719"/>
          <a:lstStyle/>
          <a:p>
            <a:pPr defTabSz="2173203">
              <a:defRPr sz="6700"/>
            </a:pPr>
          </a:p>
        </p:txBody>
      </p:sp>
      <p:sp>
        <p:nvSpPr>
          <p:cNvPr id="12736" name="Freeform 13"/>
          <p:cNvSpPr/>
          <p:nvPr/>
        </p:nvSpPr>
        <p:spPr>
          <a:xfrm>
            <a:off x="4527072" y="2137116"/>
            <a:ext cx="2044077" cy="1043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99" y="21503"/>
                  <a:pt x="199" y="21405"/>
                  <a:pt x="348" y="21211"/>
                </a:cubicBezTo>
                <a:cubicBezTo>
                  <a:pt x="1639" y="19946"/>
                  <a:pt x="3228" y="19849"/>
                  <a:pt x="3674" y="19849"/>
                </a:cubicBezTo>
                <a:cubicBezTo>
                  <a:pt x="3724" y="19849"/>
                  <a:pt x="3724" y="19849"/>
                  <a:pt x="3774" y="19849"/>
                </a:cubicBezTo>
                <a:cubicBezTo>
                  <a:pt x="21600" y="19849"/>
                  <a:pt x="21600" y="19849"/>
                  <a:pt x="21600" y="19849"/>
                </a:cubicBezTo>
                <a:cubicBezTo>
                  <a:pt x="17578" y="6227"/>
                  <a:pt x="17578" y="6227"/>
                  <a:pt x="17578" y="6227"/>
                </a:cubicBezTo>
                <a:cubicBezTo>
                  <a:pt x="17578" y="6227"/>
                  <a:pt x="16734" y="3211"/>
                  <a:pt x="15492" y="1654"/>
                </a:cubicBezTo>
                <a:cubicBezTo>
                  <a:pt x="14450" y="389"/>
                  <a:pt x="13506" y="97"/>
                  <a:pt x="13010" y="0"/>
                </a:cubicBezTo>
                <a:cubicBezTo>
                  <a:pt x="9286" y="0"/>
                  <a:pt x="9286" y="0"/>
                  <a:pt x="9286" y="0"/>
                </a:cubicBezTo>
                <a:cubicBezTo>
                  <a:pt x="7448" y="0"/>
                  <a:pt x="5810" y="1946"/>
                  <a:pt x="4866" y="4962"/>
                </a:cubicBezTo>
                <a:lnTo>
                  <a:pt x="0" y="21600"/>
                </a:lnTo>
                <a:close/>
              </a:path>
            </a:pathLst>
          </a:custGeom>
          <a:solidFill>
            <a:srgbClr val="C19859"/>
          </a:solidFill>
          <a:ln w="12700">
            <a:miter lim="400000"/>
          </a:ln>
        </p:spPr>
        <p:txBody>
          <a:bodyPr lIns="45719" rIns="45719"/>
          <a:lstStyle/>
          <a:p>
            <a:pPr defTabSz="2173203">
              <a:defRPr sz="6700"/>
            </a:pPr>
          </a:p>
        </p:txBody>
      </p:sp>
      <p:sp>
        <p:nvSpPr>
          <p:cNvPr id="12737" name="Freeform 14"/>
          <p:cNvSpPr/>
          <p:nvPr/>
        </p:nvSpPr>
        <p:spPr>
          <a:xfrm>
            <a:off x="5758232" y="4694611"/>
            <a:ext cx="2048443" cy="1043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501" y="97"/>
                  <a:pt x="21352" y="195"/>
                  <a:pt x="21253" y="389"/>
                </a:cubicBezTo>
                <a:cubicBezTo>
                  <a:pt x="19965" y="1654"/>
                  <a:pt x="18380" y="1751"/>
                  <a:pt x="17934" y="1751"/>
                </a:cubicBezTo>
                <a:cubicBezTo>
                  <a:pt x="17884" y="1751"/>
                  <a:pt x="17835" y="1751"/>
                  <a:pt x="17835" y="1751"/>
                </a:cubicBezTo>
                <a:cubicBezTo>
                  <a:pt x="0" y="1751"/>
                  <a:pt x="0" y="1751"/>
                  <a:pt x="0" y="1751"/>
                </a:cubicBezTo>
                <a:cubicBezTo>
                  <a:pt x="4013" y="15373"/>
                  <a:pt x="4013" y="15373"/>
                  <a:pt x="4013" y="15373"/>
                </a:cubicBezTo>
                <a:cubicBezTo>
                  <a:pt x="4013" y="15373"/>
                  <a:pt x="4855" y="18389"/>
                  <a:pt x="6094" y="19946"/>
                </a:cubicBezTo>
                <a:cubicBezTo>
                  <a:pt x="7134" y="21308"/>
                  <a:pt x="8026" y="21503"/>
                  <a:pt x="8472" y="21600"/>
                </a:cubicBezTo>
                <a:cubicBezTo>
                  <a:pt x="12336" y="21600"/>
                  <a:pt x="12336" y="21600"/>
                  <a:pt x="12336" y="21600"/>
                </a:cubicBezTo>
                <a:cubicBezTo>
                  <a:pt x="14119" y="21600"/>
                  <a:pt x="15804" y="19654"/>
                  <a:pt x="16695" y="16638"/>
                </a:cubicBezTo>
                <a:lnTo>
                  <a:pt x="21600" y="0"/>
                </a:lnTo>
                <a:close/>
              </a:path>
            </a:pathLst>
          </a:custGeom>
          <a:solidFill>
            <a:srgbClr val="C27F7D"/>
          </a:solidFill>
          <a:ln w="12700">
            <a:miter lim="400000"/>
          </a:ln>
        </p:spPr>
        <p:txBody>
          <a:bodyPr lIns="45719" rIns="45719"/>
          <a:lstStyle/>
          <a:p>
            <a:pPr defTabSz="2173203">
              <a:defRPr sz="6700"/>
            </a:pPr>
          </a:p>
        </p:txBody>
      </p:sp>
      <p:sp>
        <p:nvSpPr>
          <p:cNvPr id="12738" name="Freeform 15"/>
          <p:cNvSpPr/>
          <p:nvPr/>
        </p:nvSpPr>
        <p:spPr>
          <a:xfrm>
            <a:off x="4163138" y="3166576"/>
            <a:ext cx="1478093" cy="1804830"/>
          </a:xfrm>
          <a:custGeom>
            <a:avLst/>
            <a:gdLst/>
            <a:ahLst/>
            <a:cxnLst>
              <a:cxn ang="0">
                <a:pos x="wd2" y="hd2"/>
              </a:cxn>
              <a:cxn ang="5400000">
                <a:pos x="wd2" y="hd2"/>
              </a:cxn>
              <a:cxn ang="10800000">
                <a:pos x="wd2" y="hd2"/>
              </a:cxn>
              <a:cxn ang="16200000">
                <a:pos x="wd2" y="hd2"/>
              </a:cxn>
            </a:cxnLst>
            <a:rect l="0" t="0" r="r" b="b"/>
            <a:pathLst>
              <a:path w="21295" h="21600" fill="norm" stroke="1" extrusionOk="0">
                <a:moveTo>
                  <a:pt x="21295" y="0"/>
                </a:moveTo>
                <a:cubicBezTo>
                  <a:pt x="10326" y="0"/>
                  <a:pt x="10326" y="0"/>
                  <a:pt x="10326" y="0"/>
                </a:cubicBezTo>
                <a:cubicBezTo>
                  <a:pt x="10326" y="0"/>
                  <a:pt x="10326" y="0"/>
                  <a:pt x="10258" y="0"/>
                </a:cubicBezTo>
                <a:cubicBezTo>
                  <a:pt x="9852" y="0"/>
                  <a:pt x="7753" y="0"/>
                  <a:pt x="6128" y="675"/>
                </a:cubicBezTo>
                <a:cubicBezTo>
                  <a:pt x="4706" y="1350"/>
                  <a:pt x="3893" y="2194"/>
                  <a:pt x="3487" y="2644"/>
                </a:cubicBezTo>
                <a:cubicBezTo>
                  <a:pt x="914" y="6356"/>
                  <a:pt x="914" y="6356"/>
                  <a:pt x="914" y="6356"/>
                </a:cubicBezTo>
                <a:cubicBezTo>
                  <a:pt x="-305" y="8156"/>
                  <a:pt x="-305" y="10350"/>
                  <a:pt x="914" y="12094"/>
                </a:cubicBezTo>
                <a:cubicBezTo>
                  <a:pt x="7550" y="21600"/>
                  <a:pt x="7550" y="21600"/>
                  <a:pt x="7550" y="21600"/>
                </a:cubicBezTo>
                <a:cubicBezTo>
                  <a:pt x="7550" y="21431"/>
                  <a:pt x="7550" y="21262"/>
                  <a:pt x="7550" y="21094"/>
                </a:cubicBezTo>
                <a:cubicBezTo>
                  <a:pt x="7685" y="19237"/>
                  <a:pt x="8971" y="17494"/>
                  <a:pt x="9107" y="17325"/>
                </a:cubicBezTo>
                <a:cubicBezTo>
                  <a:pt x="14998" y="9000"/>
                  <a:pt x="14998" y="9000"/>
                  <a:pt x="14998" y="9000"/>
                </a:cubicBezTo>
                <a:lnTo>
                  <a:pt x="21295" y="0"/>
                </a:lnTo>
                <a:close/>
              </a:path>
            </a:pathLst>
          </a:custGeom>
          <a:solidFill>
            <a:srgbClr val="923339"/>
          </a:solidFill>
          <a:ln w="12700">
            <a:miter lim="400000"/>
          </a:ln>
        </p:spPr>
        <p:txBody>
          <a:bodyPr lIns="45719" rIns="45719"/>
          <a:lstStyle/>
          <a:p>
            <a:pPr defTabSz="2173203">
              <a:defRPr sz="6700"/>
            </a:pPr>
          </a:p>
        </p:txBody>
      </p:sp>
      <p:pic>
        <p:nvPicPr>
          <p:cNvPr id="12739" name="image2.png" descr="image2.png"/>
          <p:cNvPicPr>
            <a:picLocks noChangeAspect="1"/>
          </p:cNvPicPr>
          <p:nvPr/>
        </p:nvPicPr>
        <p:blipFill>
          <a:blip r:embed="rId2">
            <a:extLst/>
          </a:blip>
          <a:stretch>
            <a:fillRect/>
          </a:stretch>
        </p:blipFill>
        <p:spPr>
          <a:xfrm>
            <a:off x="6465663" y="4839863"/>
            <a:ext cx="945549" cy="945549"/>
          </a:xfrm>
          <a:prstGeom prst="rect">
            <a:avLst/>
          </a:prstGeom>
          <a:ln w="12700">
            <a:miter lim="400000"/>
          </a:ln>
        </p:spPr>
      </p:pic>
      <p:sp>
        <p:nvSpPr>
          <p:cNvPr id="12740" name="Circle"/>
          <p:cNvSpPr/>
          <p:nvPr/>
        </p:nvSpPr>
        <p:spPr>
          <a:xfrm>
            <a:off x="6689314" y="4972699"/>
            <a:ext cx="523624" cy="523760"/>
          </a:xfrm>
          <a:prstGeom prst="ellipse">
            <a:avLst/>
          </a:prstGeom>
          <a:solidFill>
            <a:srgbClr val="C27F7D"/>
          </a:solidFill>
          <a:ln w="12700">
            <a:miter lim="400000"/>
          </a:ln>
        </p:spPr>
        <p:txBody>
          <a:bodyPr lIns="45719" rIns="45719" anchor="ctr"/>
          <a:lstStyle/>
          <a:p>
            <a:pPr algn="ctr" defTabSz="2173203">
              <a:defRPr sz="6700">
                <a:solidFill>
                  <a:srgbClr val="FFFFFF"/>
                </a:solidFill>
              </a:defRPr>
            </a:pPr>
          </a:p>
        </p:txBody>
      </p:sp>
      <p:pic>
        <p:nvPicPr>
          <p:cNvPr id="12741" name="image2.png" descr="image2.png"/>
          <p:cNvPicPr>
            <a:picLocks noChangeAspect="1"/>
          </p:cNvPicPr>
          <p:nvPr/>
        </p:nvPicPr>
        <p:blipFill>
          <a:blip r:embed="rId2">
            <a:extLst/>
          </a:blip>
          <a:stretch>
            <a:fillRect/>
          </a:stretch>
        </p:blipFill>
        <p:spPr>
          <a:xfrm>
            <a:off x="7206915" y="3567745"/>
            <a:ext cx="945548" cy="945548"/>
          </a:xfrm>
          <a:prstGeom prst="rect">
            <a:avLst/>
          </a:prstGeom>
          <a:ln w="12700">
            <a:miter lim="400000"/>
          </a:ln>
        </p:spPr>
      </p:pic>
      <p:sp>
        <p:nvSpPr>
          <p:cNvPr id="12742" name="Circle"/>
          <p:cNvSpPr/>
          <p:nvPr/>
        </p:nvSpPr>
        <p:spPr>
          <a:xfrm>
            <a:off x="7430565" y="3700581"/>
            <a:ext cx="523623" cy="523760"/>
          </a:xfrm>
          <a:prstGeom prst="ellipse">
            <a:avLst/>
          </a:prstGeom>
          <a:solidFill>
            <a:srgbClr val="CDBD96"/>
          </a:solidFill>
          <a:ln w="12700">
            <a:miter lim="400000"/>
          </a:ln>
        </p:spPr>
        <p:txBody>
          <a:bodyPr lIns="45719" rIns="45719" anchor="ctr"/>
          <a:lstStyle/>
          <a:p>
            <a:pPr algn="ctr" defTabSz="2173203">
              <a:defRPr sz="6700">
                <a:solidFill>
                  <a:srgbClr val="FFFFFF"/>
                </a:solidFill>
              </a:defRPr>
            </a:pPr>
          </a:p>
        </p:txBody>
      </p:sp>
      <p:pic>
        <p:nvPicPr>
          <p:cNvPr id="12743" name="image2.png" descr="image2.png"/>
          <p:cNvPicPr>
            <a:picLocks noChangeAspect="1"/>
          </p:cNvPicPr>
          <p:nvPr/>
        </p:nvPicPr>
        <p:blipFill>
          <a:blip r:embed="rId2">
            <a:extLst/>
          </a:blip>
          <a:stretch>
            <a:fillRect/>
          </a:stretch>
        </p:blipFill>
        <p:spPr>
          <a:xfrm>
            <a:off x="6400776" y="2197993"/>
            <a:ext cx="945548" cy="945549"/>
          </a:xfrm>
          <a:prstGeom prst="rect">
            <a:avLst/>
          </a:prstGeom>
          <a:ln w="12700">
            <a:miter lim="400000"/>
          </a:ln>
        </p:spPr>
      </p:pic>
      <p:sp>
        <p:nvSpPr>
          <p:cNvPr id="12744" name="Circle"/>
          <p:cNvSpPr/>
          <p:nvPr/>
        </p:nvSpPr>
        <p:spPr>
          <a:xfrm>
            <a:off x="6624426" y="2330829"/>
            <a:ext cx="523624" cy="523761"/>
          </a:xfrm>
          <a:prstGeom prst="ellipse">
            <a:avLst/>
          </a:prstGeom>
          <a:solidFill>
            <a:srgbClr val="2D5779"/>
          </a:solidFill>
          <a:ln w="12700">
            <a:miter lim="400000"/>
          </a:ln>
        </p:spPr>
        <p:txBody>
          <a:bodyPr lIns="45719" rIns="45719" anchor="ctr"/>
          <a:lstStyle/>
          <a:p>
            <a:pPr algn="ctr" defTabSz="2173203">
              <a:defRPr sz="6700">
                <a:solidFill>
                  <a:srgbClr val="FFFFFF"/>
                </a:solidFill>
              </a:defRPr>
            </a:pPr>
          </a:p>
        </p:txBody>
      </p:sp>
      <p:pic>
        <p:nvPicPr>
          <p:cNvPr id="12745" name="image2.png" descr="image2.png"/>
          <p:cNvPicPr>
            <a:picLocks noChangeAspect="1"/>
          </p:cNvPicPr>
          <p:nvPr/>
        </p:nvPicPr>
        <p:blipFill>
          <a:blip r:embed="rId2">
            <a:extLst/>
          </a:blip>
          <a:stretch>
            <a:fillRect/>
          </a:stretch>
        </p:blipFill>
        <p:spPr>
          <a:xfrm>
            <a:off x="4183647" y="3500130"/>
            <a:ext cx="945548" cy="945548"/>
          </a:xfrm>
          <a:prstGeom prst="rect">
            <a:avLst/>
          </a:prstGeom>
          <a:ln w="12700">
            <a:miter lim="400000"/>
          </a:ln>
        </p:spPr>
      </p:pic>
      <p:sp>
        <p:nvSpPr>
          <p:cNvPr id="12746" name="Circle"/>
          <p:cNvSpPr/>
          <p:nvPr/>
        </p:nvSpPr>
        <p:spPr>
          <a:xfrm>
            <a:off x="4407297" y="3632966"/>
            <a:ext cx="523624" cy="523760"/>
          </a:xfrm>
          <a:prstGeom prst="ellipse">
            <a:avLst/>
          </a:prstGeom>
          <a:solidFill>
            <a:srgbClr val="923339"/>
          </a:solidFill>
          <a:ln w="12700">
            <a:miter lim="400000"/>
          </a:ln>
        </p:spPr>
        <p:txBody>
          <a:bodyPr lIns="45719" rIns="45719" anchor="ctr"/>
          <a:lstStyle/>
          <a:p>
            <a:pPr algn="ctr" defTabSz="2173203">
              <a:defRPr sz="6700">
                <a:solidFill>
                  <a:srgbClr val="FFFFFF"/>
                </a:solidFill>
              </a:defRPr>
            </a:pPr>
          </a:p>
        </p:txBody>
      </p:sp>
      <p:pic>
        <p:nvPicPr>
          <p:cNvPr id="12747" name="image2.png" descr="image2.png"/>
          <p:cNvPicPr>
            <a:picLocks noChangeAspect="1"/>
          </p:cNvPicPr>
          <p:nvPr/>
        </p:nvPicPr>
        <p:blipFill>
          <a:blip r:embed="rId2">
            <a:extLst/>
          </a:blip>
          <a:stretch>
            <a:fillRect/>
          </a:stretch>
        </p:blipFill>
        <p:spPr>
          <a:xfrm>
            <a:off x="4909269" y="4882171"/>
            <a:ext cx="945549" cy="945549"/>
          </a:xfrm>
          <a:prstGeom prst="rect">
            <a:avLst/>
          </a:prstGeom>
          <a:ln w="12700">
            <a:miter lim="400000"/>
          </a:ln>
        </p:spPr>
      </p:pic>
      <p:sp>
        <p:nvSpPr>
          <p:cNvPr id="12748" name="Circle"/>
          <p:cNvSpPr/>
          <p:nvPr/>
        </p:nvSpPr>
        <p:spPr>
          <a:xfrm>
            <a:off x="5132920" y="5015007"/>
            <a:ext cx="523623" cy="523760"/>
          </a:xfrm>
          <a:prstGeom prst="ellipse">
            <a:avLst/>
          </a:prstGeom>
          <a:solidFill>
            <a:srgbClr val="323232"/>
          </a:solidFill>
          <a:ln w="12700">
            <a:miter lim="400000"/>
          </a:ln>
        </p:spPr>
        <p:txBody>
          <a:bodyPr lIns="45719" rIns="45719" anchor="ctr"/>
          <a:lstStyle/>
          <a:p>
            <a:pPr algn="ctr" defTabSz="2173203">
              <a:defRPr sz="6700">
                <a:solidFill>
                  <a:srgbClr val="FFFFFF"/>
                </a:solidFill>
              </a:defRPr>
            </a:pPr>
          </a:p>
        </p:txBody>
      </p:sp>
      <p:pic>
        <p:nvPicPr>
          <p:cNvPr id="12749" name="image2.png" descr="image2.png"/>
          <p:cNvPicPr>
            <a:picLocks noChangeAspect="1"/>
          </p:cNvPicPr>
          <p:nvPr/>
        </p:nvPicPr>
        <p:blipFill>
          <a:blip r:embed="rId2">
            <a:extLst/>
          </a:blip>
          <a:stretch>
            <a:fillRect/>
          </a:stretch>
        </p:blipFill>
        <p:spPr>
          <a:xfrm>
            <a:off x="4956103" y="2196052"/>
            <a:ext cx="945548" cy="945549"/>
          </a:xfrm>
          <a:prstGeom prst="rect">
            <a:avLst/>
          </a:prstGeom>
          <a:ln w="12700">
            <a:miter lim="400000"/>
          </a:ln>
        </p:spPr>
      </p:pic>
      <p:sp>
        <p:nvSpPr>
          <p:cNvPr id="12750" name="Circle"/>
          <p:cNvSpPr/>
          <p:nvPr/>
        </p:nvSpPr>
        <p:spPr>
          <a:xfrm>
            <a:off x="5179753" y="2328888"/>
            <a:ext cx="523624" cy="523761"/>
          </a:xfrm>
          <a:prstGeom prst="ellipse">
            <a:avLst/>
          </a:prstGeom>
          <a:solidFill>
            <a:srgbClr val="C19859"/>
          </a:solidFill>
          <a:ln w="12700">
            <a:miter lim="400000"/>
          </a:ln>
        </p:spPr>
        <p:txBody>
          <a:bodyPr lIns="45719" rIns="45719" anchor="ctr"/>
          <a:lstStyle/>
          <a:p>
            <a:pPr algn="ctr" defTabSz="2173203">
              <a:defRPr sz="6700">
                <a:solidFill>
                  <a:srgbClr val="FFFFFF"/>
                </a:solidFill>
              </a:defRPr>
            </a:pPr>
          </a:p>
        </p:txBody>
      </p:sp>
      <p:sp>
        <p:nvSpPr>
          <p:cNvPr id="12751" name="Rectangle 72"/>
          <p:cNvSpPr txBox="1"/>
          <p:nvPr/>
        </p:nvSpPr>
        <p:spPr>
          <a:xfrm>
            <a:off x="572314" y="2049473"/>
            <a:ext cx="2981676" cy="837676"/>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marL="285750" indent="-285750">
              <a:lnSpc>
                <a:spcPct val="90000"/>
              </a:lnSpc>
              <a:buSzPct val="100000"/>
              <a:buFont typeface="Raleway"/>
              <a:buChar char="•"/>
              <a:defRPr sz="1100"/>
            </a:lvl1pPr>
          </a:lstStyle>
          <a:p>
            <a:pPr/>
            <a:r>
              <a:t>Description</a:t>
            </a:r>
          </a:p>
        </p:txBody>
      </p:sp>
      <p:sp>
        <p:nvSpPr>
          <p:cNvPr id="12752" name="Rectangle"/>
          <p:cNvSpPr/>
          <p:nvPr/>
        </p:nvSpPr>
        <p:spPr>
          <a:xfrm>
            <a:off x="502350" y="3165043"/>
            <a:ext cx="3254772" cy="1448083"/>
          </a:xfrm>
          <a:prstGeom prst="rect">
            <a:avLst/>
          </a:prstGeom>
          <a:solidFill>
            <a:srgbClr val="EFEFEF"/>
          </a:solidFill>
          <a:ln w="12700">
            <a:miter lim="400000"/>
          </a:ln>
        </p:spPr>
        <p:txBody>
          <a:bodyPr lIns="45719" rIns="45719" anchor="ctr"/>
          <a:lstStyle/>
          <a:p>
            <a:pPr/>
          </a:p>
        </p:txBody>
      </p:sp>
      <p:sp>
        <p:nvSpPr>
          <p:cNvPr id="12753" name="TextBox 145"/>
          <p:cNvSpPr txBox="1"/>
          <p:nvPr/>
        </p:nvSpPr>
        <p:spPr>
          <a:xfrm>
            <a:off x="766133" y="3228333"/>
            <a:ext cx="2879514" cy="47600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b="1" sz="1400">
                <a:latin typeface="Raleway Regular"/>
                <a:ea typeface="Raleway Regular"/>
                <a:cs typeface="Raleway Regular"/>
                <a:sym typeface="Raleway Regular"/>
              </a:defRPr>
            </a:lvl1pPr>
          </a:lstStyle>
          <a:p>
            <a:pPr/>
            <a:r>
              <a:t>Title</a:t>
            </a:r>
          </a:p>
        </p:txBody>
      </p:sp>
      <p:sp>
        <p:nvSpPr>
          <p:cNvPr id="12754" name="Rectangle 72"/>
          <p:cNvSpPr txBox="1"/>
          <p:nvPr/>
        </p:nvSpPr>
        <p:spPr>
          <a:xfrm>
            <a:off x="572314" y="3705435"/>
            <a:ext cx="2981676" cy="83767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marL="285750" indent="-285750">
              <a:lnSpc>
                <a:spcPct val="90000"/>
              </a:lnSpc>
              <a:buSzPct val="100000"/>
              <a:buFont typeface="Raleway"/>
              <a:buChar char="•"/>
              <a:defRPr sz="1100"/>
            </a:lvl1pPr>
          </a:lstStyle>
          <a:p>
            <a:pPr/>
            <a:r>
              <a:t>Description</a:t>
            </a:r>
          </a:p>
        </p:txBody>
      </p:sp>
      <p:sp>
        <p:nvSpPr>
          <p:cNvPr id="12755" name="Rectangle"/>
          <p:cNvSpPr/>
          <p:nvPr/>
        </p:nvSpPr>
        <p:spPr>
          <a:xfrm>
            <a:off x="502350" y="4878812"/>
            <a:ext cx="3254772" cy="1448083"/>
          </a:xfrm>
          <a:prstGeom prst="rect">
            <a:avLst/>
          </a:prstGeom>
          <a:solidFill>
            <a:srgbClr val="EFEFEF"/>
          </a:solidFill>
          <a:ln w="12700">
            <a:miter lim="400000"/>
          </a:ln>
        </p:spPr>
        <p:txBody>
          <a:bodyPr lIns="45719" rIns="45719" anchor="ctr"/>
          <a:lstStyle/>
          <a:p>
            <a:pPr/>
          </a:p>
        </p:txBody>
      </p:sp>
      <p:sp>
        <p:nvSpPr>
          <p:cNvPr id="12756" name="TextBox 145"/>
          <p:cNvSpPr txBox="1"/>
          <p:nvPr/>
        </p:nvSpPr>
        <p:spPr>
          <a:xfrm>
            <a:off x="766133" y="4942102"/>
            <a:ext cx="2879514" cy="47600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b="1" sz="1400">
                <a:latin typeface="Raleway Regular"/>
                <a:ea typeface="Raleway Regular"/>
                <a:cs typeface="Raleway Regular"/>
                <a:sym typeface="Raleway Regular"/>
              </a:defRPr>
            </a:lvl1pPr>
          </a:lstStyle>
          <a:p>
            <a:pPr/>
            <a:r>
              <a:t>Title</a:t>
            </a:r>
          </a:p>
        </p:txBody>
      </p:sp>
      <p:sp>
        <p:nvSpPr>
          <p:cNvPr id="12757" name="Rectangle 72"/>
          <p:cNvSpPr txBox="1"/>
          <p:nvPr/>
        </p:nvSpPr>
        <p:spPr>
          <a:xfrm>
            <a:off x="572314" y="5419203"/>
            <a:ext cx="2981676" cy="837676"/>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marL="285750" indent="-285750">
              <a:lnSpc>
                <a:spcPct val="90000"/>
              </a:lnSpc>
              <a:buSzPct val="100000"/>
              <a:buFont typeface="Raleway"/>
              <a:buChar char="•"/>
              <a:defRPr sz="1100"/>
            </a:lvl1pPr>
          </a:lstStyle>
          <a:p>
            <a:pPr/>
            <a:r>
              <a:t>Description</a:t>
            </a:r>
          </a:p>
        </p:txBody>
      </p:sp>
      <p:sp>
        <p:nvSpPr>
          <p:cNvPr id="12758" name="Rectangle"/>
          <p:cNvSpPr/>
          <p:nvPr/>
        </p:nvSpPr>
        <p:spPr>
          <a:xfrm>
            <a:off x="8560940" y="1509082"/>
            <a:ext cx="3254772" cy="1448083"/>
          </a:xfrm>
          <a:prstGeom prst="rect">
            <a:avLst/>
          </a:prstGeom>
          <a:solidFill>
            <a:srgbClr val="EFEFEF"/>
          </a:solidFill>
          <a:ln w="12700">
            <a:miter lim="400000"/>
          </a:ln>
        </p:spPr>
        <p:txBody>
          <a:bodyPr lIns="45719" rIns="45719" anchor="ctr"/>
          <a:lstStyle/>
          <a:p>
            <a:pPr/>
          </a:p>
        </p:txBody>
      </p:sp>
      <p:sp>
        <p:nvSpPr>
          <p:cNvPr id="12759" name="TextBox 145"/>
          <p:cNvSpPr txBox="1"/>
          <p:nvPr/>
        </p:nvSpPr>
        <p:spPr>
          <a:xfrm>
            <a:off x="8835980" y="1572371"/>
            <a:ext cx="2879514" cy="47600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b="1" sz="1400">
                <a:latin typeface="Raleway Regular"/>
                <a:ea typeface="Raleway Regular"/>
                <a:cs typeface="Raleway Regular"/>
                <a:sym typeface="Raleway Regular"/>
              </a:defRPr>
            </a:lvl1pPr>
          </a:lstStyle>
          <a:p>
            <a:pPr/>
            <a:r>
              <a:t>Title</a:t>
            </a:r>
          </a:p>
        </p:txBody>
      </p:sp>
      <p:sp>
        <p:nvSpPr>
          <p:cNvPr id="12760" name="Rectangle 72"/>
          <p:cNvSpPr txBox="1"/>
          <p:nvPr/>
        </p:nvSpPr>
        <p:spPr>
          <a:xfrm>
            <a:off x="8630904" y="2049473"/>
            <a:ext cx="2981676" cy="97627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marL="285750" indent="-285750">
              <a:lnSpc>
                <a:spcPct val="90000"/>
              </a:lnSpc>
              <a:buSzPct val="100000"/>
              <a:buFont typeface="Raleway"/>
              <a:buChar char="•"/>
              <a:defRPr sz="1100"/>
            </a:lvl1pPr>
          </a:lstStyle>
          <a:p>
            <a:pPr/>
            <a:r>
              <a:t>Description</a:t>
            </a:r>
          </a:p>
        </p:txBody>
      </p:sp>
      <p:sp>
        <p:nvSpPr>
          <p:cNvPr id="12761" name="Rectangle"/>
          <p:cNvSpPr/>
          <p:nvPr/>
        </p:nvSpPr>
        <p:spPr>
          <a:xfrm>
            <a:off x="8560940" y="3165043"/>
            <a:ext cx="3254772" cy="1448083"/>
          </a:xfrm>
          <a:prstGeom prst="rect">
            <a:avLst/>
          </a:prstGeom>
          <a:solidFill>
            <a:srgbClr val="EFEFEF"/>
          </a:solidFill>
          <a:ln w="12700">
            <a:miter lim="400000"/>
          </a:ln>
        </p:spPr>
        <p:txBody>
          <a:bodyPr lIns="45719" rIns="45719" anchor="ctr"/>
          <a:lstStyle/>
          <a:p>
            <a:pPr/>
          </a:p>
        </p:txBody>
      </p:sp>
      <p:sp>
        <p:nvSpPr>
          <p:cNvPr id="12762" name="TextBox 145"/>
          <p:cNvSpPr txBox="1"/>
          <p:nvPr/>
        </p:nvSpPr>
        <p:spPr>
          <a:xfrm>
            <a:off x="8835980" y="3228333"/>
            <a:ext cx="2289363" cy="47600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b="1" sz="1400">
                <a:latin typeface="Raleway Regular"/>
                <a:ea typeface="Raleway Regular"/>
                <a:cs typeface="Raleway Regular"/>
                <a:sym typeface="Raleway Regular"/>
              </a:defRPr>
            </a:lvl1pPr>
          </a:lstStyle>
          <a:p>
            <a:pPr/>
            <a:r>
              <a:t>Title</a:t>
            </a:r>
          </a:p>
        </p:txBody>
      </p:sp>
      <p:sp>
        <p:nvSpPr>
          <p:cNvPr id="12763" name="Rectangle 72"/>
          <p:cNvSpPr txBox="1"/>
          <p:nvPr/>
        </p:nvSpPr>
        <p:spPr>
          <a:xfrm>
            <a:off x="8630904" y="3705435"/>
            <a:ext cx="2981676" cy="7271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marL="285750" indent="-285750">
              <a:lnSpc>
                <a:spcPct val="90000"/>
              </a:lnSpc>
              <a:buSzPct val="100000"/>
              <a:buFont typeface="Raleway"/>
              <a:buChar char="•"/>
              <a:defRPr sz="1100"/>
            </a:lvl1pPr>
          </a:lstStyle>
          <a:p>
            <a:pPr/>
            <a:r>
              <a:t>Description</a:t>
            </a:r>
          </a:p>
        </p:txBody>
      </p:sp>
      <p:sp>
        <p:nvSpPr>
          <p:cNvPr id="12764" name="Rectangle"/>
          <p:cNvSpPr/>
          <p:nvPr/>
        </p:nvSpPr>
        <p:spPr>
          <a:xfrm>
            <a:off x="8560940" y="4878812"/>
            <a:ext cx="3254772" cy="1448083"/>
          </a:xfrm>
          <a:prstGeom prst="rect">
            <a:avLst/>
          </a:prstGeom>
          <a:solidFill>
            <a:srgbClr val="EFEFEF"/>
          </a:solidFill>
          <a:ln w="12700">
            <a:miter lim="400000"/>
          </a:ln>
        </p:spPr>
        <p:txBody>
          <a:bodyPr lIns="45719" rIns="45719" anchor="ctr"/>
          <a:lstStyle/>
          <a:p>
            <a:pPr/>
          </a:p>
        </p:txBody>
      </p:sp>
      <p:sp>
        <p:nvSpPr>
          <p:cNvPr id="12765" name="TextBox 145"/>
          <p:cNvSpPr txBox="1"/>
          <p:nvPr/>
        </p:nvSpPr>
        <p:spPr>
          <a:xfrm>
            <a:off x="8835980" y="4942102"/>
            <a:ext cx="2879514" cy="47600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b="1" sz="1400">
                <a:latin typeface="Raleway Regular"/>
                <a:ea typeface="Raleway Regular"/>
                <a:cs typeface="Raleway Regular"/>
                <a:sym typeface="Raleway Regular"/>
              </a:defRPr>
            </a:lvl1pPr>
          </a:lstStyle>
          <a:p>
            <a:pPr/>
            <a:r>
              <a:t>Title</a:t>
            </a:r>
          </a:p>
        </p:txBody>
      </p:sp>
      <p:sp>
        <p:nvSpPr>
          <p:cNvPr id="12766" name="Rectangle 72"/>
          <p:cNvSpPr txBox="1"/>
          <p:nvPr/>
        </p:nvSpPr>
        <p:spPr>
          <a:xfrm>
            <a:off x="8630904" y="5419203"/>
            <a:ext cx="2981676" cy="74835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marL="285750" indent="-285750">
              <a:lnSpc>
                <a:spcPct val="90000"/>
              </a:lnSpc>
              <a:buSzPct val="100000"/>
              <a:buFont typeface="Raleway"/>
              <a:buChar char="•"/>
              <a:defRPr sz="1100"/>
            </a:lvl1pPr>
          </a:lstStyle>
          <a:p>
            <a:pPr/>
            <a:r>
              <a:t>Description</a:t>
            </a:r>
          </a:p>
        </p:txBody>
      </p:sp>
      <p:sp>
        <p:nvSpPr>
          <p:cNvPr id="12767" name="TextBox 145"/>
          <p:cNvSpPr txBox="1"/>
          <p:nvPr/>
        </p:nvSpPr>
        <p:spPr>
          <a:xfrm>
            <a:off x="5275762" y="2288563"/>
            <a:ext cx="303682" cy="52774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3400">
                <a:solidFill>
                  <a:srgbClr val="FFFFFF"/>
                </a:solidFill>
                <a:latin typeface="Raleway Regular"/>
                <a:ea typeface="Raleway Regular"/>
                <a:cs typeface="Raleway Regular"/>
                <a:sym typeface="Raleway Regular"/>
              </a:defRPr>
            </a:lvl1pPr>
          </a:lstStyle>
          <a:p>
            <a:pPr/>
            <a:r>
              <a:t>1</a:t>
            </a:r>
          </a:p>
        </p:txBody>
      </p:sp>
      <p:sp>
        <p:nvSpPr>
          <p:cNvPr id="12768" name="TextBox 145"/>
          <p:cNvSpPr txBox="1"/>
          <p:nvPr/>
        </p:nvSpPr>
        <p:spPr>
          <a:xfrm>
            <a:off x="4504568" y="3599813"/>
            <a:ext cx="303682" cy="52774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3400">
                <a:solidFill>
                  <a:srgbClr val="FFFFFF"/>
                </a:solidFill>
                <a:latin typeface="Raleway Regular"/>
                <a:ea typeface="Raleway Regular"/>
                <a:cs typeface="Raleway Regular"/>
                <a:sym typeface="Raleway Regular"/>
              </a:defRPr>
            </a:lvl1pPr>
          </a:lstStyle>
          <a:p>
            <a:pPr/>
            <a:r>
              <a:t>2</a:t>
            </a:r>
          </a:p>
        </p:txBody>
      </p:sp>
      <p:sp>
        <p:nvSpPr>
          <p:cNvPr id="12769" name="TextBox 145"/>
          <p:cNvSpPr txBox="1"/>
          <p:nvPr/>
        </p:nvSpPr>
        <p:spPr>
          <a:xfrm>
            <a:off x="5217502" y="4948530"/>
            <a:ext cx="303682" cy="52774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3400">
                <a:solidFill>
                  <a:srgbClr val="FFFFFF"/>
                </a:solidFill>
                <a:latin typeface="Raleway Regular"/>
                <a:ea typeface="Raleway Regular"/>
                <a:cs typeface="Raleway Regular"/>
                <a:sym typeface="Raleway Regular"/>
              </a:defRPr>
            </a:lvl1pPr>
          </a:lstStyle>
          <a:p>
            <a:pPr/>
            <a:r>
              <a:t>3</a:t>
            </a:r>
          </a:p>
        </p:txBody>
      </p:sp>
      <p:sp>
        <p:nvSpPr>
          <p:cNvPr id="12770" name="TextBox 145"/>
          <p:cNvSpPr txBox="1"/>
          <p:nvPr/>
        </p:nvSpPr>
        <p:spPr>
          <a:xfrm>
            <a:off x="6773897" y="4888168"/>
            <a:ext cx="303681" cy="52774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3400">
                <a:solidFill>
                  <a:srgbClr val="FFFFFF"/>
                </a:solidFill>
                <a:latin typeface="Raleway Regular"/>
                <a:ea typeface="Raleway Regular"/>
                <a:cs typeface="Raleway Regular"/>
                <a:sym typeface="Raleway Regular"/>
              </a:defRPr>
            </a:lvl1pPr>
          </a:lstStyle>
          <a:p>
            <a:pPr/>
            <a:r>
              <a:t>4</a:t>
            </a:r>
          </a:p>
        </p:txBody>
      </p:sp>
      <p:sp>
        <p:nvSpPr>
          <p:cNvPr id="12771" name="TextBox 145"/>
          <p:cNvSpPr txBox="1"/>
          <p:nvPr/>
        </p:nvSpPr>
        <p:spPr>
          <a:xfrm>
            <a:off x="7527836" y="3631445"/>
            <a:ext cx="303682" cy="52774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3400">
                <a:solidFill>
                  <a:srgbClr val="FFFFFF"/>
                </a:solidFill>
                <a:latin typeface="Raleway Regular"/>
                <a:ea typeface="Raleway Regular"/>
                <a:cs typeface="Raleway Regular"/>
                <a:sym typeface="Raleway Regular"/>
              </a:defRPr>
            </a:lvl1pPr>
          </a:lstStyle>
          <a:p>
            <a:pPr/>
            <a:r>
              <a:t>5</a:t>
            </a:r>
          </a:p>
        </p:txBody>
      </p:sp>
      <p:sp>
        <p:nvSpPr>
          <p:cNvPr id="12772" name="TextBox 145"/>
          <p:cNvSpPr txBox="1"/>
          <p:nvPr/>
        </p:nvSpPr>
        <p:spPr>
          <a:xfrm>
            <a:off x="6721698" y="2305429"/>
            <a:ext cx="303681" cy="52774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3400">
                <a:solidFill>
                  <a:srgbClr val="FFFFFF"/>
                </a:solidFill>
                <a:latin typeface="Raleway Regular"/>
                <a:ea typeface="Raleway Regular"/>
                <a:cs typeface="Raleway Regular"/>
                <a:sym typeface="Raleway Regular"/>
              </a:defRPr>
            </a:lvl1pPr>
          </a:lstStyle>
          <a:p>
            <a:pPr/>
            <a:r>
              <a:t>6</a:t>
            </a:r>
          </a:p>
        </p:txBody>
      </p:sp>
      <p:grpSp>
        <p:nvGrpSpPr>
          <p:cNvPr id="12775" name="Group"/>
          <p:cNvGrpSpPr/>
          <p:nvPr/>
        </p:nvGrpSpPr>
        <p:grpSpPr>
          <a:xfrm>
            <a:off x="376288" y="1507891"/>
            <a:ext cx="350261" cy="514389"/>
            <a:chOff x="0" y="0"/>
            <a:chExt cx="350259" cy="514387"/>
          </a:xfrm>
        </p:grpSpPr>
        <p:sp>
          <p:nvSpPr>
            <p:cNvPr id="12773" name="Triangle"/>
            <p:cNvSpPr/>
            <p:nvPr/>
          </p:nvSpPr>
          <p:spPr>
            <a:xfrm>
              <a:off x="0" y="60046"/>
              <a:ext cx="132005" cy="454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947543"/>
            </a:solidFill>
            <a:ln w="12700" cap="flat">
              <a:noFill/>
              <a:miter lim="400000"/>
            </a:ln>
            <a:effectLst/>
          </p:spPr>
          <p:txBody>
            <a:bodyPr wrap="square" lIns="45718" tIns="45718" rIns="45718" bIns="45718" numCol="1" anchor="t">
              <a:noAutofit/>
            </a:bodyPr>
            <a:lstStyle/>
            <a:p>
              <a:pPr defTabSz="2173203">
                <a:defRPr sz="6700"/>
              </a:pPr>
            </a:p>
          </p:txBody>
        </p:sp>
        <p:sp>
          <p:nvSpPr>
            <p:cNvPr id="12774" name="Shape"/>
            <p:cNvSpPr/>
            <p:nvPr/>
          </p:nvSpPr>
          <p:spPr>
            <a:xfrm rot="16200000">
              <a:off x="-39795" y="39794"/>
              <a:ext cx="429850" cy="350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B69B6A"/>
            </a:solidFill>
            <a:ln w="12700" cap="flat">
              <a:noFill/>
              <a:miter lim="400000"/>
            </a:ln>
            <a:effectLst/>
          </p:spPr>
          <p:txBody>
            <a:bodyPr wrap="square" lIns="45718" tIns="45718" rIns="45718" bIns="45718" numCol="1" anchor="t">
              <a:noAutofit/>
            </a:bodyPr>
            <a:lstStyle/>
            <a:p>
              <a:pPr defTabSz="2173203">
                <a:defRPr sz="6700"/>
              </a:pPr>
            </a:p>
          </p:txBody>
        </p:sp>
      </p:grpSp>
      <p:sp>
        <p:nvSpPr>
          <p:cNvPr id="12776" name="TextBox 145"/>
          <p:cNvSpPr txBox="1"/>
          <p:nvPr/>
        </p:nvSpPr>
        <p:spPr>
          <a:xfrm>
            <a:off x="766133" y="1572371"/>
            <a:ext cx="2879514" cy="47600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b="1" sz="1400">
                <a:latin typeface="Raleway Regular"/>
                <a:ea typeface="Raleway Regular"/>
                <a:cs typeface="Raleway Regular"/>
                <a:sym typeface="Raleway Regular"/>
              </a:defRPr>
            </a:lvl1pPr>
          </a:lstStyle>
          <a:p>
            <a:pPr/>
            <a:r>
              <a:t>Title</a:t>
            </a:r>
          </a:p>
        </p:txBody>
      </p:sp>
      <p:sp>
        <p:nvSpPr>
          <p:cNvPr id="12777" name="TextBox 145"/>
          <p:cNvSpPr txBox="1"/>
          <p:nvPr/>
        </p:nvSpPr>
        <p:spPr>
          <a:xfrm>
            <a:off x="399578" y="1529031"/>
            <a:ext cx="303681" cy="381147"/>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2200">
                <a:solidFill>
                  <a:srgbClr val="FFFFFF"/>
                </a:solidFill>
                <a:latin typeface="Raleway Regular"/>
                <a:ea typeface="Raleway Regular"/>
                <a:cs typeface="Raleway Regular"/>
                <a:sym typeface="Raleway Regular"/>
              </a:defRPr>
            </a:lvl1pPr>
          </a:lstStyle>
          <a:p>
            <a:pPr/>
            <a:r>
              <a:t>1</a:t>
            </a:r>
          </a:p>
        </p:txBody>
      </p:sp>
      <p:grpSp>
        <p:nvGrpSpPr>
          <p:cNvPr id="12780" name="Group"/>
          <p:cNvGrpSpPr/>
          <p:nvPr/>
        </p:nvGrpSpPr>
        <p:grpSpPr>
          <a:xfrm>
            <a:off x="376288" y="3166576"/>
            <a:ext cx="350261" cy="514388"/>
            <a:chOff x="0" y="0"/>
            <a:chExt cx="350259" cy="514387"/>
          </a:xfrm>
        </p:grpSpPr>
        <p:sp>
          <p:nvSpPr>
            <p:cNvPr id="12778" name="Triangle"/>
            <p:cNvSpPr/>
            <p:nvPr/>
          </p:nvSpPr>
          <p:spPr>
            <a:xfrm>
              <a:off x="0" y="60046"/>
              <a:ext cx="132005" cy="454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662B2D"/>
            </a:solidFill>
            <a:ln w="12700" cap="flat">
              <a:noFill/>
              <a:miter lim="400000"/>
            </a:ln>
            <a:effectLst/>
          </p:spPr>
          <p:txBody>
            <a:bodyPr wrap="square" lIns="45718" tIns="45718" rIns="45718" bIns="45718" numCol="1" anchor="t">
              <a:noAutofit/>
            </a:bodyPr>
            <a:lstStyle/>
            <a:p>
              <a:pPr defTabSz="2173203">
                <a:defRPr sz="6700"/>
              </a:pPr>
            </a:p>
          </p:txBody>
        </p:sp>
        <p:sp>
          <p:nvSpPr>
            <p:cNvPr id="12779" name="Shape"/>
            <p:cNvSpPr/>
            <p:nvPr/>
          </p:nvSpPr>
          <p:spPr>
            <a:xfrm rot="16200000">
              <a:off x="-39795" y="39794"/>
              <a:ext cx="429850" cy="350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87393C"/>
            </a:solidFill>
            <a:ln w="12700" cap="flat">
              <a:noFill/>
              <a:miter lim="400000"/>
            </a:ln>
            <a:effectLst/>
          </p:spPr>
          <p:txBody>
            <a:bodyPr wrap="square" lIns="45718" tIns="45718" rIns="45718" bIns="45718" numCol="1" anchor="t">
              <a:noAutofit/>
            </a:bodyPr>
            <a:lstStyle/>
            <a:p>
              <a:pPr defTabSz="2173203">
                <a:defRPr sz="6700"/>
              </a:pPr>
            </a:p>
          </p:txBody>
        </p:sp>
      </p:grpSp>
      <p:sp>
        <p:nvSpPr>
          <p:cNvPr id="12781" name="TextBox 145"/>
          <p:cNvSpPr txBox="1"/>
          <p:nvPr/>
        </p:nvSpPr>
        <p:spPr>
          <a:xfrm>
            <a:off x="399578" y="3186675"/>
            <a:ext cx="303681" cy="381147"/>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2200">
                <a:solidFill>
                  <a:srgbClr val="FFFFFF"/>
                </a:solidFill>
                <a:latin typeface="Raleway Regular"/>
                <a:ea typeface="Raleway Regular"/>
                <a:cs typeface="Raleway Regular"/>
                <a:sym typeface="Raleway Regular"/>
              </a:defRPr>
            </a:lvl1pPr>
          </a:lstStyle>
          <a:p>
            <a:pPr/>
            <a:r>
              <a:t>2</a:t>
            </a:r>
          </a:p>
        </p:txBody>
      </p:sp>
      <p:grpSp>
        <p:nvGrpSpPr>
          <p:cNvPr id="12784" name="Group"/>
          <p:cNvGrpSpPr/>
          <p:nvPr/>
        </p:nvGrpSpPr>
        <p:grpSpPr>
          <a:xfrm>
            <a:off x="376288" y="4886624"/>
            <a:ext cx="350261" cy="514388"/>
            <a:chOff x="0" y="0"/>
            <a:chExt cx="350259" cy="514387"/>
          </a:xfrm>
        </p:grpSpPr>
        <p:sp>
          <p:nvSpPr>
            <p:cNvPr id="12782" name="Triangle"/>
            <p:cNvSpPr/>
            <p:nvPr/>
          </p:nvSpPr>
          <p:spPr>
            <a:xfrm>
              <a:off x="0" y="60046"/>
              <a:ext cx="132005" cy="454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000000"/>
            </a:solidFill>
            <a:ln w="12700" cap="flat">
              <a:noFill/>
              <a:miter lim="400000"/>
            </a:ln>
            <a:effectLst/>
          </p:spPr>
          <p:txBody>
            <a:bodyPr wrap="square" lIns="45718" tIns="45718" rIns="45718" bIns="45718" numCol="1" anchor="t">
              <a:noAutofit/>
            </a:bodyPr>
            <a:lstStyle/>
            <a:p>
              <a:pPr defTabSz="2173203">
                <a:defRPr sz="6700"/>
              </a:pPr>
            </a:p>
          </p:txBody>
        </p:sp>
        <p:sp>
          <p:nvSpPr>
            <p:cNvPr id="12783" name="Shape"/>
            <p:cNvSpPr/>
            <p:nvPr/>
          </p:nvSpPr>
          <p:spPr>
            <a:xfrm rot="16200000">
              <a:off x="-39795" y="39794"/>
              <a:ext cx="429850" cy="350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323232"/>
            </a:solidFill>
            <a:ln w="12700" cap="flat">
              <a:noFill/>
              <a:miter lim="400000"/>
            </a:ln>
            <a:effectLst/>
          </p:spPr>
          <p:txBody>
            <a:bodyPr wrap="square" lIns="45718" tIns="45718" rIns="45718" bIns="45718" numCol="1" anchor="t">
              <a:noAutofit/>
            </a:bodyPr>
            <a:lstStyle/>
            <a:p>
              <a:pPr defTabSz="2173203">
                <a:defRPr sz="6700"/>
              </a:pPr>
            </a:p>
          </p:txBody>
        </p:sp>
      </p:grpSp>
      <p:sp>
        <p:nvSpPr>
          <p:cNvPr id="12785" name="TextBox 145"/>
          <p:cNvSpPr txBox="1"/>
          <p:nvPr/>
        </p:nvSpPr>
        <p:spPr>
          <a:xfrm>
            <a:off x="399578" y="4888221"/>
            <a:ext cx="303681" cy="381147"/>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2200">
                <a:solidFill>
                  <a:srgbClr val="FFFFFF"/>
                </a:solidFill>
                <a:latin typeface="Raleway Regular"/>
                <a:ea typeface="Raleway Regular"/>
                <a:cs typeface="Raleway Regular"/>
                <a:sym typeface="Raleway Regular"/>
              </a:defRPr>
            </a:lvl1pPr>
          </a:lstStyle>
          <a:p>
            <a:pPr/>
            <a:r>
              <a:t>3</a:t>
            </a:r>
          </a:p>
        </p:txBody>
      </p:sp>
      <p:grpSp>
        <p:nvGrpSpPr>
          <p:cNvPr id="12788" name="Group"/>
          <p:cNvGrpSpPr/>
          <p:nvPr/>
        </p:nvGrpSpPr>
        <p:grpSpPr>
          <a:xfrm>
            <a:off x="8443552" y="1507891"/>
            <a:ext cx="350261" cy="514389"/>
            <a:chOff x="0" y="0"/>
            <a:chExt cx="350259" cy="514387"/>
          </a:xfrm>
        </p:grpSpPr>
        <p:sp>
          <p:nvSpPr>
            <p:cNvPr id="12786" name="Triangle"/>
            <p:cNvSpPr/>
            <p:nvPr/>
          </p:nvSpPr>
          <p:spPr>
            <a:xfrm>
              <a:off x="0" y="60046"/>
              <a:ext cx="132005" cy="454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1A344A"/>
            </a:solidFill>
            <a:ln w="12700" cap="flat">
              <a:noFill/>
              <a:miter lim="400000"/>
            </a:ln>
            <a:effectLst/>
          </p:spPr>
          <p:txBody>
            <a:bodyPr wrap="square" lIns="45718" tIns="45718" rIns="45718" bIns="45718" numCol="1" anchor="t">
              <a:noAutofit/>
            </a:bodyPr>
            <a:lstStyle/>
            <a:p>
              <a:pPr defTabSz="2173203">
                <a:defRPr sz="6700"/>
              </a:pPr>
            </a:p>
          </p:txBody>
        </p:sp>
        <p:sp>
          <p:nvSpPr>
            <p:cNvPr id="12787" name="Shape"/>
            <p:cNvSpPr/>
            <p:nvPr/>
          </p:nvSpPr>
          <p:spPr>
            <a:xfrm rot="16200000">
              <a:off x="-39795" y="39794"/>
              <a:ext cx="429850" cy="350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2D5779"/>
            </a:solidFill>
            <a:ln w="12700" cap="flat">
              <a:noFill/>
              <a:miter lim="400000"/>
            </a:ln>
            <a:effectLst/>
          </p:spPr>
          <p:txBody>
            <a:bodyPr wrap="square" lIns="45718" tIns="45718" rIns="45718" bIns="45718" numCol="1" anchor="t">
              <a:noAutofit/>
            </a:bodyPr>
            <a:lstStyle/>
            <a:p>
              <a:pPr defTabSz="2173203">
                <a:defRPr sz="6700"/>
              </a:pPr>
            </a:p>
          </p:txBody>
        </p:sp>
      </p:grpSp>
      <p:sp>
        <p:nvSpPr>
          <p:cNvPr id="12789" name="TextBox 145"/>
          <p:cNvSpPr txBox="1"/>
          <p:nvPr/>
        </p:nvSpPr>
        <p:spPr>
          <a:xfrm>
            <a:off x="8466842" y="1529031"/>
            <a:ext cx="303681" cy="381147"/>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2200">
                <a:solidFill>
                  <a:srgbClr val="FFFFFF"/>
                </a:solidFill>
                <a:latin typeface="Raleway Regular"/>
                <a:ea typeface="Raleway Regular"/>
                <a:cs typeface="Raleway Regular"/>
                <a:sym typeface="Raleway Regular"/>
              </a:defRPr>
            </a:lvl1pPr>
          </a:lstStyle>
          <a:p>
            <a:pPr/>
            <a:r>
              <a:t>6</a:t>
            </a:r>
          </a:p>
        </p:txBody>
      </p:sp>
      <p:grpSp>
        <p:nvGrpSpPr>
          <p:cNvPr id="12792" name="Group"/>
          <p:cNvGrpSpPr/>
          <p:nvPr/>
        </p:nvGrpSpPr>
        <p:grpSpPr>
          <a:xfrm>
            <a:off x="8443552" y="3166576"/>
            <a:ext cx="350261" cy="514388"/>
            <a:chOff x="0" y="0"/>
            <a:chExt cx="350259" cy="514387"/>
          </a:xfrm>
        </p:grpSpPr>
        <p:sp>
          <p:nvSpPr>
            <p:cNvPr id="12790" name="Triangle"/>
            <p:cNvSpPr/>
            <p:nvPr/>
          </p:nvSpPr>
          <p:spPr>
            <a:xfrm>
              <a:off x="0" y="60046"/>
              <a:ext cx="132005" cy="454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B6A886"/>
            </a:solidFill>
            <a:ln w="12700" cap="flat">
              <a:noFill/>
              <a:miter lim="400000"/>
            </a:ln>
            <a:effectLst/>
          </p:spPr>
          <p:txBody>
            <a:bodyPr wrap="square" lIns="45718" tIns="45718" rIns="45718" bIns="45718" numCol="1" anchor="t">
              <a:noAutofit/>
            </a:bodyPr>
            <a:lstStyle/>
            <a:p>
              <a:pPr defTabSz="2173203">
                <a:defRPr sz="6700"/>
              </a:pPr>
            </a:p>
          </p:txBody>
        </p:sp>
        <p:sp>
          <p:nvSpPr>
            <p:cNvPr id="12791" name="Shape"/>
            <p:cNvSpPr/>
            <p:nvPr/>
          </p:nvSpPr>
          <p:spPr>
            <a:xfrm rot="16200000">
              <a:off x="-39795" y="39794"/>
              <a:ext cx="429850" cy="350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CDBD96"/>
            </a:solidFill>
            <a:ln w="12700" cap="flat">
              <a:noFill/>
              <a:miter lim="400000"/>
            </a:ln>
            <a:effectLst/>
          </p:spPr>
          <p:txBody>
            <a:bodyPr wrap="square" lIns="45718" tIns="45718" rIns="45718" bIns="45718" numCol="1" anchor="t">
              <a:noAutofit/>
            </a:bodyPr>
            <a:lstStyle/>
            <a:p>
              <a:pPr defTabSz="2173203">
                <a:defRPr sz="6700"/>
              </a:pPr>
            </a:p>
          </p:txBody>
        </p:sp>
      </p:grpSp>
      <p:sp>
        <p:nvSpPr>
          <p:cNvPr id="12793" name="TextBox 145"/>
          <p:cNvSpPr txBox="1"/>
          <p:nvPr/>
        </p:nvSpPr>
        <p:spPr>
          <a:xfrm>
            <a:off x="8466842" y="3163361"/>
            <a:ext cx="303681" cy="40446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2200">
                <a:solidFill>
                  <a:srgbClr val="FFFFFF"/>
                </a:solidFill>
                <a:latin typeface="Raleway Regular"/>
                <a:ea typeface="Raleway Regular"/>
                <a:cs typeface="Raleway Regular"/>
                <a:sym typeface="Raleway Regular"/>
              </a:defRPr>
            </a:lvl1pPr>
          </a:lstStyle>
          <a:p>
            <a:pPr/>
            <a:r>
              <a:t>5</a:t>
            </a:r>
          </a:p>
        </p:txBody>
      </p:sp>
      <p:grpSp>
        <p:nvGrpSpPr>
          <p:cNvPr id="12796" name="Group"/>
          <p:cNvGrpSpPr/>
          <p:nvPr/>
        </p:nvGrpSpPr>
        <p:grpSpPr>
          <a:xfrm>
            <a:off x="8443552" y="4886624"/>
            <a:ext cx="350261" cy="514388"/>
            <a:chOff x="0" y="0"/>
            <a:chExt cx="350259" cy="514387"/>
          </a:xfrm>
        </p:grpSpPr>
        <p:sp>
          <p:nvSpPr>
            <p:cNvPr id="12794" name="Triangle"/>
            <p:cNvSpPr/>
            <p:nvPr/>
          </p:nvSpPr>
          <p:spPr>
            <a:xfrm>
              <a:off x="0" y="60046"/>
              <a:ext cx="132005" cy="454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8E5D5C"/>
            </a:solidFill>
            <a:ln w="12700" cap="flat">
              <a:noFill/>
              <a:miter lim="400000"/>
            </a:ln>
            <a:effectLst/>
          </p:spPr>
          <p:txBody>
            <a:bodyPr wrap="square" lIns="45718" tIns="45718" rIns="45718" bIns="45718" numCol="1" anchor="t">
              <a:noAutofit/>
            </a:bodyPr>
            <a:lstStyle/>
            <a:p>
              <a:pPr defTabSz="2173203">
                <a:defRPr sz="6700"/>
              </a:pPr>
            </a:p>
          </p:txBody>
        </p:sp>
        <p:sp>
          <p:nvSpPr>
            <p:cNvPr id="12795" name="Shape"/>
            <p:cNvSpPr/>
            <p:nvPr/>
          </p:nvSpPr>
          <p:spPr>
            <a:xfrm rot="16200000">
              <a:off x="-39795" y="39794"/>
              <a:ext cx="429850" cy="350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C27F7D"/>
            </a:solidFill>
            <a:ln w="12700" cap="flat">
              <a:noFill/>
              <a:miter lim="400000"/>
            </a:ln>
            <a:effectLst/>
          </p:spPr>
          <p:txBody>
            <a:bodyPr wrap="square" lIns="45718" tIns="45718" rIns="45718" bIns="45718" numCol="1" anchor="t">
              <a:noAutofit/>
            </a:bodyPr>
            <a:lstStyle/>
            <a:p>
              <a:pPr defTabSz="2173203">
                <a:defRPr sz="6700"/>
              </a:pPr>
            </a:p>
          </p:txBody>
        </p:sp>
      </p:grpSp>
      <p:sp>
        <p:nvSpPr>
          <p:cNvPr id="12797" name="TextBox 145"/>
          <p:cNvSpPr txBox="1"/>
          <p:nvPr/>
        </p:nvSpPr>
        <p:spPr>
          <a:xfrm>
            <a:off x="8466842" y="4888221"/>
            <a:ext cx="303681" cy="381147"/>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b="1" sz="2200">
                <a:solidFill>
                  <a:srgbClr val="FFFFFF"/>
                </a:solidFill>
                <a:latin typeface="Raleway Regular"/>
                <a:ea typeface="Raleway Regular"/>
                <a:cs typeface="Raleway Regular"/>
                <a:sym typeface="Raleway Regular"/>
              </a:defRPr>
            </a:lvl1pPr>
          </a:lstStyle>
          <a:p>
            <a:pPr/>
            <a:r>
              <a:t>4</a:t>
            </a:r>
          </a:p>
        </p:txBody>
      </p:sp>
      <p:sp>
        <p:nvSpPr>
          <p:cNvPr id="12798"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799"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800"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801" name="etisalat_by_eand_Latin_Primary logo_RGB_BlackRed.png" descr="etisalat_by_eand_Latin_Primary logo_RGB_BlackRed.png"/>
          <p:cNvPicPr>
            <a:picLocks noChangeAspect="1"/>
          </p:cNvPicPr>
          <p:nvPr/>
        </p:nvPicPr>
        <p:blipFill>
          <a:blip r:embed="rId3">
            <a:extLst/>
          </a:blip>
          <a:stretch>
            <a:fillRect/>
          </a:stretch>
        </p:blipFill>
        <p:spPr>
          <a:xfrm>
            <a:off x="10462969" y="86014"/>
            <a:ext cx="1527075" cy="5598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03" name="Oval 29"/>
          <p:cNvSpPr/>
          <p:nvPr/>
        </p:nvSpPr>
        <p:spPr>
          <a:xfrm>
            <a:off x="4598105" y="2046927"/>
            <a:ext cx="2995791" cy="2995791"/>
          </a:xfrm>
          <a:prstGeom prst="ellipse">
            <a:avLst/>
          </a:prstGeom>
          <a:solidFill>
            <a:srgbClr val="F2F2F2"/>
          </a:solidFill>
          <a:ln w="12700">
            <a:miter lim="400000"/>
          </a:ln>
        </p:spPr>
        <p:txBody>
          <a:bodyPr lIns="45718" tIns="45718" rIns="45718" bIns="45718" anchor="ctr"/>
          <a:lstStyle/>
          <a:p>
            <a:pPr algn="ctr">
              <a:defRPr>
                <a:solidFill>
                  <a:srgbClr val="FFFFFF"/>
                </a:solidFill>
                <a:latin typeface="Helvetica"/>
                <a:ea typeface="Helvetica"/>
                <a:cs typeface="Helvetica"/>
                <a:sym typeface="Helvetica"/>
              </a:defRPr>
            </a:pPr>
          </a:p>
        </p:txBody>
      </p:sp>
      <p:sp>
        <p:nvSpPr>
          <p:cNvPr id="12804" name="Teardrop 1"/>
          <p:cNvSpPr/>
          <p:nvPr/>
        </p:nvSpPr>
        <p:spPr>
          <a:xfrm>
            <a:off x="4601090" y="3596633"/>
            <a:ext cx="1446085" cy="1446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87393C"/>
          </a:solidFill>
          <a:ln w="88900">
            <a:solidFill>
              <a:srgbClr val="B07E7F"/>
            </a:solidFill>
            <a:miter/>
          </a:ln>
        </p:spPr>
        <p:txBody>
          <a:bodyPr lIns="45718" tIns="45718" rIns="45718" bIns="45718" anchor="ctr"/>
          <a:lstStyle/>
          <a:p>
            <a:pPr algn="ctr">
              <a:defRPr>
                <a:solidFill>
                  <a:srgbClr val="FFFFFF"/>
                </a:solidFill>
                <a:latin typeface="Helvetica"/>
                <a:ea typeface="Helvetica"/>
                <a:cs typeface="Helvetica"/>
                <a:sym typeface="Helvetica"/>
              </a:defRPr>
            </a:pPr>
          </a:p>
        </p:txBody>
      </p:sp>
      <p:sp>
        <p:nvSpPr>
          <p:cNvPr id="12805" name="Teardrop 3"/>
          <p:cNvSpPr/>
          <p:nvPr/>
        </p:nvSpPr>
        <p:spPr>
          <a:xfrm rot="5400000">
            <a:off x="4601092" y="2046927"/>
            <a:ext cx="1446083" cy="1446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B69B6A"/>
          </a:solidFill>
          <a:ln w="88900">
            <a:solidFill>
              <a:srgbClr val="CFBE9E"/>
            </a:solidFill>
            <a:miter/>
          </a:ln>
        </p:spPr>
        <p:txBody>
          <a:bodyPr lIns="45718" tIns="45718" rIns="45718" bIns="45718" anchor="ctr"/>
          <a:lstStyle/>
          <a:p>
            <a:pPr algn="ctr">
              <a:defRPr>
                <a:solidFill>
                  <a:srgbClr val="FFFFFF"/>
                </a:solidFill>
                <a:latin typeface="Helvetica"/>
                <a:ea typeface="Helvetica"/>
                <a:cs typeface="Helvetica"/>
                <a:sym typeface="Helvetica"/>
              </a:defRPr>
            </a:pPr>
          </a:p>
        </p:txBody>
      </p:sp>
      <p:sp>
        <p:nvSpPr>
          <p:cNvPr id="12806" name="Teardrop 6"/>
          <p:cNvSpPr/>
          <p:nvPr/>
        </p:nvSpPr>
        <p:spPr>
          <a:xfrm flipH="1">
            <a:off x="6144826" y="3596633"/>
            <a:ext cx="1446084" cy="1446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D48C89"/>
          </a:solidFill>
          <a:ln w="88900">
            <a:solidFill>
              <a:srgbClr val="E3B4B2"/>
            </a:solidFill>
            <a:miter/>
          </a:ln>
        </p:spPr>
        <p:txBody>
          <a:bodyPr lIns="45718" tIns="45718" rIns="45718" bIns="45718" anchor="ctr"/>
          <a:lstStyle/>
          <a:p>
            <a:pPr algn="ctr">
              <a:defRPr>
                <a:solidFill>
                  <a:srgbClr val="FFFFFF"/>
                </a:solidFill>
                <a:latin typeface="Helvetica"/>
                <a:ea typeface="Helvetica"/>
                <a:cs typeface="Helvetica"/>
                <a:sym typeface="Helvetica"/>
              </a:defRPr>
            </a:pPr>
          </a:p>
        </p:txBody>
      </p:sp>
      <p:sp>
        <p:nvSpPr>
          <p:cNvPr id="12807" name="Teardrop 7"/>
          <p:cNvSpPr/>
          <p:nvPr/>
        </p:nvSpPr>
        <p:spPr>
          <a:xfrm flipH="1" rot="16200000">
            <a:off x="6144826" y="2046927"/>
            <a:ext cx="1446083" cy="1446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797979"/>
          </a:solidFill>
          <a:ln w="88900">
            <a:solidFill>
              <a:srgbClr val="A9A9A9"/>
            </a:solidFill>
            <a:miter/>
          </a:ln>
        </p:spPr>
        <p:txBody>
          <a:bodyPr lIns="45718" tIns="45718" rIns="45718" bIns="45718" anchor="ctr"/>
          <a:lstStyle/>
          <a:p>
            <a:pPr algn="ctr">
              <a:defRPr>
                <a:solidFill>
                  <a:srgbClr val="FFFFFF"/>
                </a:solidFill>
                <a:latin typeface="Helvetica"/>
                <a:ea typeface="Helvetica"/>
                <a:cs typeface="Helvetica"/>
                <a:sym typeface="Helvetica"/>
              </a:defRPr>
            </a:pPr>
          </a:p>
        </p:txBody>
      </p:sp>
      <p:grpSp>
        <p:nvGrpSpPr>
          <p:cNvPr id="12814" name="Group 10"/>
          <p:cNvGrpSpPr/>
          <p:nvPr/>
        </p:nvGrpSpPr>
        <p:grpSpPr>
          <a:xfrm>
            <a:off x="5095912" y="2541748"/>
            <a:ext cx="460011" cy="460012"/>
            <a:chOff x="0" y="0"/>
            <a:chExt cx="460010" cy="460011"/>
          </a:xfrm>
        </p:grpSpPr>
        <p:sp>
          <p:nvSpPr>
            <p:cNvPr id="12808" name="Freeform: Shape 11"/>
            <p:cNvSpPr/>
            <p:nvPr/>
          </p:nvSpPr>
          <p:spPr>
            <a:xfrm>
              <a:off x="297399" y="134793"/>
              <a:ext cx="81736" cy="26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62" y="21600"/>
                  </a:moveTo>
                  <a:lnTo>
                    <a:pt x="18038" y="21600"/>
                  </a:lnTo>
                  <a:cubicBezTo>
                    <a:pt x="19998" y="21600"/>
                    <a:pt x="21600" y="16743"/>
                    <a:pt x="21600" y="10800"/>
                  </a:cubicBezTo>
                  <a:cubicBezTo>
                    <a:pt x="21600" y="4857"/>
                    <a:pt x="19998" y="0"/>
                    <a:pt x="18038" y="0"/>
                  </a:cubicBezTo>
                  <a:lnTo>
                    <a:pt x="3562" y="0"/>
                  </a:lnTo>
                  <a:cubicBezTo>
                    <a:pt x="1602" y="0"/>
                    <a:pt x="0" y="4857"/>
                    <a:pt x="0" y="10800"/>
                  </a:cubicBezTo>
                  <a:cubicBezTo>
                    <a:pt x="0" y="16743"/>
                    <a:pt x="1583" y="21600"/>
                    <a:pt x="3562" y="21600"/>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09" name="Freeform: Shape 12"/>
            <p:cNvSpPr/>
            <p:nvPr/>
          </p:nvSpPr>
          <p:spPr>
            <a:xfrm>
              <a:off x="297399" y="188710"/>
              <a:ext cx="81736" cy="26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38" y="0"/>
                  </a:moveTo>
                  <a:lnTo>
                    <a:pt x="3562" y="0"/>
                  </a:lnTo>
                  <a:cubicBezTo>
                    <a:pt x="1602" y="0"/>
                    <a:pt x="0" y="4857"/>
                    <a:pt x="0" y="10800"/>
                  </a:cubicBezTo>
                  <a:cubicBezTo>
                    <a:pt x="0" y="16743"/>
                    <a:pt x="1602" y="21600"/>
                    <a:pt x="3562" y="21600"/>
                  </a:cubicBezTo>
                  <a:lnTo>
                    <a:pt x="18038" y="21600"/>
                  </a:lnTo>
                  <a:cubicBezTo>
                    <a:pt x="19998" y="21600"/>
                    <a:pt x="21600" y="16743"/>
                    <a:pt x="21600" y="10800"/>
                  </a:cubicBezTo>
                  <a:cubicBezTo>
                    <a:pt x="21600" y="4800"/>
                    <a:pt x="20017" y="0"/>
                    <a:pt x="18038" y="0"/>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10" name="Freeform: Shape 13"/>
            <p:cNvSpPr/>
            <p:nvPr/>
          </p:nvSpPr>
          <p:spPr>
            <a:xfrm>
              <a:off x="297399" y="242556"/>
              <a:ext cx="81736" cy="26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38" y="0"/>
                  </a:moveTo>
                  <a:lnTo>
                    <a:pt x="3562" y="0"/>
                  </a:lnTo>
                  <a:cubicBezTo>
                    <a:pt x="1602" y="0"/>
                    <a:pt x="0" y="4857"/>
                    <a:pt x="0" y="10800"/>
                  </a:cubicBezTo>
                  <a:cubicBezTo>
                    <a:pt x="0" y="16743"/>
                    <a:pt x="1602" y="21600"/>
                    <a:pt x="3562" y="21600"/>
                  </a:cubicBezTo>
                  <a:lnTo>
                    <a:pt x="18038" y="21600"/>
                  </a:lnTo>
                  <a:cubicBezTo>
                    <a:pt x="19998" y="21600"/>
                    <a:pt x="21600" y="16743"/>
                    <a:pt x="21600" y="10800"/>
                  </a:cubicBezTo>
                  <a:cubicBezTo>
                    <a:pt x="21600" y="4857"/>
                    <a:pt x="20017" y="0"/>
                    <a:pt x="18038" y="0"/>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11" name="Freeform: Shape 14"/>
            <p:cNvSpPr/>
            <p:nvPr/>
          </p:nvSpPr>
          <p:spPr>
            <a:xfrm>
              <a:off x="81766" y="107799"/>
              <a:ext cx="188642" cy="188678"/>
            </a:xfrm>
            <a:custGeom>
              <a:avLst/>
              <a:gdLst/>
              <a:ahLst/>
              <a:cxnLst>
                <a:cxn ang="0">
                  <a:pos x="wd2" y="hd2"/>
                </a:cxn>
                <a:cxn ang="5400000">
                  <a:pos x="wd2" y="hd2"/>
                </a:cxn>
                <a:cxn ang="10800000">
                  <a:pos x="wd2" y="hd2"/>
                </a:cxn>
                <a:cxn ang="16200000">
                  <a:pos x="wd2" y="hd2"/>
                </a:cxn>
              </a:cxnLst>
              <a:rect l="0" t="0" r="r" b="b"/>
              <a:pathLst>
                <a:path w="21302" h="21450" fill="norm" stroke="1" extrusionOk="0">
                  <a:moveTo>
                    <a:pt x="11730" y="450"/>
                  </a:moveTo>
                  <a:cubicBezTo>
                    <a:pt x="11134" y="-150"/>
                    <a:pt x="10176" y="-150"/>
                    <a:pt x="9580" y="450"/>
                  </a:cubicBezTo>
                  <a:cubicBezTo>
                    <a:pt x="7687" y="2355"/>
                    <a:pt x="2283" y="7796"/>
                    <a:pt x="447" y="9645"/>
                  </a:cubicBezTo>
                  <a:cubicBezTo>
                    <a:pt x="-149" y="10245"/>
                    <a:pt x="-149" y="11209"/>
                    <a:pt x="447" y="11809"/>
                  </a:cubicBezTo>
                  <a:cubicBezTo>
                    <a:pt x="1043" y="12409"/>
                    <a:pt x="2001" y="12409"/>
                    <a:pt x="2597" y="11809"/>
                  </a:cubicBezTo>
                  <a:lnTo>
                    <a:pt x="3040" y="11364"/>
                  </a:lnTo>
                  <a:lnTo>
                    <a:pt x="3040" y="19918"/>
                  </a:lnTo>
                  <a:cubicBezTo>
                    <a:pt x="3040" y="20761"/>
                    <a:pt x="3725" y="21450"/>
                    <a:pt x="4562" y="21450"/>
                  </a:cubicBezTo>
                  <a:lnTo>
                    <a:pt x="16740" y="21450"/>
                  </a:lnTo>
                  <a:cubicBezTo>
                    <a:pt x="17577" y="21450"/>
                    <a:pt x="18262" y="20761"/>
                    <a:pt x="18262" y="19918"/>
                  </a:cubicBezTo>
                  <a:lnTo>
                    <a:pt x="18262" y="11364"/>
                  </a:lnTo>
                  <a:lnTo>
                    <a:pt x="18705" y="11809"/>
                  </a:lnTo>
                  <a:cubicBezTo>
                    <a:pt x="19301" y="12409"/>
                    <a:pt x="20259" y="12409"/>
                    <a:pt x="20855" y="11809"/>
                  </a:cubicBezTo>
                  <a:cubicBezTo>
                    <a:pt x="21451" y="11209"/>
                    <a:pt x="21451" y="10245"/>
                    <a:pt x="20855" y="9645"/>
                  </a:cubicBezTo>
                  <a:lnTo>
                    <a:pt x="11730" y="450"/>
                  </a:lnTo>
                  <a:close/>
                  <a:moveTo>
                    <a:pt x="15217" y="18385"/>
                  </a:moveTo>
                  <a:lnTo>
                    <a:pt x="12173" y="18385"/>
                  </a:lnTo>
                  <a:lnTo>
                    <a:pt x="12173" y="13788"/>
                  </a:lnTo>
                  <a:cubicBezTo>
                    <a:pt x="12173" y="12945"/>
                    <a:pt x="11489" y="12255"/>
                    <a:pt x="10651" y="12255"/>
                  </a:cubicBezTo>
                  <a:cubicBezTo>
                    <a:pt x="9813" y="12255"/>
                    <a:pt x="9129" y="12945"/>
                    <a:pt x="9129" y="13788"/>
                  </a:cubicBezTo>
                  <a:lnTo>
                    <a:pt x="9129" y="18385"/>
                  </a:lnTo>
                  <a:lnTo>
                    <a:pt x="6085" y="18385"/>
                  </a:lnTo>
                  <a:lnTo>
                    <a:pt x="6085" y="8299"/>
                  </a:lnTo>
                  <a:lnTo>
                    <a:pt x="10651" y="3701"/>
                  </a:lnTo>
                  <a:lnTo>
                    <a:pt x="15217" y="8299"/>
                  </a:lnTo>
                  <a:lnTo>
                    <a:pt x="15217" y="18385"/>
                  </a:ln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12" name="Freeform: Shape 15"/>
            <p:cNvSpPr/>
            <p:nvPr/>
          </p:nvSpPr>
          <p:spPr>
            <a:xfrm>
              <a:off x="162606" y="161751"/>
              <a:ext cx="26961" cy="26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43"/>
                    <a:pt x="16743" y="21600"/>
                    <a:pt x="10800" y="21600"/>
                  </a:cubicBezTo>
                  <a:cubicBezTo>
                    <a:pt x="4857" y="21600"/>
                    <a:pt x="0" y="16743"/>
                    <a:pt x="0" y="10800"/>
                  </a:cubicBezTo>
                  <a:cubicBezTo>
                    <a:pt x="0" y="4857"/>
                    <a:pt x="4857" y="0"/>
                    <a:pt x="10800" y="0"/>
                  </a:cubicBezTo>
                  <a:cubicBezTo>
                    <a:pt x="16743" y="0"/>
                    <a:pt x="21600" y="4800"/>
                    <a:pt x="21600" y="10800"/>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13" name="Freeform: Shape 16"/>
            <p:cNvSpPr/>
            <p:nvPr/>
          </p:nvSpPr>
          <p:spPr>
            <a:xfrm>
              <a:off x="0" y="0"/>
              <a:ext cx="460011" cy="460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7" y="0"/>
                  </a:moveTo>
                  <a:lnTo>
                    <a:pt x="633" y="0"/>
                  </a:lnTo>
                  <a:cubicBezTo>
                    <a:pt x="285" y="0"/>
                    <a:pt x="0" y="285"/>
                    <a:pt x="0" y="633"/>
                  </a:cubicBezTo>
                  <a:lnTo>
                    <a:pt x="0" y="1899"/>
                  </a:lnTo>
                  <a:cubicBezTo>
                    <a:pt x="0" y="2723"/>
                    <a:pt x="529" y="3426"/>
                    <a:pt x="1266" y="3687"/>
                  </a:cubicBezTo>
                  <a:lnTo>
                    <a:pt x="1266" y="15187"/>
                  </a:lnTo>
                  <a:lnTo>
                    <a:pt x="633" y="15187"/>
                  </a:lnTo>
                  <a:cubicBezTo>
                    <a:pt x="285" y="15187"/>
                    <a:pt x="0" y="15472"/>
                    <a:pt x="0" y="15820"/>
                  </a:cubicBezTo>
                  <a:cubicBezTo>
                    <a:pt x="0" y="16168"/>
                    <a:pt x="285" y="16453"/>
                    <a:pt x="633" y="16453"/>
                  </a:cubicBezTo>
                  <a:lnTo>
                    <a:pt x="10167" y="16453"/>
                  </a:lnTo>
                  <a:lnTo>
                    <a:pt x="10167" y="17913"/>
                  </a:lnTo>
                  <a:cubicBezTo>
                    <a:pt x="9430" y="18174"/>
                    <a:pt x="8901" y="18877"/>
                    <a:pt x="8901" y="19701"/>
                  </a:cubicBezTo>
                  <a:cubicBezTo>
                    <a:pt x="8901" y="20749"/>
                    <a:pt x="9752" y="21600"/>
                    <a:pt x="10800" y="21600"/>
                  </a:cubicBezTo>
                  <a:cubicBezTo>
                    <a:pt x="11848" y="21600"/>
                    <a:pt x="12699" y="20749"/>
                    <a:pt x="12699" y="19701"/>
                  </a:cubicBezTo>
                  <a:cubicBezTo>
                    <a:pt x="12699" y="18877"/>
                    <a:pt x="12170" y="18174"/>
                    <a:pt x="11433" y="17913"/>
                  </a:cubicBezTo>
                  <a:lnTo>
                    <a:pt x="11433" y="16453"/>
                  </a:lnTo>
                  <a:lnTo>
                    <a:pt x="20967" y="16453"/>
                  </a:lnTo>
                  <a:cubicBezTo>
                    <a:pt x="21315" y="16453"/>
                    <a:pt x="21600" y="16168"/>
                    <a:pt x="21600" y="15820"/>
                  </a:cubicBezTo>
                  <a:cubicBezTo>
                    <a:pt x="21600" y="15472"/>
                    <a:pt x="21315" y="15187"/>
                    <a:pt x="20967" y="15187"/>
                  </a:cubicBezTo>
                  <a:lnTo>
                    <a:pt x="20334" y="15187"/>
                  </a:lnTo>
                  <a:lnTo>
                    <a:pt x="20334" y="3687"/>
                  </a:lnTo>
                  <a:cubicBezTo>
                    <a:pt x="21071" y="3426"/>
                    <a:pt x="21600" y="2723"/>
                    <a:pt x="21600" y="1899"/>
                  </a:cubicBezTo>
                  <a:lnTo>
                    <a:pt x="21600" y="633"/>
                  </a:lnTo>
                  <a:cubicBezTo>
                    <a:pt x="21600" y="285"/>
                    <a:pt x="21315" y="0"/>
                    <a:pt x="20967" y="0"/>
                  </a:cubicBezTo>
                  <a:close/>
                  <a:moveTo>
                    <a:pt x="10800" y="20334"/>
                  </a:moveTo>
                  <a:cubicBezTo>
                    <a:pt x="10452" y="20334"/>
                    <a:pt x="10167" y="20049"/>
                    <a:pt x="10167" y="19701"/>
                  </a:cubicBezTo>
                  <a:cubicBezTo>
                    <a:pt x="10167" y="19353"/>
                    <a:pt x="10452" y="19068"/>
                    <a:pt x="10800" y="19068"/>
                  </a:cubicBezTo>
                  <a:cubicBezTo>
                    <a:pt x="11148" y="19068"/>
                    <a:pt x="11433" y="19353"/>
                    <a:pt x="11433" y="19701"/>
                  </a:cubicBezTo>
                  <a:cubicBezTo>
                    <a:pt x="11433" y="20049"/>
                    <a:pt x="11148" y="20334"/>
                    <a:pt x="10800" y="20334"/>
                  </a:cubicBezTo>
                  <a:close/>
                  <a:moveTo>
                    <a:pt x="2532" y="15187"/>
                  </a:moveTo>
                  <a:lnTo>
                    <a:pt x="2532" y="3798"/>
                  </a:lnTo>
                  <a:lnTo>
                    <a:pt x="19068" y="3798"/>
                  </a:lnTo>
                  <a:lnTo>
                    <a:pt x="19068" y="15187"/>
                  </a:lnTo>
                  <a:lnTo>
                    <a:pt x="2532" y="15187"/>
                  </a:lnTo>
                  <a:close/>
                  <a:moveTo>
                    <a:pt x="20334" y="1899"/>
                  </a:moveTo>
                  <a:cubicBezTo>
                    <a:pt x="20334" y="2247"/>
                    <a:pt x="20049" y="2532"/>
                    <a:pt x="19701" y="2532"/>
                  </a:cubicBezTo>
                  <a:lnTo>
                    <a:pt x="1899" y="2532"/>
                  </a:lnTo>
                  <a:cubicBezTo>
                    <a:pt x="1551" y="2532"/>
                    <a:pt x="1266" y="2247"/>
                    <a:pt x="1266" y="1899"/>
                  </a:cubicBezTo>
                  <a:lnTo>
                    <a:pt x="1266" y="1266"/>
                  </a:lnTo>
                  <a:lnTo>
                    <a:pt x="20334" y="1266"/>
                  </a:lnTo>
                  <a:lnTo>
                    <a:pt x="20334" y="1899"/>
                  </a:ln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grpSp>
      <p:grpSp>
        <p:nvGrpSpPr>
          <p:cNvPr id="12817" name="Group 17"/>
          <p:cNvGrpSpPr/>
          <p:nvPr/>
        </p:nvGrpSpPr>
        <p:grpSpPr>
          <a:xfrm>
            <a:off x="5095309" y="4134245"/>
            <a:ext cx="460156" cy="377424"/>
            <a:chOff x="0" y="0"/>
            <a:chExt cx="460154" cy="377423"/>
          </a:xfrm>
        </p:grpSpPr>
        <p:sp>
          <p:nvSpPr>
            <p:cNvPr id="12815" name="Freeform: Shape 18"/>
            <p:cNvSpPr/>
            <p:nvPr/>
          </p:nvSpPr>
          <p:spPr>
            <a:xfrm>
              <a:off x="-1" y="0"/>
              <a:ext cx="327901" cy="377424"/>
            </a:xfrm>
            <a:custGeom>
              <a:avLst/>
              <a:gdLst/>
              <a:ahLst/>
              <a:cxnLst>
                <a:cxn ang="0">
                  <a:pos x="wd2" y="hd2"/>
                </a:cxn>
                <a:cxn ang="5400000">
                  <a:pos x="wd2" y="hd2"/>
                </a:cxn>
                <a:cxn ang="10800000">
                  <a:pos x="wd2" y="hd2"/>
                </a:cxn>
                <a:cxn ang="16200000">
                  <a:pos x="wd2" y="hd2"/>
                </a:cxn>
              </a:cxnLst>
              <a:rect l="0" t="0" r="r" b="b"/>
              <a:pathLst>
                <a:path w="21513" h="21600" fill="norm" stroke="1" extrusionOk="0">
                  <a:moveTo>
                    <a:pt x="13753" y="10796"/>
                  </a:moveTo>
                  <a:lnTo>
                    <a:pt x="21254" y="4253"/>
                  </a:lnTo>
                  <a:cubicBezTo>
                    <a:pt x="21600" y="3951"/>
                    <a:pt x="21600" y="3465"/>
                    <a:pt x="21254" y="3163"/>
                  </a:cubicBezTo>
                  <a:cubicBezTo>
                    <a:pt x="18914" y="1122"/>
                    <a:pt x="15807" y="0"/>
                    <a:pt x="12499" y="0"/>
                  </a:cubicBezTo>
                  <a:cubicBezTo>
                    <a:pt x="5653" y="0"/>
                    <a:pt x="0" y="4833"/>
                    <a:pt x="0" y="10800"/>
                  </a:cubicBezTo>
                  <a:cubicBezTo>
                    <a:pt x="0" y="16771"/>
                    <a:pt x="5657" y="21600"/>
                    <a:pt x="12499" y="21600"/>
                  </a:cubicBezTo>
                  <a:cubicBezTo>
                    <a:pt x="15807" y="21600"/>
                    <a:pt x="18914" y="20478"/>
                    <a:pt x="21254" y="18437"/>
                  </a:cubicBezTo>
                  <a:cubicBezTo>
                    <a:pt x="21600" y="18135"/>
                    <a:pt x="21600" y="17649"/>
                    <a:pt x="21254" y="17347"/>
                  </a:cubicBezTo>
                  <a:lnTo>
                    <a:pt x="13753" y="10796"/>
                  </a:lnTo>
                  <a:close/>
                  <a:moveTo>
                    <a:pt x="12503" y="20049"/>
                  </a:moveTo>
                  <a:cubicBezTo>
                    <a:pt x="6589" y="20049"/>
                    <a:pt x="1773" y="15898"/>
                    <a:pt x="1773" y="10792"/>
                  </a:cubicBezTo>
                  <a:cubicBezTo>
                    <a:pt x="1773" y="5686"/>
                    <a:pt x="6589" y="1535"/>
                    <a:pt x="12503" y="1535"/>
                  </a:cubicBezTo>
                  <a:cubicBezTo>
                    <a:pt x="15040" y="1535"/>
                    <a:pt x="17440" y="2306"/>
                    <a:pt x="19354" y="3722"/>
                  </a:cubicBezTo>
                  <a:lnTo>
                    <a:pt x="11876" y="10245"/>
                  </a:lnTo>
                  <a:cubicBezTo>
                    <a:pt x="11530" y="10547"/>
                    <a:pt x="11530" y="11033"/>
                    <a:pt x="11876" y="11335"/>
                  </a:cubicBezTo>
                  <a:lnTo>
                    <a:pt x="19354" y="17857"/>
                  </a:lnTo>
                  <a:cubicBezTo>
                    <a:pt x="17440" y="19278"/>
                    <a:pt x="15040" y="20049"/>
                    <a:pt x="12503" y="20049"/>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16" name="Freeform: Shape 19"/>
            <p:cNvSpPr/>
            <p:nvPr/>
          </p:nvSpPr>
          <p:spPr>
            <a:xfrm>
              <a:off x="257954" y="51226"/>
              <a:ext cx="202201" cy="274706"/>
            </a:xfrm>
            <a:custGeom>
              <a:avLst/>
              <a:gdLst/>
              <a:ahLst/>
              <a:cxnLst>
                <a:cxn ang="0">
                  <a:pos x="wd2" y="hd2"/>
                </a:cxn>
                <a:cxn ang="5400000">
                  <a:pos x="wd2" y="hd2"/>
                </a:cxn>
                <a:cxn ang="10800000">
                  <a:pos x="wd2" y="hd2"/>
                </a:cxn>
                <a:cxn ang="16200000">
                  <a:pos x="wd2" y="hd2"/>
                </a:cxn>
              </a:cxnLst>
              <a:rect l="0" t="0" r="r" b="b"/>
              <a:pathLst>
                <a:path w="21457" h="21498" fill="norm" stroke="1" extrusionOk="0">
                  <a:moveTo>
                    <a:pt x="13563" y="311"/>
                  </a:moveTo>
                  <a:cubicBezTo>
                    <a:pt x="12980" y="741"/>
                    <a:pt x="712" y="9788"/>
                    <a:pt x="417" y="10006"/>
                  </a:cubicBezTo>
                  <a:cubicBezTo>
                    <a:pt x="-143" y="10419"/>
                    <a:pt x="-135" y="11089"/>
                    <a:pt x="417" y="11496"/>
                  </a:cubicBezTo>
                  <a:cubicBezTo>
                    <a:pt x="712" y="11714"/>
                    <a:pt x="12980" y="20761"/>
                    <a:pt x="13563" y="21191"/>
                  </a:cubicBezTo>
                  <a:cubicBezTo>
                    <a:pt x="13843" y="21398"/>
                    <a:pt x="14207" y="21498"/>
                    <a:pt x="14577" y="21498"/>
                  </a:cubicBezTo>
                  <a:cubicBezTo>
                    <a:pt x="14941" y="21498"/>
                    <a:pt x="15312" y="21398"/>
                    <a:pt x="15592" y="21191"/>
                  </a:cubicBezTo>
                  <a:cubicBezTo>
                    <a:pt x="19376" y="18400"/>
                    <a:pt x="21457" y="14694"/>
                    <a:pt x="21457" y="10748"/>
                  </a:cubicBezTo>
                  <a:cubicBezTo>
                    <a:pt x="21457" y="6802"/>
                    <a:pt x="19376" y="3096"/>
                    <a:pt x="15592" y="305"/>
                  </a:cubicBezTo>
                  <a:cubicBezTo>
                    <a:pt x="15024" y="-102"/>
                    <a:pt x="14123" y="-102"/>
                    <a:pt x="13563" y="311"/>
                  </a:cubicBezTo>
                  <a:close/>
                  <a:moveTo>
                    <a:pt x="14532" y="2577"/>
                  </a:moveTo>
                  <a:cubicBezTo>
                    <a:pt x="15554" y="3465"/>
                    <a:pt x="16394" y="4441"/>
                    <a:pt x="17037" y="5479"/>
                  </a:cubicBezTo>
                  <a:lnTo>
                    <a:pt x="10604" y="5479"/>
                  </a:lnTo>
                  <a:lnTo>
                    <a:pt x="14532" y="2577"/>
                  </a:lnTo>
                  <a:close/>
                  <a:moveTo>
                    <a:pt x="4882" y="11803"/>
                  </a:moveTo>
                  <a:lnTo>
                    <a:pt x="18536" y="11803"/>
                  </a:lnTo>
                  <a:cubicBezTo>
                    <a:pt x="18452" y="12523"/>
                    <a:pt x="18293" y="13226"/>
                    <a:pt x="18059" y="13913"/>
                  </a:cubicBezTo>
                  <a:lnTo>
                    <a:pt x="7751" y="13913"/>
                  </a:lnTo>
                  <a:lnTo>
                    <a:pt x="4882" y="11803"/>
                  </a:lnTo>
                  <a:close/>
                  <a:moveTo>
                    <a:pt x="7743" y="7589"/>
                  </a:moveTo>
                  <a:lnTo>
                    <a:pt x="18051" y="7589"/>
                  </a:lnTo>
                  <a:cubicBezTo>
                    <a:pt x="18293" y="8276"/>
                    <a:pt x="18452" y="8979"/>
                    <a:pt x="18528" y="9699"/>
                  </a:cubicBezTo>
                  <a:lnTo>
                    <a:pt x="4875" y="9699"/>
                  </a:lnTo>
                  <a:lnTo>
                    <a:pt x="7743" y="7589"/>
                  </a:lnTo>
                  <a:close/>
                  <a:moveTo>
                    <a:pt x="14532" y="18925"/>
                  </a:moveTo>
                  <a:lnTo>
                    <a:pt x="10596" y="16023"/>
                  </a:lnTo>
                  <a:lnTo>
                    <a:pt x="17029" y="16023"/>
                  </a:lnTo>
                  <a:cubicBezTo>
                    <a:pt x="16394" y="17061"/>
                    <a:pt x="15554" y="18038"/>
                    <a:pt x="14532" y="18925"/>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grpSp>
      <p:grpSp>
        <p:nvGrpSpPr>
          <p:cNvPr id="12821" name="Group 20"/>
          <p:cNvGrpSpPr/>
          <p:nvPr/>
        </p:nvGrpSpPr>
        <p:grpSpPr>
          <a:xfrm>
            <a:off x="6668172" y="4008650"/>
            <a:ext cx="404262" cy="460085"/>
            <a:chOff x="0" y="0"/>
            <a:chExt cx="404260" cy="460083"/>
          </a:xfrm>
        </p:grpSpPr>
        <p:sp>
          <p:nvSpPr>
            <p:cNvPr id="12818" name="Freeform: Shape 21"/>
            <p:cNvSpPr/>
            <p:nvPr/>
          </p:nvSpPr>
          <p:spPr>
            <a:xfrm>
              <a:off x="80626" y="53952"/>
              <a:ext cx="188714" cy="188749"/>
            </a:xfrm>
            <a:custGeom>
              <a:avLst/>
              <a:gdLst/>
              <a:ahLst/>
              <a:cxnLst>
                <a:cxn ang="0">
                  <a:pos x="wd2" y="hd2"/>
                </a:cxn>
                <a:cxn ang="5400000">
                  <a:pos x="wd2" y="hd2"/>
                </a:cxn>
                <a:cxn ang="10800000">
                  <a:pos x="wd2" y="hd2"/>
                </a:cxn>
                <a:cxn ang="16200000">
                  <a:pos x="wd2" y="hd2"/>
                </a:cxn>
              </a:cxnLst>
              <a:rect l="0" t="0" r="r" b="b"/>
              <a:pathLst>
                <a:path w="21302" h="21450" fill="norm" stroke="1" extrusionOk="0">
                  <a:moveTo>
                    <a:pt x="2604" y="11805"/>
                  </a:moveTo>
                  <a:lnTo>
                    <a:pt x="3047" y="11359"/>
                  </a:lnTo>
                  <a:lnTo>
                    <a:pt x="3047" y="19918"/>
                  </a:lnTo>
                  <a:cubicBezTo>
                    <a:pt x="3047" y="20761"/>
                    <a:pt x="3731" y="21450"/>
                    <a:pt x="4569" y="21450"/>
                  </a:cubicBezTo>
                  <a:lnTo>
                    <a:pt x="16741" y="21450"/>
                  </a:lnTo>
                  <a:cubicBezTo>
                    <a:pt x="17579" y="21450"/>
                    <a:pt x="18263" y="20761"/>
                    <a:pt x="18263" y="19918"/>
                  </a:cubicBezTo>
                  <a:lnTo>
                    <a:pt x="18263" y="11359"/>
                  </a:lnTo>
                  <a:lnTo>
                    <a:pt x="18706" y="11805"/>
                  </a:lnTo>
                  <a:cubicBezTo>
                    <a:pt x="19302" y="12405"/>
                    <a:pt x="20259" y="12405"/>
                    <a:pt x="20855" y="11805"/>
                  </a:cubicBezTo>
                  <a:cubicBezTo>
                    <a:pt x="21451" y="11205"/>
                    <a:pt x="21451" y="10241"/>
                    <a:pt x="20855" y="9641"/>
                  </a:cubicBezTo>
                  <a:lnTo>
                    <a:pt x="11726" y="450"/>
                  </a:lnTo>
                  <a:cubicBezTo>
                    <a:pt x="11130" y="-150"/>
                    <a:pt x="10172" y="-150"/>
                    <a:pt x="9576" y="450"/>
                  </a:cubicBezTo>
                  <a:cubicBezTo>
                    <a:pt x="9045" y="985"/>
                    <a:pt x="978" y="9106"/>
                    <a:pt x="447" y="9641"/>
                  </a:cubicBezTo>
                  <a:cubicBezTo>
                    <a:pt x="-149" y="10241"/>
                    <a:pt x="-149" y="11205"/>
                    <a:pt x="447" y="11805"/>
                  </a:cubicBezTo>
                  <a:cubicBezTo>
                    <a:pt x="1051" y="12405"/>
                    <a:pt x="2017" y="12405"/>
                    <a:pt x="2604" y="11805"/>
                  </a:cubicBezTo>
                  <a:close/>
                  <a:moveTo>
                    <a:pt x="10663" y="3700"/>
                  </a:moveTo>
                  <a:lnTo>
                    <a:pt x="15228" y="8296"/>
                  </a:lnTo>
                  <a:lnTo>
                    <a:pt x="15228" y="18386"/>
                  </a:lnTo>
                  <a:lnTo>
                    <a:pt x="12185" y="18386"/>
                  </a:lnTo>
                  <a:lnTo>
                    <a:pt x="12185" y="13791"/>
                  </a:lnTo>
                  <a:cubicBezTo>
                    <a:pt x="12185" y="12948"/>
                    <a:pt x="11500" y="12259"/>
                    <a:pt x="10663" y="12259"/>
                  </a:cubicBezTo>
                  <a:cubicBezTo>
                    <a:pt x="9826" y="12259"/>
                    <a:pt x="9141" y="12948"/>
                    <a:pt x="9141" y="13791"/>
                  </a:cubicBezTo>
                  <a:lnTo>
                    <a:pt x="9141" y="18386"/>
                  </a:lnTo>
                  <a:lnTo>
                    <a:pt x="6098" y="18386"/>
                  </a:lnTo>
                  <a:lnTo>
                    <a:pt x="6098" y="8296"/>
                  </a:lnTo>
                  <a:lnTo>
                    <a:pt x="10663" y="3700"/>
                  </a:ln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19" name="Freeform: Shape 22"/>
            <p:cNvSpPr/>
            <p:nvPr/>
          </p:nvSpPr>
          <p:spPr>
            <a:xfrm>
              <a:off x="161609" y="107906"/>
              <a:ext cx="26962" cy="26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43"/>
                    <a:pt x="16742" y="21600"/>
                    <a:pt x="10800" y="21600"/>
                  </a:cubicBezTo>
                  <a:cubicBezTo>
                    <a:pt x="4858" y="21600"/>
                    <a:pt x="0" y="16743"/>
                    <a:pt x="0" y="10800"/>
                  </a:cubicBezTo>
                  <a:cubicBezTo>
                    <a:pt x="0" y="4857"/>
                    <a:pt x="4858" y="0"/>
                    <a:pt x="10800" y="0"/>
                  </a:cubicBezTo>
                  <a:cubicBezTo>
                    <a:pt x="16742" y="0"/>
                    <a:pt x="21600" y="4800"/>
                    <a:pt x="21600" y="10800"/>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20" name="Freeform: Shape 23"/>
            <p:cNvSpPr/>
            <p:nvPr/>
          </p:nvSpPr>
          <p:spPr>
            <a:xfrm>
              <a:off x="0" y="-1"/>
              <a:ext cx="404261" cy="460085"/>
            </a:xfrm>
            <a:custGeom>
              <a:avLst/>
              <a:gdLst/>
              <a:ahLst/>
              <a:cxnLst>
                <a:cxn ang="0">
                  <a:pos x="wd2" y="hd2"/>
                </a:cxn>
                <a:cxn ang="5400000">
                  <a:pos x="wd2" y="hd2"/>
                </a:cxn>
                <a:cxn ang="10800000">
                  <a:pos x="wd2" y="hd2"/>
                </a:cxn>
                <a:cxn ang="16200000">
                  <a:pos x="wd2" y="hd2"/>
                </a:cxn>
              </a:cxnLst>
              <a:rect l="0" t="0" r="r" b="b"/>
              <a:pathLst>
                <a:path w="21544" h="21077" fill="norm" stroke="1" extrusionOk="0">
                  <a:moveTo>
                    <a:pt x="2870" y="20459"/>
                  </a:moveTo>
                  <a:cubicBezTo>
                    <a:pt x="2870" y="20799"/>
                    <a:pt x="3185" y="21077"/>
                    <a:pt x="3584" y="21077"/>
                  </a:cubicBezTo>
                  <a:lnTo>
                    <a:pt x="12204" y="21077"/>
                  </a:lnTo>
                  <a:cubicBezTo>
                    <a:pt x="12600" y="21077"/>
                    <a:pt x="12923" y="20799"/>
                    <a:pt x="12923" y="20459"/>
                  </a:cubicBezTo>
                  <a:lnTo>
                    <a:pt x="12923" y="18480"/>
                  </a:lnTo>
                  <a:cubicBezTo>
                    <a:pt x="13158" y="18509"/>
                    <a:pt x="13398" y="18522"/>
                    <a:pt x="13641" y="18522"/>
                  </a:cubicBezTo>
                  <a:lnTo>
                    <a:pt x="17951" y="18522"/>
                  </a:lnTo>
                  <a:cubicBezTo>
                    <a:pt x="18347" y="18522"/>
                    <a:pt x="18670" y="18244"/>
                    <a:pt x="18670" y="17904"/>
                  </a:cubicBezTo>
                  <a:lnTo>
                    <a:pt x="18670" y="13582"/>
                  </a:lnTo>
                  <a:lnTo>
                    <a:pt x="20825" y="13582"/>
                  </a:lnTo>
                  <a:cubicBezTo>
                    <a:pt x="21113" y="13582"/>
                    <a:pt x="21376" y="13432"/>
                    <a:pt x="21490" y="13200"/>
                  </a:cubicBezTo>
                  <a:cubicBezTo>
                    <a:pt x="21600" y="12968"/>
                    <a:pt x="21539" y="12703"/>
                    <a:pt x="21334" y="12527"/>
                  </a:cubicBezTo>
                  <a:lnTo>
                    <a:pt x="20494" y="11804"/>
                  </a:lnTo>
                  <a:cubicBezTo>
                    <a:pt x="18537" y="10122"/>
                    <a:pt x="18719" y="8184"/>
                    <a:pt x="18662" y="7916"/>
                  </a:cubicBezTo>
                  <a:cubicBezTo>
                    <a:pt x="18442" y="3963"/>
                    <a:pt x="15059" y="529"/>
                    <a:pt x="10479" y="59"/>
                  </a:cubicBezTo>
                  <a:cubicBezTo>
                    <a:pt x="4800" y="-523"/>
                    <a:pt x="0" y="3283"/>
                    <a:pt x="0" y="8027"/>
                  </a:cubicBezTo>
                  <a:cubicBezTo>
                    <a:pt x="0" y="9586"/>
                    <a:pt x="521" y="11099"/>
                    <a:pt x="1509" y="12402"/>
                  </a:cubicBezTo>
                  <a:cubicBezTo>
                    <a:pt x="2987" y="14353"/>
                    <a:pt x="2927" y="16673"/>
                    <a:pt x="2881" y="19130"/>
                  </a:cubicBezTo>
                  <a:cubicBezTo>
                    <a:pt x="2862" y="19564"/>
                    <a:pt x="2870" y="20015"/>
                    <a:pt x="2870" y="20459"/>
                  </a:cubicBezTo>
                  <a:close/>
                  <a:moveTo>
                    <a:pt x="2702" y="11729"/>
                  </a:moveTo>
                  <a:cubicBezTo>
                    <a:pt x="1870" y="10628"/>
                    <a:pt x="1429" y="9347"/>
                    <a:pt x="1429" y="8027"/>
                  </a:cubicBezTo>
                  <a:cubicBezTo>
                    <a:pt x="1429" y="4077"/>
                    <a:pt x="5412" y="787"/>
                    <a:pt x="10300" y="1287"/>
                  </a:cubicBezTo>
                  <a:cubicBezTo>
                    <a:pt x="14249" y="1692"/>
                    <a:pt x="17229" y="4718"/>
                    <a:pt x="17229" y="8328"/>
                  </a:cubicBezTo>
                  <a:cubicBezTo>
                    <a:pt x="17313" y="9762"/>
                    <a:pt x="17928" y="11187"/>
                    <a:pt x="19110" y="12350"/>
                  </a:cubicBezTo>
                  <a:lnTo>
                    <a:pt x="17947" y="12350"/>
                  </a:lnTo>
                  <a:cubicBezTo>
                    <a:pt x="17552" y="12350"/>
                    <a:pt x="17229" y="12628"/>
                    <a:pt x="17229" y="12968"/>
                  </a:cubicBezTo>
                  <a:lnTo>
                    <a:pt x="17229" y="14820"/>
                  </a:lnTo>
                  <a:lnTo>
                    <a:pt x="17107" y="14820"/>
                  </a:lnTo>
                  <a:cubicBezTo>
                    <a:pt x="15990" y="14820"/>
                    <a:pt x="14937" y="14444"/>
                    <a:pt x="14147" y="13765"/>
                  </a:cubicBezTo>
                  <a:cubicBezTo>
                    <a:pt x="13865" y="13523"/>
                    <a:pt x="13413" y="13523"/>
                    <a:pt x="13132" y="13765"/>
                  </a:cubicBezTo>
                  <a:cubicBezTo>
                    <a:pt x="12851" y="14007"/>
                    <a:pt x="12851" y="14395"/>
                    <a:pt x="13132" y="14637"/>
                  </a:cubicBezTo>
                  <a:cubicBezTo>
                    <a:pt x="14192" y="15549"/>
                    <a:pt x="15606" y="16052"/>
                    <a:pt x="17107" y="16052"/>
                  </a:cubicBezTo>
                  <a:lnTo>
                    <a:pt x="17229" y="16052"/>
                  </a:lnTo>
                  <a:lnTo>
                    <a:pt x="17229" y="17287"/>
                  </a:lnTo>
                  <a:lnTo>
                    <a:pt x="13637" y="17287"/>
                  </a:lnTo>
                  <a:cubicBezTo>
                    <a:pt x="11657" y="17287"/>
                    <a:pt x="10046" y="15902"/>
                    <a:pt x="10046" y="14199"/>
                  </a:cubicBezTo>
                  <a:cubicBezTo>
                    <a:pt x="10046" y="13860"/>
                    <a:pt x="9722" y="13582"/>
                    <a:pt x="9327" y="13582"/>
                  </a:cubicBezTo>
                  <a:cubicBezTo>
                    <a:pt x="8932" y="13582"/>
                    <a:pt x="8609" y="13860"/>
                    <a:pt x="8609" y="14199"/>
                  </a:cubicBezTo>
                  <a:cubicBezTo>
                    <a:pt x="8609" y="15921"/>
                    <a:pt x="9783" y="17408"/>
                    <a:pt x="11482" y="18104"/>
                  </a:cubicBezTo>
                  <a:lnTo>
                    <a:pt x="11482" y="19839"/>
                  </a:lnTo>
                  <a:lnTo>
                    <a:pt x="4299" y="19839"/>
                  </a:lnTo>
                  <a:cubicBezTo>
                    <a:pt x="4303" y="19607"/>
                    <a:pt x="4291" y="19375"/>
                    <a:pt x="4295" y="19149"/>
                  </a:cubicBezTo>
                  <a:cubicBezTo>
                    <a:pt x="4348" y="16617"/>
                    <a:pt x="4420" y="13997"/>
                    <a:pt x="2702" y="11729"/>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grpSp>
      <p:grpSp>
        <p:nvGrpSpPr>
          <p:cNvPr id="12825" name="Group 24"/>
          <p:cNvGrpSpPr/>
          <p:nvPr/>
        </p:nvGrpSpPr>
        <p:grpSpPr>
          <a:xfrm>
            <a:off x="6729870" y="2554559"/>
            <a:ext cx="279833" cy="434186"/>
            <a:chOff x="0" y="0"/>
            <a:chExt cx="279832" cy="434184"/>
          </a:xfrm>
        </p:grpSpPr>
        <p:sp>
          <p:nvSpPr>
            <p:cNvPr id="12822" name="Freeform: Shape 25"/>
            <p:cNvSpPr/>
            <p:nvPr/>
          </p:nvSpPr>
          <p:spPr>
            <a:xfrm>
              <a:off x="-1" y="0"/>
              <a:ext cx="279834" cy="434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54" y="21600"/>
                  </a:moveTo>
                  <a:cubicBezTo>
                    <a:pt x="20280" y="21600"/>
                    <a:pt x="21600" y="20749"/>
                    <a:pt x="21600" y="19701"/>
                  </a:cubicBezTo>
                  <a:lnTo>
                    <a:pt x="21600" y="1899"/>
                  </a:lnTo>
                  <a:cubicBezTo>
                    <a:pt x="21600" y="851"/>
                    <a:pt x="20280" y="0"/>
                    <a:pt x="18654" y="0"/>
                  </a:cubicBezTo>
                  <a:lnTo>
                    <a:pt x="2946" y="0"/>
                  </a:lnTo>
                  <a:cubicBezTo>
                    <a:pt x="1320" y="0"/>
                    <a:pt x="0" y="851"/>
                    <a:pt x="0" y="1899"/>
                  </a:cubicBezTo>
                  <a:lnTo>
                    <a:pt x="0" y="19701"/>
                  </a:lnTo>
                  <a:cubicBezTo>
                    <a:pt x="0" y="20749"/>
                    <a:pt x="1320" y="21600"/>
                    <a:pt x="2946" y="21600"/>
                  </a:cubicBezTo>
                  <a:lnTo>
                    <a:pt x="18654" y="21600"/>
                  </a:lnTo>
                  <a:close/>
                  <a:moveTo>
                    <a:pt x="1964" y="16537"/>
                  </a:moveTo>
                  <a:lnTo>
                    <a:pt x="1964" y="3798"/>
                  </a:lnTo>
                  <a:lnTo>
                    <a:pt x="19636" y="3798"/>
                  </a:lnTo>
                  <a:lnTo>
                    <a:pt x="19636" y="16537"/>
                  </a:lnTo>
                  <a:lnTo>
                    <a:pt x="1964" y="16537"/>
                  </a:lnTo>
                  <a:close/>
                  <a:moveTo>
                    <a:pt x="2946" y="1266"/>
                  </a:moveTo>
                  <a:lnTo>
                    <a:pt x="18654" y="1266"/>
                  </a:lnTo>
                  <a:cubicBezTo>
                    <a:pt x="19194" y="1266"/>
                    <a:pt x="19636" y="1551"/>
                    <a:pt x="19636" y="1899"/>
                  </a:cubicBezTo>
                  <a:lnTo>
                    <a:pt x="19636" y="2532"/>
                  </a:lnTo>
                  <a:lnTo>
                    <a:pt x="1964" y="2532"/>
                  </a:lnTo>
                  <a:lnTo>
                    <a:pt x="1964" y="1899"/>
                  </a:lnTo>
                  <a:cubicBezTo>
                    <a:pt x="1964" y="1551"/>
                    <a:pt x="2406" y="1266"/>
                    <a:pt x="2946" y="1266"/>
                  </a:cubicBezTo>
                  <a:close/>
                  <a:moveTo>
                    <a:pt x="1964" y="19701"/>
                  </a:moveTo>
                  <a:lnTo>
                    <a:pt x="1964" y="17802"/>
                  </a:lnTo>
                  <a:lnTo>
                    <a:pt x="9821" y="17802"/>
                  </a:lnTo>
                  <a:lnTo>
                    <a:pt x="9821" y="18435"/>
                  </a:lnTo>
                  <a:cubicBezTo>
                    <a:pt x="9821" y="18784"/>
                    <a:pt x="10262" y="19068"/>
                    <a:pt x="10803" y="19068"/>
                  </a:cubicBezTo>
                  <a:cubicBezTo>
                    <a:pt x="11343" y="19068"/>
                    <a:pt x="11785" y="18784"/>
                    <a:pt x="11785" y="18435"/>
                  </a:cubicBezTo>
                  <a:lnTo>
                    <a:pt x="11785" y="17802"/>
                  </a:lnTo>
                  <a:lnTo>
                    <a:pt x="19641" y="17802"/>
                  </a:lnTo>
                  <a:lnTo>
                    <a:pt x="19641" y="19701"/>
                  </a:lnTo>
                  <a:cubicBezTo>
                    <a:pt x="19641" y="20049"/>
                    <a:pt x="19199" y="20334"/>
                    <a:pt x="18659" y="20334"/>
                  </a:cubicBezTo>
                  <a:lnTo>
                    <a:pt x="2951" y="20334"/>
                  </a:lnTo>
                  <a:cubicBezTo>
                    <a:pt x="2406" y="20334"/>
                    <a:pt x="1964" y="20049"/>
                    <a:pt x="1964" y="19701"/>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23" name="Freeform: Shape 26"/>
            <p:cNvSpPr/>
            <p:nvPr/>
          </p:nvSpPr>
          <p:spPr>
            <a:xfrm>
              <a:off x="50856" y="102553"/>
              <a:ext cx="178113" cy="178153"/>
            </a:xfrm>
            <a:custGeom>
              <a:avLst/>
              <a:gdLst/>
              <a:ahLst/>
              <a:cxnLst>
                <a:cxn ang="0">
                  <a:pos x="wd2" y="hd2"/>
                </a:cxn>
                <a:cxn ang="5400000">
                  <a:pos x="wd2" y="hd2"/>
                </a:cxn>
                <a:cxn ang="10800000">
                  <a:pos x="wd2" y="hd2"/>
                </a:cxn>
                <a:cxn ang="16200000">
                  <a:pos x="wd2" y="hd2"/>
                </a:cxn>
              </a:cxnLst>
              <a:rect l="0" t="0" r="r" b="b"/>
              <a:pathLst>
                <a:path w="21301" h="21450" fill="norm" stroke="1" extrusionOk="0">
                  <a:moveTo>
                    <a:pt x="20855" y="9641"/>
                  </a:moveTo>
                  <a:lnTo>
                    <a:pt x="11726" y="450"/>
                  </a:lnTo>
                  <a:cubicBezTo>
                    <a:pt x="11130" y="-150"/>
                    <a:pt x="10172" y="-150"/>
                    <a:pt x="9576" y="450"/>
                  </a:cubicBezTo>
                  <a:lnTo>
                    <a:pt x="447" y="9641"/>
                  </a:lnTo>
                  <a:cubicBezTo>
                    <a:pt x="-149" y="10241"/>
                    <a:pt x="-149" y="11205"/>
                    <a:pt x="447" y="11805"/>
                  </a:cubicBezTo>
                  <a:cubicBezTo>
                    <a:pt x="1043" y="12405"/>
                    <a:pt x="2001" y="12405"/>
                    <a:pt x="2596" y="11805"/>
                  </a:cubicBezTo>
                  <a:lnTo>
                    <a:pt x="3039" y="11359"/>
                  </a:lnTo>
                  <a:lnTo>
                    <a:pt x="3039" y="19918"/>
                  </a:lnTo>
                  <a:cubicBezTo>
                    <a:pt x="3039" y="20761"/>
                    <a:pt x="3723" y="21450"/>
                    <a:pt x="4561" y="21450"/>
                  </a:cubicBezTo>
                  <a:lnTo>
                    <a:pt x="16733" y="21450"/>
                  </a:lnTo>
                  <a:cubicBezTo>
                    <a:pt x="17571" y="21450"/>
                    <a:pt x="18255" y="20761"/>
                    <a:pt x="18255" y="19918"/>
                  </a:cubicBezTo>
                  <a:lnTo>
                    <a:pt x="18255" y="11367"/>
                  </a:lnTo>
                  <a:lnTo>
                    <a:pt x="18698" y="11813"/>
                  </a:lnTo>
                  <a:cubicBezTo>
                    <a:pt x="19293" y="12413"/>
                    <a:pt x="20251" y="12413"/>
                    <a:pt x="20847" y="11813"/>
                  </a:cubicBezTo>
                  <a:cubicBezTo>
                    <a:pt x="21451" y="11213"/>
                    <a:pt x="21451" y="10241"/>
                    <a:pt x="20855" y="9641"/>
                  </a:cubicBezTo>
                  <a:close/>
                  <a:moveTo>
                    <a:pt x="15220" y="18386"/>
                  </a:moveTo>
                  <a:lnTo>
                    <a:pt x="12177" y="18386"/>
                  </a:lnTo>
                  <a:lnTo>
                    <a:pt x="12177" y="13791"/>
                  </a:lnTo>
                  <a:cubicBezTo>
                    <a:pt x="12177" y="12948"/>
                    <a:pt x="11492" y="12259"/>
                    <a:pt x="10655" y="12259"/>
                  </a:cubicBezTo>
                  <a:cubicBezTo>
                    <a:pt x="9818" y="12259"/>
                    <a:pt x="9133" y="12948"/>
                    <a:pt x="9133" y="13791"/>
                  </a:cubicBezTo>
                  <a:lnTo>
                    <a:pt x="9133" y="18386"/>
                  </a:lnTo>
                  <a:lnTo>
                    <a:pt x="6090" y="18386"/>
                  </a:lnTo>
                  <a:lnTo>
                    <a:pt x="6090" y="8304"/>
                  </a:lnTo>
                  <a:lnTo>
                    <a:pt x="10655" y="3708"/>
                  </a:lnTo>
                  <a:lnTo>
                    <a:pt x="15220" y="8304"/>
                  </a:lnTo>
                  <a:lnTo>
                    <a:pt x="15220" y="18386"/>
                  </a:ln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sp>
          <p:nvSpPr>
            <p:cNvPr id="12824" name="Freeform: Shape 27"/>
            <p:cNvSpPr/>
            <p:nvPr/>
          </p:nvSpPr>
          <p:spPr>
            <a:xfrm>
              <a:off x="127206" y="153477"/>
              <a:ext cx="25448" cy="254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43"/>
                    <a:pt x="16743" y="21600"/>
                    <a:pt x="10800" y="21600"/>
                  </a:cubicBezTo>
                  <a:cubicBezTo>
                    <a:pt x="4857" y="21600"/>
                    <a:pt x="0" y="16743"/>
                    <a:pt x="0" y="10800"/>
                  </a:cubicBezTo>
                  <a:cubicBezTo>
                    <a:pt x="0" y="4857"/>
                    <a:pt x="4857" y="0"/>
                    <a:pt x="10800" y="0"/>
                  </a:cubicBezTo>
                  <a:cubicBezTo>
                    <a:pt x="16743" y="0"/>
                    <a:pt x="21600" y="4857"/>
                    <a:pt x="21600" y="10800"/>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Helvetica"/>
                  <a:ea typeface="Helvetica"/>
                  <a:cs typeface="Helvetica"/>
                  <a:sym typeface="Helvetica"/>
                </a:defRPr>
              </a:pPr>
            </a:p>
          </p:txBody>
        </p:sp>
      </p:grpSp>
      <p:sp>
        <p:nvSpPr>
          <p:cNvPr id="12826" name="Rectangle"/>
          <p:cNvSpPr/>
          <p:nvPr/>
        </p:nvSpPr>
        <p:spPr>
          <a:xfrm>
            <a:off x="622300" y="1815282"/>
            <a:ext cx="3613691" cy="3146083"/>
          </a:xfrm>
          <a:prstGeom prst="roundRect">
            <a:avLst>
              <a:gd name="adj" fmla="val 0"/>
            </a:avLst>
          </a:prstGeom>
          <a:solidFill>
            <a:srgbClr val="EFEFEF"/>
          </a:solidFill>
          <a:ln w="12700">
            <a:miter lim="400000"/>
          </a:ln>
        </p:spPr>
        <p:txBody>
          <a:bodyPr lIns="45718" tIns="45718" rIns="45718" bIns="45718" anchor="ctr"/>
          <a:lstStyle/>
          <a:p>
            <a:pPr/>
          </a:p>
        </p:txBody>
      </p:sp>
      <p:sp>
        <p:nvSpPr>
          <p:cNvPr id="12827" name="Google Shape;2855;p32"/>
          <p:cNvSpPr txBox="1"/>
          <p:nvPr/>
        </p:nvSpPr>
        <p:spPr>
          <a:xfrm>
            <a:off x="758846" y="1958782"/>
            <a:ext cx="2970751" cy="47671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b="1" sz="2000">
                <a:latin typeface="Raleway Regular"/>
                <a:ea typeface="Raleway Regular"/>
                <a:cs typeface="Raleway Regular"/>
                <a:sym typeface="Raleway Regular"/>
              </a:defRPr>
            </a:lvl1pPr>
          </a:lstStyle>
          <a:p>
            <a:pPr/>
            <a:r>
              <a:t>Title</a:t>
            </a:r>
          </a:p>
        </p:txBody>
      </p:sp>
      <p:sp>
        <p:nvSpPr>
          <p:cNvPr id="12828" name="TextBox 15"/>
          <p:cNvSpPr txBox="1"/>
          <p:nvPr/>
        </p:nvSpPr>
        <p:spPr>
          <a:xfrm>
            <a:off x="808539" y="2362607"/>
            <a:ext cx="3241213" cy="16827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marL="171450" indent="-171450">
              <a:lnSpc>
                <a:spcPct val="110000"/>
              </a:lnSpc>
              <a:buSzPct val="100000"/>
              <a:buFont typeface="Arial"/>
              <a:buChar char="•"/>
              <a:defRPr sz="1400">
                <a:solidFill>
                  <a:srgbClr val="424242"/>
                </a:solidFill>
                <a:latin typeface="Raleway Medium"/>
                <a:ea typeface="Raleway Medium"/>
                <a:cs typeface="Raleway Medium"/>
                <a:sym typeface="Raleway Medium"/>
              </a:defRPr>
            </a:lvl1pPr>
          </a:lstStyle>
          <a:p>
            <a:pPr/>
            <a:r>
              <a:t>Description </a:t>
            </a:r>
          </a:p>
        </p:txBody>
      </p:sp>
      <p:sp>
        <p:nvSpPr>
          <p:cNvPr id="12829" name="Rectangle"/>
          <p:cNvSpPr/>
          <p:nvPr/>
        </p:nvSpPr>
        <p:spPr>
          <a:xfrm>
            <a:off x="7956009" y="1815284"/>
            <a:ext cx="3613691" cy="3227432"/>
          </a:xfrm>
          <a:prstGeom prst="roundRect">
            <a:avLst>
              <a:gd name="adj" fmla="val 0"/>
            </a:avLst>
          </a:prstGeom>
          <a:solidFill>
            <a:srgbClr val="EFEFEF"/>
          </a:solidFill>
          <a:ln w="12700">
            <a:miter lim="400000"/>
          </a:ln>
        </p:spPr>
        <p:txBody>
          <a:bodyPr lIns="45718" tIns="45718" rIns="45718" bIns="45718" anchor="ctr"/>
          <a:lstStyle/>
          <a:p>
            <a:pPr/>
          </a:p>
        </p:txBody>
      </p:sp>
      <p:sp>
        <p:nvSpPr>
          <p:cNvPr id="12830" name="Google Shape;2855;p32"/>
          <p:cNvSpPr txBox="1"/>
          <p:nvPr/>
        </p:nvSpPr>
        <p:spPr>
          <a:xfrm>
            <a:off x="8142247" y="1958782"/>
            <a:ext cx="2970752" cy="47671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b="1" sz="2000">
                <a:latin typeface="Raleway Regular"/>
                <a:ea typeface="Raleway Regular"/>
                <a:cs typeface="Raleway Regular"/>
                <a:sym typeface="Raleway Regular"/>
              </a:defRPr>
            </a:lvl1pPr>
          </a:lstStyle>
          <a:p>
            <a:pPr/>
            <a:r>
              <a:t>Title</a:t>
            </a:r>
          </a:p>
        </p:txBody>
      </p:sp>
      <p:sp>
        <p:nvSpPr>
          <p:cNvPr id="12831" name="TextBox 15"/>
          <p:cNvSpPr txBox="1"/>
          <p:nvPr/>
        </p:nvSpPr>
        <p:spPr>
          <a:xfrm>
            <a:off x="8142247" y="2362607"/>
            <a:ext cx="3241214" cy="186484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marL="171450" indent="-171450">
              <a:lnSpc>
                <a:spcPct val="110000"/>
              </a:lnSpc>
              <a:buSzPct val="100000"/>
              <a:buFont typeface="Arial"/>
              <a:buChar char="•"/>
              <a:defRPr sz="1400">
                <a:solidFill>
                  <a:srgbClr val="424242"/>
                </a:solidFill>
                <a:latin typeface="Raleway Medium"/>
                <a:ea typeface="Raleway Medium"/>
                <a:cs typeface="Raleway Medium"/>
                <a:sym typeface="Raleway Medium"/>
              </a:defRPr>
            </a:lvl1pPr>
          </a:lstStyle>
          <a:p>
            <a:pPr/>
            <a:r>
              <a:t>Description</a:t>
            </a:r>
          </a:p>
        </p:txBody>
      </p:sp>
      <p:sp>
        <p:nvSpPr>
          <p:cNvPr id="12832"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833"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834"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835"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37" name="Rectangle"/>
          <p:cNvSpPr/>
          <p:nvPr/>
        </p:nvSpPr>
        <p:spPr>
          <a:xfrm>
            <a:off x="1032522" y="1630137"/>
            <a:ext cx="2895787" cy="1417862"/>
          </a:xfrm>
          <a:prstGeom prst="rect">
            <a:avLst/>
          </a:prstGeom>
          <a:solidFill>
            <a:srgbClr val="EFEFEF"/>
          </a:solidFill>
          <a:ln w="12700">
            <a:miter lim="400000"/>
          </a:ln>
        </p:spPr>
        <p:txBody>
          <a:bodyPr lIns="32131" tIns="32131" rIns="32131" bIns="32131" anchor="ctr"/>
          <a:lstStyle/>
          <a:p>
            <a:pPr defTabSz="642937">
              <a:defRPr sz="1200"/>
            </a:pPr>
          </a:p>
        </p:txBody>
      </p:sp>
      <p:sp>
        <p:nvSpPr>
          <p:cNvPr id="12838" name="Rectangle 2"/>
          <p:cNvSpPr txBox="1"/>
          <p:nvPr/>
        </p:nvSpPr>
        <p:spPr>
          <a:xfrm>
            <a:off x="242965" y="651237"/>
            <a:ext cx="10118768" cy="267464"/>
          </a:xfrm>
          <a:prstGeom prst="rect">
            <a:avLst/>
          </a:prstGeom>
          <a:ln w="12700">
            <a:miter lim="400000"/>
          </a:ln>
          <a:extLst>
            <a:ext uri="{C572A759-6A51-4108-AA02-DFA0A04FC94B}">
              <ma14:wrappingTextBoxFlag xmlns:ma14="http://schemas.microsoft.com/office/mac/drawingml/2011/main" val="1"/>
            </a:ext>
          </a:extLst>
        </p:spPr>
        <p:txBody>
          <a:bodyPr lIns="32131" tIns="32131" rIns="32131" bIns="32131">
            <a:spAutoFit/>
          </a:bodyPr>
          <a:lstStyle>
            <a:lvl1pPr marL="140368" indent="-140368" defTabSz="642937">
              <a:lnSpc>
                <a:spcPct val="110000"/>
              </a:lnSpc>
              <a:buSzPct val="100000"/>
              <a:buChar char="-"/>
              <a:defRPr sz="1400"/>
            </a:lvl1pPr>
          </a:lstStyle>
          <a:p>
            <a:pPr/>
            <a:r>
              <a:t>Description</a:t>
            </a:r>
          </a:p>
        </p:txBody>
      </p:sp>
      <p:grpSp>
        <p:nvGrpSpPr>
          <p:cNvPr id="12844" name="Group"/>
          <p:cNvGrpSpPr/>
          <p:nvPr/>
        </p:nvGrpSpPr>
        <p:grpSpPr>
          <a:xfrm>
            <a:off x="4328071" y="2105089"/>
            <a:ext cx="3535858" cy="3535858"/>
            <a:chOff x="0" y="0"/>
            <a:chExt cx="3535857" cy="3535857"/>
          </a:xfrm>
        </p:grpSpPr>
        <p:sp>
          <p:nvSpPr>
            <p:cNvPr id="12839" name="Shape"/>
            <p:cNvSpPr/>
            <p:nvPr/>
          </p:nvSpPr>
          <p:spPr>
            <a:xfrm>
              <a:off x="0" y="0"/>
              <a:ext cx="1687326" cy="1687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4281" y="21600"/>
                    <a:pt x="14281" y="21600"/>
                    <a:pt x="14281" y="21600"/>
                  </a:cubicBezTo>
                  <a:cubicBezTo>
                    <a:pt x="14727" y="17762"/>
                    <a:pt x="17762" y="14727"/>
                    <a:pt x="21600" y="14281"/>
                  </a:cubicBezTo>
                  <a:cubicBezTo>
                    <a:pt x="21600" y="0"/>
                    <a:pt x="21600" y="0"/>
                    <a:pt x="21600" y="0"/>
                  </a:cubicBezTo>
                  <a:cubicBezTo>
                    <a:pt x="9907" y="536"/>
                    <a:pt x="536" y="9907"/>
                    <a:pt x="0" y="21600"/>
                  </a:cubicBezTo>
                  <a:close/>
                </a:path>
              </a:pathLst>
            </a:custGeom>
            <a:solidFill>
              <a:srgbClr val="BB9A62"/>
            </a:solidFill>
            <a:ln w="12700" cap="flat">
              <a:noFill/>
              <a:miter lim="400000"/>
            </a:ln>
            <a:effectLst/>
          </p:spPr>
          <p:txBody>
            <a:bodyPr wrap="square" lIns="32131" tIns="32131" rIns="32131" bIns="32131" numCol="1" anchor="t">
              <a:noAutofit/>
            </a:bodyPr>
            <a:lstStyle/>
            <a:p>
              <a:pPr defTabSz="1528034">
                <a:defRPr sz="4600">
                  <a:latin typeface="Calibri"/>
                  <a:ea typeface="Calibri"/>
                  <a:cs typeface="Calibri"/>
                  <a:sym typeface="Calibri"/>
                </a:defRPr>
              </a:pPr>
            </a:p>
          </p:txBody>
        </p:sp>
        <p:sp>
          <p:nvSpPr>
            <p:cNvPr id="12840" name="Shape"/>
            <p:cNvSpPr/>
            <p:nvPr/>
          </p:nvSpPr>
          <p:spPr>
            <a:xfrm>
              <a:off x="1848531" y="0"/>
              <a:ext cx="1687327" cy="1687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19" y="21600"/>
                  </a:moveTo>
                  <a:cubicBezTo>
                    <a:pt x="21600" y="21600"/>
                    <a:pt x="21600" y="21600"/>
                    <a:pt x="21600" y="21600"/>
                  </a:cubicBezTo>
                  <a:cubicBezTo>
                    <a:pt x="21064" y="9907"/>
                    <a:pt x="11693" y="536"/>
                    <a:pt x="0" y="0"/>
                  </a:cubicBezTo>
                  <a:cubicBezTo>
                    <a:pt x="0" y="14281"/>
                    <a:pt x="0" y="14281"/>
                    <a:pt x="0" y="14281"/>
                  </a:cubicBezTo>
                  <a:cubicBezTo>
                    <a:pt x="3838" y="14727"/>
                    <a:pt x="6783" y="17762"/>
                    <a:pt x="7319" y="21600"/>
                  </a:cubicBezTo>
                  <a:close/>
                </a:path>
              </a:pathLst>
            </a:custGeom>
            <a:solidFill>
              <a:srgbClr val="923339"/>
            </a:solidFill>
            <a:ln w="12700" cap="flat">
              <a:noFill/>
              <a:miter lim="400000"/>
            </a:ln>
            <a:effectLst/>
          </p:spPr>
          <p:txBody>
            <a:bodyPr wrap="square" lIns="32131" tIns="32131" rIns="32131" bIns="32131" numCol="1" anchor="t">
              <a:noAutofit/>
            </a:bodyPr>
            <a:lstStyle/>
            <a:p>
              <a:pPr defTabSz="1528034">
                <a:defRPr sz="4600">
                  <a:latin typeface="Calibri"/>
                  <a:ea typeface="Calibri"/>
                  <a:cs typeface="Calibri"/>
                  <a:sym typeface="Calibri"/>
                </a:defRPr>
              </a:pPr>
            </a:p>
          </p:txBody>
        </p:sp>
        <p:sp>
          <p:nvSpPr>
            <p:cNvPr id="12841" name="Shape"/>
            <p:cNvSpPr/>
            <p:nvPr/>
          </p:nvSpPr>
          <p:spPr>
            <a:xfrm>
              <a:off x="0" y="1859282"/>
              <a:ext cx="1687326" cy="1676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81" y="0"/>
                  </a:moveTo>
                  <a:cubicBezTo>
                    <a:pt x="0" y="0"/>
                    <a:pt x="0" y="0"/>
                    <a:pt x="0" y="0"/>
                  </a:cubicBezTo>
                  <a:cubicBezTo>
                    <a:pt x="536" y="11693"/>
                    <a:pt x="9907" y="21064"/>
                    <a:pt x="21600" y="21600"/>
                  </a:cubicBezTo>
                  <a:cubicBezTo>
                    <a:pt x="21600" y="7319"/>
                    <a:pt x="21600" y="7319"/>
                    <a:pt x="21600" y="7319"/>
                  </a:cubicBezTo>
                  <a:cubicBezTo>
                    <a:pt x="17762" y="6783"/>
                    <a:pt x="14727" y="3838"/>
                    <a:pt x="14281" y="0"/>
                  </a:cubicBezTo>
                  <a:close/>
                </a:path>
              </a:pathLst>
            </a:custGeom>
            <a:solidFill>
              <a:srgbClr val="5E5E5E">
                <a:alpha val="77010"/>
              </a:srgbClr>
            </a:solidFill>
            <a:ln w="12700" cap="flat">
              <a:noFill/>
              <a:miter lim="400000"/>
            </a:ln>
            <a:effectLst/>
          </p:spPr>
          <p:txBody>
            <a:bodyPr wrap="square" lIns="32131" tIns="32131" rIns="32131" bIns="32131" numCol="1" anchor="t">
              <a:noAutofit/>
            </a:bodyPr>
            <a:lstStyle/>
            <a:p>
              <a:pPr defTabSz="1528034">
                <a:defRPr sz="4600">
                  <a:latin typeface="Calibri"/>
                  <a:ea typeface="Calibri"/>
                  <a:cs typeface="Calibri"/>
                  <a:sym typeface="Calibri"/>
                </a:defRPr>
              </a:pPr>
            </a:p>
          </p:txBody>
        </p:sp>
        <p:sp>
          <p:nvSpPr>
            <p:cNvPr id="12842" name="Shape"/>
            <p:cNvSpPr/>
            <p:nvPr/>
          </p:nvSpPr>
          <p:spPr>
            <a:xfrm>
              <a:off x="1848531" y="1859282"/>
              <a:ext cx="1687327" cy="1676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19"/>
                  </a:moveTo>
                  <a:cubicBezTo>
                    <a:pt x="0" y="21600"/>
                    <a:pt x="0" y="21600"/>
                    <a:pt x="0" y="21600"/>
                  </a:cubicBezTo>
                  <a:cubicBezTo>
                    <a:pt x="11693" y="21064"/>
                    <a:pt x="21064" y="11693"/>
                    <a:pt x="21600" y="0"/>
                  </a:cubicBezTo>
                  <a:cubicBezTo>
                    <a:pt x="7319" y="0"/>
                    <a:pt x="7319" y="0"/>
                    <a:pt x="7319" y="0"/>
                  </a:cubicBezTo>
                  <a:cubicBezTo>
                    <a:pt x="6783" y="3838"/>
                    <a:pt x="3838" y="6783"/>
                    <a:pt x="0" y="7319"/>
                  </a:cubicBezTo>
                  <a:close/>
                </a:path>
              </a:pathLst>
            </a:custGeom>
            <a:solidFill>
              <a:srgbClr val="D48C89"/>
            </a:solidFill>
            <a:ln w="12700" cap="flat">
              <a:noFill/>
              <a:miter lim="400000"/>
            </a:ln>
            <a:effectLst/>
          </p:spPr>
          <p:txBody>
            <a:bodyPr wrap="square" lIns="32131" tIns="32131" rIns="32131" bIns="32131" numCol="1" anchor="t">
              <a:noAutofit/>
            </a:bodyPr>
            <a:lstStyle/>
            <a:p>
              <a:pPr defTabSz="1528034">
                <a:defRPr sz="4600">
                  <a:latin typeface="Calibri"/>
                  <a:ea typeface="Calibri"/>
                  <a:cs typeface="Calibri"/>
                  <a:sym typeface="Calibri"/>
                </a:defRPr>
              </a:pPr>
            </a:p>
          </p:txBody>
        </p:sp>
        <p:sp>
          <p:nvSpPr>
            <p:cNvPr id="12843" name="Circle"/>
            <p:cNvSpPr/>
            <p:nvPr/>
          </p:nvSpPr>
          <p:spPr>
            <a:xfrm>
              <a:off x="878543" y="878542"/>
              <a:ext cx="1778772" cy="1778772"/>
            </a:xfrm>
            <a:prstGeom prst="ellipse">
              <a:avLst/>
            </a:prstGeom>
            <a:solidFill>
              <a:srgbClr val="FFFFFF"/>
            </a:solidFill>
            <a:ln w="12700" cap="flat">
              <a:noFill/>
              <a:miter lim="400000"/>
            </a:ln>
            <a:effectLst/>
          </p:spPr>
          <p:txBody>
            <a:bodyPr wrap="square" lIns="32131" tIns="32131" rIns="32131" bIns="32131" numCol="1" anchor="ctr">
              <a:noAutofit/>
            </a:bodyPr>
            <a:lstStyle/>
            <a:p>
              <a:pPr defTabSz="642937">
                <a:defRPr sz="1200"/>
              </a:pPr>
            </a:p>
          </p:txBody>
        </p:sp>
      </p:grpSp>
      <p:sp>
        <p:nvSpPr>
          <p:cNvPr id="12845" name="Focus on digitizing our customers &amp; employees journeys with best-in-class technologies…"/>
          <p:cNvSpPr txBox="1"/>
          <p:nvPr/>
        </p:nvSpPr>
        <p:spPr>
          <a:xfrm>
            <a:off x="1175949" y="2228893"/>
            <a:ext cx="2503432"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42937">
              <a:defRPr sz="1100">
                <a:solidFill>
                  <a:srgbClr val="424242"/>
                </a:solidFill>
              </a:defRPr>
            </a:lvl1pPr>
          </a:lstStyle>
          <a:p>
            <a:pPr/>
            <a:r>
              <a:t>Description </a:t>
            </a:r>
          </a:p>
        </p:txBody>
      </p:sp>
      <p:grpSp>
        <p:nvGrpSpPr>
          <p:cNvPr id="12848" name="Group"/>
          <p:cNvGrpSpPr/>
          <p:nvPr/>
        </p:nvGrpSpPr>
        <p:grpSpPr>
          <a:xfrm>
            <a:off x="902893" y="1631972"/>
            <a:ext cx="362532" cy="532410"/>
            <a:chOff x="0" y="0"/>
            <a:chExt cx="362530" cy="532409"/>
          </a:xfrm>
        </p:grpSpPr>
        <p:sp>
          <p:nvSpPr>
            <p:cNvPr id="12846" name="Triangle"/>
            <p:cNvSpPr/>
            <p:nvPr/>
          </p:nvSpPr>
          <p:spPr>
            <a:xfrm>
              <a:off x="0" y="62149"/>
              <a:ext cx="136630" cy="470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947543"/>
            </a:solidFill>
            <a:ln w="3175" cap="flat">
              <a:noFill/>
              <a:miter lim="400000"/>
            </a:ln>
            <a:effectLst/>
          </p:spPr>
          <p:txBody>
            <a:bodyPr wrap="square" lIns="32129" tIns="32129" rIns="32129" bIns="32129" numCol="1" anchor="t">
              <a:noAutofit/>
            </a:bodyPr>
            <a:lstStyle/>
            <a:p>
              <a:pPr defTabSz="1528033">
                <a:defRPr sz="4600">
                  <a:latin typeface="Calibri"/>
                  <a:ea typeface="Calibri"/>
                  <a:cs typeface="Calibri"/>
                  <a:sym typeface="Calibri"/>
                </a:defRPr>
              </a:pPr>
            </a:p>
          </p:txBody>
        </p:sp>
        <p:sp>
          <p:nvSpPr>
            <p:cNvPr id="12847" name="Shape"/>
            <p:cNvSpPr/>
            <p:nvPr/>
          </p:nvSpPr>
          <p:spPr>
            <a:xfrm rot="16200000">
              <a:off x="-41189" y="41189"/>
              <a:ext cx="444909" cy="362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B69B6A"/>
            </a:solidFill>
            <a:ln w="3175" cap="flat">
              <a:noFill/>
              <a:miter lim="400000"/>
            </a:ln>
            <a:effectLst/>
          </p:spPr>
          <p:txBody>
            <a:bodyPr wrap="square" lIns="32129" tIns="32129" rIns="32129" bIns="32129" numCol="1" anchor="t">
              <a:noAutofit/>
            </a:bodyPr>
            <a:lstStyle/>
            <a:p>
              <a:pPr defTabSz="1528033">
                <a:defRPr sz="4600">
                  <a:latin typeface="Calibri"/>
                  <a:ea typeface="Calibri"/>
                  <a:cs typeface="Calibri"/>
                  <a:sym typeface="Calibri"/>
                </a:defRPr>
              </a:pPr>
            </a:p>
          </p:txBody>
        </p:sp>
      </p:grpSp>
      <p:sp>
        <p:nvSpPr>
          <p:cNvPr id="12849" name="Rounded Rectangle"/>
          <p:cNvSpPr/>
          <p:nvPr/>
        </p:nvSpPr>
        <p:spPr>
          <a:xfrm>
            <a:off x="968404" y="1631972"/>
            <a:ext cx="1316547" cy="445759"/>
          </a:xfrm>
          <a:prstGeom prst="roundRect">
            <a:avLst>
              <a:gd name="adj" fmla="val 26464"/>
            </a:avLst>
          </a:prstGeom>
          <a:solidFill>
            <a:srgbClr val="B69B6A"/>
          </a:solidFill>
          <a:ln w="3175">
            <a:miter lim="400000"/>
          </a:ln>
        </p:spPr>
        <p:txBody>
          <a:bodyPr lIns="32130" tIns="32130" rIns="32130" bIns="32130" anchor="ctr"/>
          <a:lstStyle/>
          <a:p>
            <a:pPr algn="ctr" defTabSz="856549">
              <a:defRPr sz="1200">
                <a:solidFill>
                  <a:srgbClr val="B69B6A"/>
                </a:solidFill>
                <a:latin typeface="Calibri"/>
                <a:ea typeface="Calibri"/>
                <a:cs typeface="Calibri"/>
                <a:sym typeface="Calibri"/>
              </a:defRPr>
            </a:pPr>
          </a:p>
        </p:txBody>
      </p:sp>
      <p:sp>
        <p:nvSpPr>
          <p:cNvPr id="12850" name="Rectangle"/>
          <p:cNvSpPr/>
          <p:nvPr/>
        </p:nvSpPr>
        <p:spPr>
          <a:xfrm>
            <a:off x="1949826" y="1634898"/>
            <a:ext cx="335125" cy="260011"/>
          </a:xfrm>
          <a:prstGeom prst="roundRect">
            <a:avLst>
              <a:gd name="adj" fmla="val 0"/>
            </a:avLst>
          </a:prstGeom>
          <a:solidFill>
            <a:srgbClr val="B69B6A"/>
          </a:solidFill>
          <a:ln w="3175">
            <a:miter lim="400000"/>
          </a:ln>
        </p:spPr>
        <p:txBody>
          <a:bodyPr lIns="32130" tIns="32130" rIns="32130" bIns="32130" anchor="ctr"/>
          <a:lstStyle/>
          <a:p>
            <a:pPr algn="ctr" defTabSz="856549">
              <a:defRPr sz="1200">
                <a:solidFill>
                  <a:srgbClr val="B69B6A"/>
                </a:solidFill>
                <a:latin typeface="Calibri"/>
                <a:ea typeface="Calibri"/>
                <a:cs typeface="Calibri"/>
                <a:sym typeface="Calibri"/>
              </a:defRPr>
            </a:pPr>
          </a:p>
        </p:txBody>
      </p:sp>
      <p:sp>
        <p:nvSpPr>
          <p:cNvPr id="12851" name="Operating Model &amp; Digital Transformation"/>
          <p:cNvSpPr txBox="1"/>
          <p:nvPr/>
        </p:nvSpPr>
        <p:spPr>
          <a:xfrm>
            <a:off x="1048677" y="1747747"/>
            <a:ext cx="1156001"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42937">
              <a:defRPr b="1" sz="1400">
                <a:solidFill>
                  <a:srgbClr val="FFFFFF"/>
                </a:solidFill>
                <a:latin typeface="Raleway Regular"/>
                <a:ea typeface="Raleway Regular"/>
                <a:cs typeface="Raleway Regular"/>
                <a:sym typeface="Raleway Regular"/>
              </a:defRPr>
            </a:lvl1pPr>
          </a:lstStyle>
          <a:p>
            <a:pPr/>
            <a:r>
              <a:t>Title</a:t>
            </a:r>
          </a:p>
        </p:txBody>
      </p:sp>
      <p:sp>
        <p:nvSpPr>
          <p:cNvPr id="12852" name="Rectangle"/>
          <p:cNvSpPr/>
          <p:nvPr/>
        </p:nvSpPr>
        <p:spPr>
          <a:xfrm>
            <a:off x="1040930" y="4763144"/>
            <a:ext cx="2903099" cy="1417862"/>
          </a:xfrm>
          <a:prstGeom prst="rect">
            <a:avLst/>
          </a:prstGeom>
          <a:solidFill>
            <a:srgbClr val="EFEFEF"/>
          </a:solidFill>
          <a:ln w="12700">
            <a:miter lim="400000"/>
          </a:ln>
        </p:spPr>
        <p:txBody>
          <a:bodyPr lIns="32131" tIns="32131" rIns="32131" bIns="32131" anchor="ctr"/>
          <a:lstStyle/>
          <a:p>
            <a:pPr defTabSz="642937">
              <a:defRPr sz="1200"/>
            </a:pPr>
          </a:p>
        </p:txBody>
      </p:sp>
      <p:sp>
        <p:nvSpPr>
          <p:cNvPr id="12853" name="Focus on digitizing our customers &amp; employees journeys with best-in-class technologies…"/>
          <p:cNvSpPr txBox="1"/>
          <p:nvPr/>
        </p:nvSpPr>
        <p:spPr>
          <a:xfrm>
            <a:off x="1184358" y="5361899"/>
            <a:ext cx="25034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42937">
              <a:defRPr sz="1100">
                <a:solidFill>
                  <a:srgbClr val="424242"/>
                </a:solidFill>
              </a:defRPr>
            </a:lvl1pPr>
          </a:lstStyle>
          <a:p>
            <a:pPr/>
            <a:r>
              <a:t>Description </a:t>
            </a:r>
          </a:p>
        </p:txBody>
      </p:sp>
      <p:grpSp>
        <p:nvGrpSpPr>
          <p:cNvPr id="12856" name="Group"/>
          <p:cNvGrpSpPr/>
          <p:nvPr/>
        </p:nvGrpSpPr>
        <p:grpSpPr>
          <a:xfrm>
            <a:off x="911301" y="4764979"/>
            <a:ext cx="362532" cy="532410"/>
            <a:chOff x="0" y="0"/>
            <a:chExt cx="362530" cy="532409"/>
          </a:xfrm>
        </p:grpSpPr>
        <p:sp>
          <p:nvSpPr>
            <p:cNvPr id="12854" name="Triangle"/>
            <p:cNvSpPr/>
            <p:nvPr/>
          </p:nvSpPr>
          <p:spPr>
            <a:xfrm>
              <a:off x="0" y="62149"/>
              <a:ext cx="136630" cy="470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424242"/>
            </a:solidFill>
            <a:ln w="3175" cap="flat">
              <a:noFill/>
              <a:miter lim="400000"/>
            </a:ln>
            <a:effectLst/>
          </p:spPr>
          <p:txBody>
            <a:bodyPr wrap="square" lIns="32129" tIns="32129" rIns="32129" bIns="32129" numCol="1" anchor="t">
              <a:noAutofit/>
            </a:bodyPr>
            <a:lstStyle/>
            <a:p>
              <a:pPr defTabSz="1528033">
                <a:defRPr sz="4600">
                  <a:latin typeface="Calibri"/>
                  <a:ea typeface="Calibri"/>
                  <a:cs typeface="Calibri"/>
                  <a:sym typeface="Calibri"/>
                </a:defRPr>
              </a:pPr>
            </a:p>
          </p:txBody>
        </p:sp>
        <p:sp>
          <p:nvSpPr>
            <p:cNvPr id="12855" name="Shape"/>
            <p:cNvSpPr/>
            <p:nvPr/>
          </p:nvSpPr>
          <p:spPr>
            <a:xfrm rot="16200000">
              <a:off x="-41189" y="41189"/>
              <a:ext cx="444909" cy="362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5E5E5E"/>
            </a:solidFill>
            <a:ln w="3175" cap="flat">
              <a:noFill/>
              <a:miter lim="400000"/>
            </a:ln>
            <a:effectLst/>
          </p:spPr>
          <p:txBody>
            <a:bodyPr wrap="square" lIns="32129" tIns="32129" rIns="32129" bIns="32129" numCol="1" anchor="t">
              <a:noAutofit/>
            </a:bodyPr>
            <a:lstStyle/>
            <a:p>
              <a:pPr defTabSz="1528033">
                <a:defRPr sz="4600">
                  <a:latin typeface="Calibri"/>
                  <a:ea typeface="Calibri"/>
                  <a:cs typeface="Calibri"/>
                  <a:sym typeface="Calibri"/>
                </a:defRPr>
              </a:pPr>
            </a:p>
          </p:txBody>
        </p:sp>
      </p:grpSp>
      <p:sp>
        <p:nvSpPr>
          <p:cNvPr id="12857" name="Rounded Rectangle"/>
          <p:cNvSpPr/>
          <p:nvPr/>
        </p:nvSpPr>
        <p:spPr>
          <a:xfrm>
            <a:off x="976813" y="4764979"/>
            <a:ext cx="1234574" cy="445758"/>
          </a:xfrm>
          <a:prstGeom prst="roundRect">
            <a:avLst>
              <a:gd name="adj" fmla="val 26464"/>
            </a:avLst>
          </a:prstGeom>
          <a:solidFill>
            <a:srgbClr val="5E5E5E"/>
          </a:solidFill>
          <a:ln w="3175">
            <a:miter lim="400000"/>
          </a:ln>
        </p:spPr>
        <p:txBody>
          <a:bodyPr lIns="32130" tIns="32130" rIns="32130" bIns="32130" anchor="ctr"/>
          <a:lstStyle/>
          <a:p>
            <a:pPr algn="ctr" defTabSz="856549">
              <a:defRPr sz="1200">
                <a:solidFill>
                  <a:srgbClr val="B69B6A"/>
                </a:solidFill>
                <a:latin typeface="Calibri"/>
                <a:ea typeface="Calibri"/>
                <a:cs typeface="Calibri"/>
                <a:sym typeface="Calibri"/>
              </a:defRPr>
            </a:pPr>
          </a:p>
        </p:txBody>
      </p:sp>
      <p:sp>
        <p:nvSpPr>
          <p:cNvPr id="12858" name="Rectangle"/>
          <p:cNvSpPr/>
          <p:nvPr/>
        </p:nvSpPr>
        <p:spPr>
          <a:xfrm>
            <a:off x="1872467" y="4764979"/>
            <a:ext cx="335125" cy="260011"/>
          </a:xfrm>
          <a:prstGeom prst="roundRect">
            <a:avLst>
              <a:gd name="adj" fmla="val 0"/>
            </a:avLst>
          </a:prstGeom>
          <a:solidFill>
            <a:srgbClr val="5E5E5E"/>
          </a:solidFill>
          <a:ln w="3175">
            <a:miter lim="400000"/>
          </a:ln>
        </p:spPr>
        <p:txBody>
          <a:bodyPr lIns="32130" tIns="32130" rIns="32130" bIns="32130" anchor="ctr"/>
          <a:lstStyle/>
          <a:p>
            <a:pPr algn="ctr" defTabSz="856549">
              <a:defRPr sz="1200">
                <a:solidFill>
                  <a:srgbClr val="B69B6A"/>
                </a:solidFill>
                <a:latin typeface="Calibri"/>
                <a:ea typeface="Calibri"/>
                <a:cs typeface="Calibri"/>
                <a:sym typeface="Calibri"/>
              </a:defRPr>
            </a:pPr>
          </a:p>
        </p:txBody>
      </p:sp>
      <p:sp>
        <p:nvSpPr>
          <p:cNvPr id="12859" name="Operating Model &amp; Digital Transformation"/>
          <p:cNvSpPr txBox="1"/>
          <p:nvPr/>
        </p:nvSpPr>
        <p:spPr>
          <a:xfrm>
            <a:off x="1057085" y="4880754"/>
            <a:ext cx="1163313"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42937">
              <a:defRPr b="1" sz="1400">
                <a:solidFill>
                  <a:srgbClr val="FFFFFF"/>
                </a:solidFill>
                <a:latin typeface="Raleway Regular"/>
                <a:ea typeface="Raleway Regular"/>
                <a:cs typeface="Raleway Regular"/>
                <a:sym typeface="Raleway Regular"/>
              </a:defRPr>
            </a:lvl1pPr>
          </a:lstStyle>
          <a:p>
            <a:pPr/>
            <a:r>
              <a:t>Title</a:t>
            </a:r>
          </a:p>
        </p:txBody>
      </p:sp>
      <p:sp>
        <p:nvSpPr>
          <p:cNvPr id="12860" name="Rectangle"/>
          <p:cNvSpPr/>
          <p:nvPr/>
        </p:nvSpPr>
        <p:spPr>
          <a:xfrm>
            <a:off x="8303417" y="1630137"/>
            <a:ext cx="2935431" cy="1417862"/>
          </a:xfrm>
          <a:prstGeom prst="rect">
            <a:avLst/>
          </a:prstGeom>
          <a:solidFill>
            <a:srgbClr val="EFEFEF"/>
          </a:solidFill>
          <a:ln w="12700">
            <a:miter lim="400000"/>
          </a:ln>
        </p:spPr>
        <p:txBody>
          <a:bodyPr lIns="32131" tIns="32131" rIns="32131" bIns="32131" anchor="ctr"/>
          <a:lstStyle/>
          <a:p>
            <a:pPr defTabSz="642937">
              <a:defRPr sz="1200"/>
            </a:pPr>
          </a:p>
        </p:txBody>
      </p:sp>
      <p:sp>
        <p:nvSpPr>
          <p:cNvPr id="12861" name="Focus on digitizing our customers &amp; employees journeys with best-in-class technologies…"/>
          <p:cNvSpPr txBox="1"/>
          <p:nvPr/>
        </p:nvSpPr>
        <p:spPr>
          <a:xfrm>
            <a:off x="8446844" y="2228893"/>
            <a:ext cx="2848126"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42937">
              <a:defRPr sz="1100">
                <a:solidFill>
                  <a:srgbClr val="424242"/>
                </a:solidFill>
              </a:defRPr>
            </a:lvl1pPr>
          </a:lstStyle>
          <a:p>
            <a:pPr/>
            <a:r>
              <a:t>Description </a:t>
            </a:r>
          </a:p>
        </p:txBody>
      </p:sp>
      <p:grpSp>
        <p:nvGrpSpPr>
          <p:cNvPr id="12864" name="Group"/>
          <p:cNvGrpSpPr/>
          <p:nvPr/>
        </p:nvGrpSpPr>
        <p:grpSpPr>
          <a:xfrm>
            <a:off x="8173787" y="1631972"/>
            <a:ext cx="362532" cy="532410"/>
            <a:chOff x="0" y="0"/>
            <a:chExt cx="362530" cy="532409"/>
          </a:xfrm>
        </p:grpSpPr>
        <p:sp>
          <p:nvSpPr>
            <p:cNvPr id="12862" name="Triangle"/>
            <p:cNvSpPr/>
            <p:nvPr/>
          </p:nvSpPr>
          <p:spPr>
            <a:xfrm>
              <a:off x="0" y="62149"/>
              <a:ext cx="136630" cy="470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662B2D"/>
            </a:solidFill>
            <a:ln w="3175" cap="flat">
              <a:noFill/>
              <a:miter lim="400000"/>
            </a:ln>
            <a:effectLst/>
          </p:spPr>
          <p:txBody>
            <a:bodyPr wrap="square" lIns="32129" tIns="32129" rIns="32129" bIns="32129" numCol="1" anchor="t">
              <a:noAutofit/>
            </a:bodyPr>
            <a:lstStyle/>
            <a:p>
              <a:pPr defTabSz="1528033">
                <a:defRPr sz="4600">
                  <a:latin typeface="Calibri"/>
                  <a:ea typeface="Calibri"/>
                  <a:cs typeface="Calibri"/>
                  <a:sym typeface="Calibri"/>
                </a:defRPr>
              </a:pPr>
            </a:p>
          </p:txBody>
        </p:sp>
        <p:sp>
          <p:nvSpPr>
            <p:cNvPr id="12863" name="Shape"/>
            <p:cNvSpPr/>
            <p:nvPr/>
          </p:nvSpPr>
          <p:spPr>
            <a:xfrm rot="16200000">
              <a:off x="-41189" y="41189"/>
              <a:ext cx="444909" cy="362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87393C"/>
            </a:solidFill>
            <a:ln w="3175" cap="flat">
              <a:noFill/>
              <a:miter lim="400000"/>
            </a:ln>
            <a:effectLst/>
          </p:spPr>
          <p:txBody>
            <a:bodyPr wrap="square" lIns="32129" tIns="32129" rIns="32129" bIns="32129" numCol="1" anchor="t">
              <a:noAutofit/>
            </a:bodyPr>
            <a:lstStyle/>
            <a:p>
              <a:pPr defTabSz="1528033">
                <a:defRPr sz="4600">
                  <a:latin typeface="Calibri"/>
                  <a:ea typeface="Calibri"/>
                  <a:cs typeface="Calibri"/>
                  <a:sym typeface="Calibri"/>
                </a:defRPr>
              </a:pPr>
            </a:p>
          </p:txBody>
        </p:sp>
      </p:grpSp>
      <p:sp>
        <p:nvSpPr>
          <p:cNvPr id="12865" name="Rounded Rectangle"/>
          <p:cNvSpPr/>
          <p:nvPr/>
        </p:nvSpPr>
        <p:spPr>
          <a:xfrm>
            <a:off x="8239298" y="1631972"/>
            <a:ext cx="1316547" cy="445758"/>
          </a:xfrm>
          <a:prstGeom prst="roundRect">
            <a:avLst>
              <a:gd name="adj" fmla="val 26464"/>
            </a:avLst>
          </a:prstGeom>
          <a:solidFill>
            <a:srgbClr val="87393C"/>
          </a:solidFill>
          <a:ln w="3175">
            <a:miter lim="400000"/>
          </a:ln>
        </p:spPr>
        <p:txBody>
          <a:bodyPr lIns="32130" tIns="32130" rIns="32130" bIns="32130" anchor="ctr"/>
          <a:lstStyle/>
          <a:p>
            <a:pPr algn="ctr" defTabSz="856549">
              <a:defRPr sz="1200">
                <a:solidFill>
                  <a:srgbClr val="B69B6A"/>
                </a:solidFill>
                <a:latin typeface="Calibri"/>
                <a:ea typeface="Calibri"/>
                <a:cs typeface="Calibri"/>
                <a:sym typeface="Calibri"/>
              </a:defRPr>
            </a:pPr>
          </a:p>
        </p:txBody>
      </p:sp>
      <p:sp>
        <p:nvSpPr>
          <p:cNvPr id="12866" name="Rectangle"/>
          <p:cNvSpPr/>
          <p:nvPr/>
        </p:nvSpPr>
        <p:spPr>
          <a:xfrm>
            <a:off x="9220720" y="1631972"/>
            <a:ext cx="335125" cy="260011"/>
          </a:xfrm>
          <a:prstGeom prst="roundRect">
            <a:avLst>
              <a:gd name="adj" fmla="val 0"/>
            </a:avLst>
          </a:prstGeom>
          <a:solidFill>
            <a:srgbClr val="87393C"/>
          </a:solidFill>
          <a:ln w="3175">
            <a:miter lim="400000"/>
          </a:ln>
        </p:spPr>
        <p:txBody>
          <a:bodyPr lIns="32130" tIns="32130" rIns="32130" bIns="32130" anchor="ctr"/>
          <a:lstStyle/>
          <a:p>
            <a:pPr algn="ctr" defTabSz="856549">
              <a:defRPr sz="1200">
                <a:solidFill>
                  <a:srgbClr val="B69B6A"/>
                </a:solidFill>
                <a:latin typeface="Calibri"/>
                <a:ea typeface="Calibri"/>
                <a:cs typeface="Calibri"/>
                <a:sym typeface="Calibri"/>
              </a:defRPr>
            </a:pPr>
          </a:p>
        </p:txBody>
      </p:sp>
      <p:sp>
        <p:nvSpPr>
          <p:cNvPr id="12867" name="Operating Model &amp; Digital Transformation"/>
          <p:cNvSpPr txBox="1"/>
          <p:nvPr/>
        </p:nvSpPr>
        <p:spPr>
          <a:xfrm>
            <a:off x="8319572" y="1747747"/>
            <a:ext cx="1156001"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42937">
              <a:defRPr b="1" sz="1400">
                <a:solidFill>
                  <a:srgbClr val="FFFFFF"/>
                </a:solidFill>
                <a:latin typeface="Raleway Regular"/>
                <a:ea typeface="Raleway Regular"/>
                <a:cs typeface="Raleway Regular"/>
                <a:sym typeface="Raleway Regular"/>
              </a:defRPr>
            </a:lvl1pPr>
          </a:lstStyle>
          <a:p>
            <a:pPr/>
            <a:r>
              <a:t>Title</a:t>
            </a:r>
          </a:p>
        </p:txBody>
      </p:sp>
      <p:sp>
        <p:nvSpPr>
          <p:cNvPr id="12868" name="Rectangle"/>
          <p:cNvSpPr/>
          <p:nvPr/>
        </p:nvSpPr>
        <p:spPr>
          <a:xfrm>
            <a:off x="8377601" y="4763144"/>
            <a:ext cx="2935431" cy="1417862"/>
          </a:xfrm>
          <a:prstGeom prst="rect">
            <a:avLst/>
          </a:prstGeom>
          <a:solidFill>
            <a:srgbClr val="EFEFEF"/>
          </a:solidFill>
          <a:ln w="12700">
            <a:miter lim="400000"/>
          </a:ln>
        </p:spPr>
        <p:txBody>
          <a:bodyPr lIns="32131" tIns="32131" rIns="32131" bIns="32131" anchor="ctr"/>
          <a:lstStyle/>
          <a:p>
            <a:pPr defTabSz="642937">
              <a:defRPr sz="1200"/>
            </a:pPr>
          </a:p>
        </p:txBody>
      </p:sp>
      <p:sp>
        <p:nvSpPr>
          <p:cNvPr id="12869" name="Focus on digitizing our customers &amp; employees journeys with best-in-class technologies…"/>
          <p:cNvSpPr txBox="1"/>
          <p:nvPr/>
        </p:nvSpPr>
        <p:spPr>
          <a:xfrm>
            <a:off x="8521028" y="5361899"/>
            <a:ext cx="2426703"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42937">
              <a:defRPr sz="1100">
                <a:solidFill>
                  <a:srgbClr val="424242"/>
                </a:solidFill>
              </a:defRPr>
            </a:lvl1pPr>
          </a:lstStyle>
          <a:p>
            <a:pPr/>
            <a:r>
              <a:t>Description </a:t>
            </a:r>
          </a:p>
        </p:txBody>
      </p:sp>
      <p:grpSp>
        <p:nvGrpSpPr>
          <p:cNvPr id="12872" name="Group"/>
          <p:cNvGrpSpPr/>
          <p:nvPr/>
        </p:nvGrpSpPr>
        <p:grpSpPr>
          <a:xfrm>
            <a:off x="8247971" y="4764979"/>
            <a:ext cx="362532" cy="532410"/>
            <a:chOff x="0" y="0"/>
            <a:chExt cx="362530" cy="532409"/>
          </a:xfrm>
        </p:grpSpPr>
        <p:sp>
          <p:nvSpPr>
            <p:cNvPr id="12870" name="Triangle"/>
            <p:cNvSpPr/>
            <p:nvPr/>
          </p:nvSpPr>
          <p:spPr>
            <a:xfrm>
              <a:off x="0" y="62149"/>
              <a:ext cx="136630" cy="470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17337"/>
                  </a:lnTo>
                  <a:lnTo>
                    <a:pt x="21600" y="0"/>
                  </a:lnTo>
                  <a:lnTo>
                    <a:pt x="21600" y="21600"/>
                  </a:lnTo>
                  <a:close/>
                </a:path>
              </a:pathLst>
            </a:custGeom>
            <a:solidFill>
              <a:srgbClr val="A86E6D"/>
            </a:solidFill>
            <a:ln w="3175" cap="flat">
              <a:noFill/>
              <a:miter lim="400000"/>
            </a:ln>
            <a:effectLst/>
          </p:spPr>
          <p:txBody>
            <a:bodyPr wrap="square" lIns="32129" tIns="32129" rIns="32129" bIns="32129" numCol="1" anchor="t">
              <a:noAutofit/>
            </a:bodyPr>
            <a:lstStyle/>
            <a:p>
              <a:pPr defTabSz="1528033">
                <a:defRPr sz="4600">
                  <a:latin typeface="Calibri"/>
                  <a:ea typeface="Calibri"/>
                  <a:cs typeface="Calibri"/>
                  <a:sym typeface="Calibri"/>
                </a:defRPr>
              </a:pPr>
            </a:p>
          </p:txBody>
        </p:sp>
        <p:sp>
          <p:nvSpPr>
            <p:cNvPr id="12871" name="Shape"/>
            <p:cNvSpPr/>
            <p:nvPr/>
          </p:nvSpPr>
          <p:spPr>
            <a:xfrm rot="16200000">
              <a:off x="-41189" y="41189"/>
              <a:ext cx="444909" cy="362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52" y="0"/>
                  </a:moveTo>
                  <a:cubicBezTo>
                    <a:pt x="0" y="0"/>
                    <a:pt x="0" y="0"/>
                    <a:pt x="0" y="0"/>
                  </a:cubicBezTo>
                  <a:cubicBezTo>
                    <a:pt x="0" y="12071"/>
                    <a:pt x="0" y="12071"/>
                    <a:pt x="0" y="12071"/>
                  </a:cubicBezTo>
                  <a:cubicBezTo>
                    <a:pt x="0" y="17312"/>
                    <a:pt x="3352" y="21600"/>
                    <a:pt x="7448" y="21600"/>
                  </a:cubicBezTo>
                  <a:cubicBezTo>
                    <a:pt x="21600" y="21600"/>
                    <a:pt x="21600" y="21600"/>
                    <a:pt x="21600" y="21600"/>
                  </a:cubicBezTo>
                  <a:cubicBezTo>
                    <a:pt x="21600" y="9529"/>
                    <a:pt x="21600" y="9529"/>
                    <a:pt x="21600" y="9529"/>
                  </a:cubicBezTo>
                  <a:cubicBezTo>
                    <a:pt x="21600" y="4288"/>
                    <a:pt x="18248" y="0"/>
                    <a:pt x="14152" y="0"/>
                  </a:cubicBezTo>
                  <a:close/>
                </a:path>
              </a:pathLst>
            </a:custGeom>
            <a:solidFill>
              <a:srgbClr val="D48C89"/>
            </a:solidFill>
            <a:ln w="3175" cap="flat">
              <a:noFill/>
              <a:miter lim="400000"/>
            </a:ln>
            <a:effectLst/>
          </p:spPr>
          <p:txBody>
            <a:bodyPr wrap="square" lIns="32129" tIns="32129" rIns="32129" bIns="32129" numCol="1" anchor="t">
              <a:noAutofit/>
            </a:bodyPr>
            <a:lstStyle/>
            <a:p>
              <a:pPr defTabSz="1528033">
                <a:defRPr sz="4600">
                  <a:latin typeface="Calibri"/>
                  <a:ea typeface="Calibri"/>
                  <a:cs typeface="Calibri"/>
                  <a:sym typeface="Calibri"/>
                </a:defRPr>
              </a:pPr>
            </a:p>
          </p:txBody>
        </p:sp>
      </p:grpSp>
      <p:sp>
        <p:nvSpPr>
          <p:cNvPr id="12873" name="Rounded Rectangle"/>
          <p:cNvSpPr/>
          <p:nvPr/>
        </p:nvSpPr>
        <p:spPr>
          <a:xfrm>
            <a:off x="8313483" y="4764979"/>
            <a:ext cx="1316546" cy="445758"/>
          </a:xfrm>
          <a:prstGeom prst="roundRect">
            <a:avLst>
              <a:gd name="adj" fmla="val 26464"/>
            </a:avLst>
          </a:prstGeom>
          <a:solidFill>
            <a:srgbClr val="D48C89"/>
          </a:solidFill>
          <a:ln w="3175">
            <a:miter lim="400000"/>
          </a:ln>
        </p:spPr>
        <p:txBody>
          <a:bodyPr lIns="32130" tIns="32130" rIns="32130" bIns="32130" anchor="ctr"/>
          <a:lstStyle/>
          <a:p>
            <a:pPr algn="ctr" defTabSz="856549">
              <a:defRPr sz="1200">
                <a:solidFill>
                  <a:srgbClr val="B69B6A"/>
                </a:solidFill>
                <a:latin typeface="Calibri"/>
                <a:ea typeface="Calibri"/>
                <a:cs typeface="Calibri"/>
                <a:sym typeface="Calibri"/>
              </a:defRPr>
            </a:pPr>
          </a:p>
        </p:txBody>
      </p:sp>
      <p:sp>
        <p:nvSpPr>
          <p:cNvPr id="12874" name="Rectangle"/>
          <p:cNvSpPr/>
          <p:nvPr/>
        </p:nvSpPr>
        <p:spPr>
          <a:xfrm>
            <a:off x="9294904" y="4764979"/>
            <a:ext cx="335125" cy="260011"/>
          </a:xfrm>
          <a:prstGeom prst="roundRect">
            <a:avLst>
              <a:gd name="adj" fmla="val 0"/>
            </a:avLst>
          </a:prstGeom>
          <a:solidFill>
            <a:srgbClr val="D48C89"/>
          </a:solidFill>
          <a:ln w="3175">
            <a:miter lim="400000"/>
          </a:ln>
        </p:spPr>
        <p:txBody>
          <a:bodyPr lIns="32130" tIns="32130" rIns="32130" bIns="32130" anchor="ctr"/>
          <a:lstStyle/>
          <a:p>
            <a:pPr algn="ctr" defTabSz="856549">
              <a:defRPr sz="1200">
                <a:solidFill>
                  <a:srgbClr val="B69B6A"/>
                </a:solidFill>
                <a:latin typeface="Calibri"/>
                <a:ea typeface="Calibri"/>
                <a:cs typeface="Calibri"/>
                <a:sym typeface="Calibri"/>
              </a:defRPr>
            </a:pPr>
          </a:p>
        </p:txBody>
      </p:sp>
      <p:sp>
        <p:nvSpPr>
          <p:cNvPr id="12875" name="Operating Model &amp; Digital Transformation"/>
          <p:cNvSpPr txBox="1"/>
          <p:nvPr/>
        </p:nvSpPr>
        <p:spPr>
          <a:xfrm>
            <a:off x="8393755" y="4880754"/>
            <a:ext cx="115600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42937">
              <a:defRPr b="1" sz="1400">
                <a:solidFill>
                  <a:srgbClr val="FFFFFF"/>
                </a:solidFill>
                <a:latin typeface="Raleway Regular"/>
                <a:ea typeface="Raleway Regular"/>
                <a:cs typeface="Raleway Regular"/>
                <a:sym typeface="Raleway Regular"/>
              </a:defRPr>
            </a:lvl1pPr>
          </a:lstStyle>
          <a:p>
            <a:pPr/>
            <a:r>
              <a:t>Title</a:t>
            </a:r>
          </a:p>
        </p:txBody>
      </p:sp>
      <p:pic>
        <p:nvPicPr>
          <p:cNvPr id="12876" name="network-connection.png" descr="network-connection.png"/>
          <p:cNvPicPr>
            <a:picLocks noChangeAspect="1"/>
          </p:cNvPicPr>
          <p:nvPr/>
        </p:nvPicPr>
        <p:blipFill>
          <a:blip r:embed="rId2">
            <a:extLst/>
          </a:blip>
          <a:stretch>
            <a:fillRect/>
          </a:stretch>
        </p:blipFill>
        <p:spPr>
          <a:xfrm>
            <a:off x="4825965" y="2680583"/>
            <a:ext cx="551586" cy="551586"/>
          </a:xfrm>
          <a:prstGeom prst="rect">
            <a:avLst/>
          </a:prstGeom>
          <a:ln w="12700">
            <a:miter lim="400000"/>
          </a:ln>
        </p:spPr>
      </p:pic>
      <p:pic>
        <p:nvPicPr>
          <p:cNvPr id="12877" name="hybrid.png" descr="hybrid.png"/>
          <p:cNvPicPr>
            <a:picLocks noChangeAspect="1"/>
          </p:cNvPicPr>
          <p:nvPr/>
        </p:nvPicPr>
        <p:blipFill>
          <a:blip r:embed="rId3">
            <a:extLst/>
          </a:blip>
          <a:stretch>
            <a:fillRect/>
          </a:stretch>
        </p:blipFill>
        <p:spPr>
          <a:xfrm>
            <a:off x="6779523" y="2679690"/>
            <a:ext cx="553371" cy="553372"/>
          </a:xfrm>
          <a:prstGeom prst="rect">
            <a:avLst/>
          </a:prstGeom>
          <a:ln w="12700">
            <a:miter lim="400000"/>
          </a:ln>
        </p:spPr>
      </p:pic>
      <p:pic>
        <p:nvPicPr>
          <p:cNvPr id="12878" name="time-management.png" descr="time-management.png"/>
          <p:cNvPicPr>
            <a:picLocks noChangeAspect="1"/>
          </p:cNvPicPr>
          <p:nvPr/>
        </p:nvPicPr>
        <p:blipFill>
          <a:blip r:embed="rId4">
            <a:extLst/>
          </a:blip>
          <a:stretch>
            <a:fillRect/>
          </a:stretch>
        </p:blipFill>
        <p:spPr>
          <a:xfrm>
            <a:off x="6752747" y="4539334"/>
            <a:ext cx="553371" cy="553371"/>
          </a:xfrm>
          <a:prstGeom prst="rect">
            <a:avLst/>
          </a:prstGeom>
          <a:ln w="12700">
            <a:miter lim="400000"/>
          </a:ln>
        </p:spPr>
      </p:pic>
      <p:pic>
        <p:nvPicPr>
          <p:cNvPr id="12879" name="public.png" descr="public.png"/>
          <p:cNvPicPr>
            <a:picLocks noChangeAspect="1"/>
          </p:cNvPicPr>
          <p:nvPr/>
        </p:nvPicPr>
        <p:blipFill>
          <a:blip r:embed="rId5">
            <a:extLst/>
          </a:blip>
          <a:stretch>
            <a:fillRect/>
          </a:stretch>
        </p:blipFill>
        <p:spPr>
          <a:xfrm>
            <a:off x="4825072" y="4431863"/>
            <a:ext cx="553371" cy="553372"/>
          </a:xfrm>
          <a:prstGeom prst="rect">
            <a:avLst/>
          </a:prstGeom>
          <a:ln w="12700">
            <a:miter lim="400000"/>
          </a:ln>
        </p:spPr>
      </p:pic>
      <p:sp>
        <p:nvSpPr>
          <p:cNvPr id="12880"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881"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882"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883" name="etisalat_by_eand_Latin_Primary logo_RGB_BlackRed.png" descr="etisalat_by_eand_Latin_Primary logo_RGB_BlackRed.png"/>
          <p:cNvPicPr>
            <a:picLocks noChangeAspect="1"/>
          </p:cNvPicPr>
          <p:nvPr/>
        </p:nvPicPr>
        <p:blipFill>
          <a:blip r:embed="rId6">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0" name="Rectangle 9"/>
          <p:cNvSpPr txBox="1"/>
          <p:nvPr/>
        </p:nvSpPr>
        <p:spPr>
          <a:xfrm>
            <a:off x="6698038" y="2788158"/>
            <a:ext cx="5083874" cy="688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defRPr b="1" sz="4000">
                <a:latin typeface="Raleway Regular"/>
                <a:ea typeface="Raleway Regular"/>
                <a:cs typeface="Raleway Regular"/>
                <a:sym typeface="Raleway Regular"/>
              </a:defRPr>
            </a:pPr>
            <a:r>
              <a:rPr b="0">
                <a:latin typeface="Suisse Int'l Bold"/>
                <a:ea typeface="Suisse Int'l Bold"/>
                <a:cs typeface="Suisse Int'l Bold"/>
                <a:sym typeface="Suisse Int'l Bold"/>
              </a:rPr>
              <a:t>01</a:t>
            </a:r>
            <a:r>
              <a:t>. Statistical </a:t>
            </a:r>
          </a:p>
        </p:txBody>
      </p:sp>
      <p:sp>
        <p:nvSpPr>
          <p:cNvPr id="10191" name="Rectangle 13"/>
          <p:cNvSpPr/>
          <p:nvPr/>
        </p:nvSpPr>
        <p:spPr>
          <a:xfrm flipH="1" rot="10800000">
            <a:off x="6740517" y="3796260"/>
            <a:ext cx="523244" cy="68395"/>
          </a:xfrm>
          <a:prstGeom prst="rect">
            <a:avLst/>
          </a:prstGeom>
          <a:solidFill>
            <a:srgbClr val="C22D26"/>
          </a:solidFill>
          <a:ln w="12700">
            <a:miter lim="400000"/>
          </a:ln>
        </p:spPr>
        <p:txBody>
          <a:bodyPr lIns="45719" rIns="45719" anchor="ctr"/>
          <a:lstStyle/>
          <a:p>
            <a:pPr algn="ctr"/>
          </a:p>
        </p:txBody>
      </p:sp>
      <p:sp>
        <p:nvSpPr>
          <p:cNvPr id="10192" name="Rectangle 9"/>
          <p:cNvSpPr txBox="1"/>
          <p:nvPr/>
        </p:nvSpPr>
        <p:spPr>
          <a:xfrm>
            <a:off x="6698038" y="3390411"/>
            <a:ext cx="5083874"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lvl1pPr>
          </a:lstStyle>
          <a:p>
            <a:pPr/>
            <a:r>
              <a:t>Different Statistical infographics</a:t>
            </a:r>
          </a:p>
        </p:txBody>
      </p:sp>
      <p:pic>
        <p:nvPicPr>
          <p:cNvPr id="10193" name="umberto-FewHpO4VC9Y-unsplash.jpg" descr="umberto-FewHpO4VC9Y-unsplash.jpg"/>
          <p:cNvPicPr>
            <a:picLocks noChangeAspect="1"/>
          </p:cNvPicPr>
          <p:nvPr/>
        </p:nvPicPr>
        <p:blipFill>
          <a:blip r:embed="rId2">
            <a:extLst/>
          </a:blip>
          <a:srcRect l="3880" t="9326" r="872" b="15381"/>
          <a:stretch>
            <a:fillRect/>
          </a:stretch>
        </p:blipFill>
        <p:spPr>
          <a:xfrm>
            <a:off x="5133" y="7249"/>
            <a:ext cx="5750013" cy="6843502"/>
          </a:xfrm>
          <a:prstGeom prst="rect">
            <a:avLst/>
          </a:prstGeom>
          <a:ln w="12700">
            <a:solidFill>
              <a:srgbClr val="F1F6FA"/>
            </a:solidFill>
            <a:miter/>
          </a:ln>
        </p:spPr>
      </p:pic>
      <p:pic>
        <p:nvPicPr>
          <p:cNvPr id="10194" name="photo-1607723619307-260d7a1e1f12.jpeg" descr="photo-1607723619307-260d7a1e1f12.jpeg"/>
          <p:cNvPicPr>
            <a:picLocks noChangeAspect="1"/>
          </p:cNvPicPr>
          <p:nvPr/>
        </p:nvPicPr>
        <p:blipFill>
          <a:blip r:embed="rId3">
            <a:extLst/>
          </a:blip>
          <a:srcRect l="18897" t="2675" r="0" b="0"/>
          <a:stretch>
            <a:fillRect/>
          </a:stretch>
        </p:blipFill>
        <p:spPr>
          <a:xfrm rot="16200000">
            <a:off x="-559843" y="557481"/>
            <a:ext cx="6873968" cy="5777068"/>
          </a:xfrm>
          <a:prstGeom prst="rect">
            <a:avLst/>
          </a:prstGeom>
          <a:ln w="12700">
            <a:miter lim="400000"/>
          </a:ln>
        </p:spPr>
      </p:pic>
      <p:pic>
        <p:nvPicPr>
          <p:cNvPr id="10195" name="etisalat_by_eand_Latin_Primary logo_RGB_BlackRed.png" descr="etisalat_by_eand_Latin_Primary logo_RGB_BlackRed.png"/>
          <p:cNvPicPr>
            <a:picLocks noChangeAspect="1"/>
          </p:cNvPicPr>
          <p:nvPr/>
        </p:nvPicPr>
        <p:blipFill>
          <a:blip r:embed="rId4">
            <a:extLst/>
          </a:blip>
          <a:stretch>
            <a:fillRect/>
          </a:stretch>
        </p:blipFill>
        <p:spPr>
          <a:xfrm>
            <a:off x="10462969" y="86014"/>
            <a:ext cx="1527075" cy="559808"/>
          </a:xfrm>
          <a:prstGeom prst="rect">
            <a:avLst/>
          </a:prstGeom>
          <a:ln w="12700">
            <a:miter lim="400000"/>
          </a:ln>
        </p:spPr>
      </p:pic>
      <p:sp>
        <p:nvSpPr>
          <p:cNvPr id="10196" name="Rectangle"/>
          <p:cNvSpPr/>
          <p:nvPr/>
        </p:nvSpPr>
        <p:spPr>
          <a:xfrm>
            <a:off x="-4020" y="-12864"/>
            <a:ext cx="5768231" cy="6883728"/>
          </a:xfrm>
          <a:prstGeom prst="rect">
            <a:avLst/>
          </a:prstGeom>
          <a:solidFill>
            <a:srgbClr val="000000">
              <a:alpha val="44939"/>
            </a:srgbClr>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85" name="Rectangle 2"/>
          <p:cNvSpPr txBox="1"/>
          <p:nvPr/>
        </p:nvSpPr>
        <p:spPr>
          <a:xfrm>
            <a:off x="704704" y="1090311"/>
            <a:ext cx="10782591" cy="369063"/>
          </a:xfrm>
          <a:prstGeom prst="rect">
            <a:avLst/>
          </a:prstGeom>
          <a:ln w="12700">
            <a:miter lim="400000"/>
          </a:ln>
          <a:extLst>
            <a:ext uri="{C572A759-6A51-4108-AA02-DFA0A04FC94B}">
              <ma14:wrappingTextBoxFlag xmlns:ma14="http://schemas.microsoft.com/office/mac/drawingml/2011/main" val="1"/>
            </a:ext>
          </a:extLst>
        </p:spPr>
        <p:txBody>
          <a:bodyPr lIns="32131" tIns="32131" rIns="32131" bIns="32131">
            <a:spAutoFit/>
          </a:bodyPr>
          <a:lstStyle>
            <a:lvl1pPr algn="ctr" defTabSz="642937">
              <a:defRPr sz="2000"/>
            </a:lvl1pPr>
          </a:lstStyle>
          <a:p>
            <a:pPr/>
            <a:r>
              <a:t>Description </a:t>
            </a:r>
          </a:p>
        </p:txBody>
      </p:sp>
      <p:sp>
        <p:nvSpPr>
          <p:cNvPr id="12886" name="Shape"/>
          <p:cNvSpPr/>
          <p:nvPr/>
        </p:nvSpPr>
        <p:spPr>
          <a:xfrm>
            <a:off x="4501200" y="2392326"/>
            <a:ext cx="1909130" cy="2204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ln w="114300">
            <a:solidFill>
              <a:srgbClr val="5E5E5E"/>
            </a:solidFill>
          </a:ln>
        </p:spPr>
        <p:txBody>
          <a:bodyPr lIns="32131" tIns="32131" rIns="32131" bIns="32131" anchor="ctr"/>
          <a:lstStyle/>
          <a:p>
            <a:pPr defTabSz="642888">
              <a:defRPr sz="1200">
                <a:latin typeface="Open Sans"/>
                <a:ea typeface="Open Sans"/>
                <a:cs typeface="Open Sans"/>
                <a:sym typeface="Open Sans"/>
              </a:defRPr>
            </a:pPr>
          </a:p>
        </p:txBody>
      </p:sp>
      <p:sp>
        <p:nvSpPr>
          <p:cNvPr id="12887" name="Shape"/>
          <p:cNvSpPr/>
          <p:nvPr/>
        </p:nvSpPr>
        <p:spPr>
          <a:xfrm>
            <a:off x="3427052" y="4202297"/>
            <a:ext cx="1927711" cy="2225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923339"/>
          </a:solidFill>
          <a:ln w="12700">
            <a:miter lim="400000"/>
          </a:ln>
        </p:spPr>
        <p:txBody>
          <a:bodyPr lIns="32131" tIns="32131" rIns="32131" bIns="32131" anchor="ctr"/>
          <a:lstStyle/>
          <a:p>
            <a:pPr defTabSz="642888">
              <a:defRPr sz="1200">
                <a:latin typeface="Open Sans"/>
                <a:ea typeface="Open Sans"/>
                <a:cs typeface="Open Sans"/>
                <a:sym typeface="Open Sans"/>
              </a:defRPr>
            </a:pPr>
          </a:p>
        </p:txBody>
      </p:sp>
      <p:sp>
        <p:nvSpPr>
          <p:cNvPr id="12888" name="Minimal"/>
          <p:cNvSpPr txBox="1"/>
          <p:nvPr/>
        </p:nvSpPr>
        <p:spPr>
          <a:xfrm>
            <a:off x="8340232" y="2188300"/>
            <a:ext cx="824123" cy="26802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defTabSz="642888">
              <a:defRPr b="1" sz="900">
                <a:solidFill>
                  <a:srgbClr val="FFFFFF"/>
                </a:solidFill>
                <a:latin typeface="Open Sans"/>
                <a:ea typeface="Open Sans"/>
                <a:cs typeface="Open Sans"/>
                <a:sym typeface="Open Sans"/>
              </a:defRPr>
            </a:lvl1pPr>
          </a:lstStyle>
          <a:p>
            <a:pPr/>
            <a:r>
              <a:t>Minimal</a:t>
            </a:r>
          </a:p>
        </p:txBody>
      </p:sp>
      <p:sp>
        <p:nvSpPr>
          <p:cNvPr id="12889" name="Shape"/>
          <p:cNvSpPr/>
          <p:nvPr/>
        </p:nvSpPr>
        <p:spPr>
          <a:xfrm>
            <a:off x="3098224" y="2974920"/>
            <a:ext cx="1231017" cy="1421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488B8D"/>
          </a:solidFill>
          <a:ln w="12700">
            <a:miter lim="400000"/>
          </a:ln>
        </p:spPr>
        <p:txBody>
          <a:bodyPr lIns="32131" tIns="32131" rIns="32131" bIns="32131" anchor="ctr"/>
          <a:lstStyle/>
          <a:p>
            <a:pPr defTabSz="642888">
              <a:defRPr sz="1200">
                <a:latin typeface="Open Sans"/>
                <a:ea typeface="Open Sans"/>
                <a:cs typeface="Open Sans"/>
                <a:sym typeface="Open Sans"/>
              </a:defRPr>
            </a:pPr>
          </a:p>
        </p:txBody>
      </p:sp>
      <p:sp>
        <p:nvSpPr>
          <p:cNvPr id="12890" name="Shape"/>
          <p:cNvSpPr/>
          <p:nvPr/>
        </p:nvSpPr>
        <p:spPr>
          <a:xfrm>
            <a:off x="7712247" y="4414886"/>
            <a:ext cx="1132839" cy="1308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ln w="88900">
            <a:solidFill>
              <a:srgbClr val="D48C89"/>
            </a:solidFill>
          </a:ln>
        </p:spPr>
        <p:txBody>
          <a:bodyPr lIns="32131" tIns="32131" rIns="32131" bIns="32131" anchor="ctr"/>
          <a:lstStyle/>
          <a:p>
            <a:pPr defTabSz="642888">
              <a:defRPr sz="1200">
                <a:latin typeface="Open Sans"/>
                <a:ea typeface="Open Sans"/>
                <a:cs typeface="Open Sans"/>
                <a:sym typeface="Open Sans"/>
              </a:defRPr>
            </a:pPr>
          </a:p>
        </p:txBody>
      </p:sp>
      <p:sp>
        <p:nvSpPr>
          <p:cNvPr id="12891" name="Shape"/>
          <p:cNvSpPr/>
          <p:nvPr/>
        </p:nvSpPr>
        <p:spPr>
          <a:xfrm>
            <a:off x="6617363" y="2381758"/>
            <a:ext cx="1927711" cy="2225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E7E6E6"/>
          </a:solidFill>
          <a:ln w="12700">
            <a:miter lim="400000"/>
          </a:ln>
        </p:spPr>
        <p:txBody>
          <a:bodyPr lIns="32131" tIns="32131" rIns="32131" bIns="32131" anchor="ctr"/>
          <a:lstStyle/>
          <a:p>
            <a:pPr defTabSz="642888">
              <a:defRPr sz="1200">
                <a:latin typeface="Open Sans"/>
                <a:ea typeface="Open Sans"/>
                <a:cs typeface="Open Sans"/>
                <a:sym typeface="Open Sans"/>
              </a:defRPr>
            </a:pPr>
          </a:p>
        </p:txBody>
      </p:sp>
      <p:sp>
        <p:nvSpPr>
          <p:cNvPr id="12892" name="Shape"/>
          <p:cNvSpPr/>
          <p:nvPr/>
        </p:nvSpPr>
        <p:spPr>
          <a:xfrm>
            <a:off x="5608782" y="4184447"/>
            <a:ext cx="1927710" cy="2225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BB9A62"/>
          </a:solidFill>
          <a:ln w="12700">
            <a:miter lim="400000"/>
          </a:ln>
        </p:spPr>
        <p:txBody>
          <a:bodyPr lIns="32131" tIns="32131" rIns="32131" bIns="32131" anchor="ctr"/>
          <a:lstStyle/>
          <a:p>
            <a:pPr defTabSz="642888">
              <a:defRPr sz="1200">
                <a:latin typeface="Open Sans"/>
                <a:ea typeface="Open Sans"/>
                <a:cs typeface="Open Sans"/>
                <a:sym typeface="Open Sans"/>
              </a:defRPr>
            </a:pPr>
          </a:p>
        </p:txBody>
      </p:sp>
      <p:sp>
        <p:nvSpPr>
          <p:cNvPr id="12893" name="TextBox 267"/>
          <p:cNvSpPr txBox="1"/>
          <p:nvPr/>
        </p:nvSpPr>
        <p:spPr>
          <a:xfrm>
            <a:off x="6720120" y="3329192"/>
            <a:ext cx="1722196" cy="420170"/>
          </a:xfrm>
          <a:prstGeom prst="rect">
            <a:avLst/>
          </a:prstGeom>
          <a:ln w="12700">
            <a:miter lim="400000"/>
          </a:ln>
          <a:extLst>
            <a:ext uri="{C572A759-6A51-4108-AA02-DFA0A04FC94B}">
              <ma14:wrappingTextBoxFlag xmlns:ma14="http://schemas.microsoft.com/office/mac/drawingml/2011/main" val="1"/>
            </a:ext>
          </a:extLst>
        </p:spPr>
        <p:txBody>
          <a:bodyPr lIns="32131" tIns="32131" rIns="32131" bIns="32131"/>
          <a:lstStyle>
            <a:lvl1pPr algn="ctr" defTabSz="642937">
              <a:defRPr>
                <a:latin typeface="Raleway SemiBold"/>
                <a:ea typeface="Raleway SemiBold"/>
                <a:cs typeface="Raleway SemiBold"/>
                <a:sym typeface="Raleway SemiBold"/>
              </a:defRPr>
            </a:lvl1pPr>
          </a:lstStyle>
          <a:p>
            <a:pPr/>
            <a:r>
              <a:t>Title</a:t>
            </a:r>
          </a:p>
        </p:txBody>
      </p:sp>
      <p:sp>
        <p:nvSpPr>
          <p:cNvPr id="12894" name="TextBox 268"/>
          <p:cNvSpPr txBox="1"/>
          <p:nvPr/>
        </p:nvSpPr>
        <p:spPr>
          <a:xfrm>
            <a:off x="2376041" y="3475564"/>
            <a:ext cx="2675382" cy="420169"/>
          </a:xfrm>
          <a:prstGeom prst="rect">
            <a:avLst/>
          </a:prstGeom>
          <a:ln w="12700">
            <a:miter lim="400000"/>
          </a:ln>
          <a:extLst>
            <a:ext uri="{C572A759-6A51-4108-AA02-DFA0A04FC94B}">
              <ma14:wrappingTextBoxFlag xmlns:ma14="http://schemas.microsoft.com/office/mac/drawingml/2011/main" val="1"/>
            </a:ext>
          </a:extLst>
        </p:spPr>
        <p:txBody>
          <a:bodyPr lIns="32131" tIns="32131" rIns="32131" bIns="32131"/>
          <a:lstStyle>
            <a:lvl1pPr algn="ctr" defTabSz="642937">
              <a:defRPr>
                <a:latin typeface="Raleway SemiBold"/>
                <a:ea typeface="Raleway SemiBold"/>
                <a:cs typeface="Raleway SemiBold"/>
                <a:sym typeface="Raleway SemiBold"/>
              </a:defRPr>
            </a:lvl1pPr>
          </a:lstStyle>
          <a:p>
            <a:pPr/>
            <a:r>
              <a:t>Title</a:t>
            </a:r>
          </a:p>
        </p:txBody>
      </p:sp>
      <p:sp>
        <p:nvSpPr>
          <p:cNvPr id="12895" name="TextBox 269"/>
          <p:cNvSpPr txBox="1"/>
          <p:nvPr/>
        </p:nvSpPr>
        <p:spPr>
          <a:xfrm>
            <a:off x="7663158" y="4688359"/>
            <a:ext cx="1231017" cy="761143"/>
          </a:xfrm>
          <a:prstGeom prst="rect">
            <a:avLst/>
          </a:prstGeom>
          <a:ln w="12700">
            <a:miter lim="400000"/>
          </a:ln>
          <a:extLst>
            <a:ext uri="{C572A759-6A51-4108-AA02-DFA0A04FC94B}">
              <ma14:wrappingTextBoxFlag xmlns:ma14="http://schemas.microsoft.com/office/mac/drawingml/2011/main" val="1"/>
            </a:ext>
          </a:extLst>
        </p:spPr>
        <p:txBody>
          <a:bodyPr lIns="32131" tIns="32131" rIns="32131" bIns="32131"/>
          <a:lstStyle>
            <a:lvl1pPr algn="ctr" defTabSz="642937">
              <a:defRPr>
                <a:latin typeface="Raleway SemiBold"/>
                <a:ea typeface="Raleway SemiBold"/>
                <a:cs typeface="Raleway SemiBold"/>
                <a:sym typeface="Raleway SemiBold"/>
              </a:defRPr>
            </a:lvl1pPr>
          </a:lstStyle>
          <a:p>
            <a:pPr/>
            <a:r>
              <a:t>Title</a:t>
            </a:r>
          </a:p>
        </p:txBody>
      </p:sp>
      <p:sp>
        <p:nvSpPr>
          <p:cNvPr id="12896" name="TextBox 3"/>
          <p:cNvSpPr txBox="1"/>
          <p:nvPr/>
        </p:nvSpPr>
        <p:spPr>
          <a:xfrm>
            <a:off x="4392878" y="3045336"/>
            <a:ext cx="2125774" cy="1102118"/>
          </a:xfrm>
          <a:prstGeom prst="rect">
            <a:avLst/>
          </a:prstGeom>
          <a:ln w="12700">
            <a:miter lim="400000"/>
          </a:ln>
          <a:extLst>
            <a:ext uri="{C572A759-6A51-4108-AA02-DFA0A04FC94B}">
              <ma14:wrappingTextBoxFlag xmlns:ma14="http://schemas.microsoft.com/office/mac/drawingml/2011/main" val="1"/>
            </a:ext>
          </a:extLst>
        </p:spPr>
        <p:txBody>
          <a:bodyPr lIns="32131" tIns="32131" rIns="32131" bIns="32131"/>
          <a:lstStyle>
            <a:lvl1pPr algn="ctr" defTabSz="642937">
              <a:defRPr>
                <a:latin typeface="Raleway SemiBold"/>
                <a:ea typeface="Raleway SemiBold"/>
                <a:cs typeface="Raleway SemiBold"/>
                <a:sym typeface="Raleway SemiBold"/>
              </a:defRPr>
            </a:lvl1pPr>
          </a:lstStyle>
          <a:p>
            <a:pPr/>
            <a:r>
              <a:t>Title</a:t>
            </a:r>
          </a:p>
        </p:txBody>
      </p:sp>
      <p:sp>
        <p:nvSpPr>
          <p:cNvPr id="12897" name="TextBox 4"/>
          <p:cNvSpPr txBox="1"/>
          <p:nvPr/>
        </p:nvSpPr>
        <p:spPr>
          <a:xfrm>
            <a:off x="3605040" y="5105177"/>
            <a:ext cx="1571735" cy="420169"/>
          </a:xfrm>
          <a:prstGeom prst="rect">
            <a:avLst/>
          </a:prstGeom>
          <a:ln w="12700">
            <a:miter lim="400000"/>
          </a:ln>
          <a:extLst>
            <a:ext uri="{C572A759-6A51-4108-AA02-DFA0A04FC94B}">
              <ma14:wrappingTextBoxFlag xmlns:ma14="http://schemas.microsoft.com/office/mac/drawingml/2011/main" val="1"/>
            </a:ext>
          </a:extLst>
        </p:spPr>
        <p:txBody>
          <a:bodyPr lIns="32131" tIns="32131" rIns="32131" bIns="32131"/>
          <a:lstStyle>
            <a:lvl1pPr algn="ctr" defTabSz="642937">
              <a:defRPr>
                <a:solidFill>
                  <a:srgbClr val="EBEBEB"/>
                </a:solidFill>
                <a:latin typeface="Raleway SemiBold"/>
                <a:ea typeface="Raleway SemiBold"/>
                <a:cs typeface="Raleway SemiBold"/>
                <a:sym typeface="Raleway SemiBold"/>
              </a:defRPr>
            </a:lvl1pPr>
          </a:lstStyle>
          <a:p>
            <a:pPr/>
            <a:r>
              <a:t>Title</a:t>
            </a:r>
          </a:p>
        </p:txBody>
      </p:sp>
      <p:sp>
        <p:nvSpPr>
          <p:cNvPr id="12898" name="TextBox 13"/>
          <p:cNvSpPr txBox="1"/>
          <p:nvPr/>
        </p:nvSpPr>
        <p:spPr>
          <a:xfrm>
            <a:off x="5404021" y="4992303"/>
            <a:ext cx="2337233" cy="330964"/>
          </a:xfrm>
          <a:prstGeom prst="rect">
            <a:avLst/>
          </a:prstGeom>
          <a:ln w="12700">
            <a:miter lim="400000"/>
          </a:ln>
          <a:extLst>
            <a:ext uri="{C572A759-6A51-4108-AA02-DFA0A04FC94B}">
              <ma14:wrappingTextBoxFlag xmlns:ma14="http://schemas.microsoft.com/office/mac/drawingml/2011/main" val="1"/>
            </a:ext>
          </a:extLst>
        </p:spPr>
        <p:txBody>
          <a:bodyPr lIns="32131" tIns="32131" rIns="32131" bIns="32131">
            <a:spAutoFit/>
          </a:bodyPr>
          <a:lstStyle>
            <a:lvl1pPr algn="ctr" defTabSz="642937">
              <a:defRPr>
                <a:latin typeface="Raleway SemiBold"/>
                <a:ea typeface="Raleway SemiBold"/>
                <a:cs typeface="Raleway SemiBold"/>
                <a:sym typeface="Raleway SemiBold"/>
              </a:defRPr>
            </a:lvl1pPr>
          </a:lstStyle>
          <a:p>
            <a:pPr/>
            <a:r>
              <a:t>Title</a:t>
            </a:r>
          </a:p>
        </p:txBody>
      </p:sp>
      <p:sp>
        <p:nvSpPr>
          <p:cNvPr id="12899" name="Rectangle 49"/>
          <p:cNvSpPr/>
          <p:nvPr/>
        </p:nvSpPr>
        <p:spPr>
          <a:xfrm flipH="1" rot="10800000">
            <a:off x="349738" y="584200"/>
            <a:ext cx="447252" cy="46038"/>
          </a:xfrm>
          <a:prstGeom prst="rect">
            <a:avLst/>
          </a:prstGeom>
          <a:solidFill>
            <a:srgbClr val="B02418"/>
          </a:solidFill>
          <a:ln w="12700">
            <a:miter lim="400000"/>
          </a:ln>
        </p:spPr>
        <p:txBody>
          <a:bodyPr lIns="45718" tIns="45718" rIns="45718" bIns="45718" anchor="ctr"/>
          <a:lstStyle/>
          <a:p>
            <a:pPr algn="ctr">
              <a:defRPr>
                <a:solidFill>
                  <a:srgbClr val="FFFFFF"/>
                </a:solidFill>
                <a:latin typeface="Suisse Int'l"/>
                <a:ea typeface="Suisse Int'l"/>
                <a:cs typeface="Suisse Int'l"/>
                <a:sym typeface="Suisse Int'l"/>
              </a:defRPr>
            </a:pPr>
          </a:p>
        </p:txBody>
      </p:sp>
      <p:sp>
        <p:nvSpPr>
          <p:cNvPr id="12900" name="Rectangle"/>
          <p:cNvSpPr/>
          <p:nvPr/>
        </p:nvSpPr>
        <p:spPr>
          <a:xfrm flipH="1" rot="10800000">
            <a:off x="0" y="6821488"/>
            <a:ext cx="8142155" cy="46039"/>
          </a:xfrm>
          <a:prstGeom prst="rect">
            <a:avLst/>
          </a:prstGeom>
          <a:solidFill>
            <a:srgbClr val="C00000"/>
          </a:solidFill>
          <a:ln w="12700">
            <a:miter lim="400000"/>
          </a:ln>
        </p:spPr>
        <p:txBody>
          <a:bodyPr lIns="45718" tIns="45718" rIns="45718" bIns="45718" anchor="ctr"/>
          <a:lstStyle/>
          <a:p>
            <a:pPr algn="ctr" defTabSz="609600">
              <a:defRPr sz="1000">
                <a:solidFill>
                  <a:srgbClr val="FFFFFF"/>
                </a:solidFill>
              </a:defRPr>
            </a:pPr>
          </a:p>
        </p:txBody>
      </p:sp>
      <p:sp>
        <p:nvSpPr>
          <p:cNvPr id="12901" name="Rectangle 54"/>
          <p:cNvSpPr txBox="1"/>
          <p:nvPr/>
        </p:nvSpPr>
        <p:spPr>
          <a:xfrm>
            <a:off x="290510" y="106360"/>
            <a:ext cx="766773"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Raleway Regular"/>
                <a:ea typeface="Raleway Regular"/>
                <a:cs typeface="Raleway Regular"/>
                <a:sym typeface="Raleway Regular"/>
              </a:defRPr>
            </a:lvl1pPr>
          </a:lstStyle>
          <a:p>
            <a:pPr/>
            <a:r>
              <a:t>Title</a:t>
            </a:r>
          </a:p>
        </p:txBody>
      </p:sp>
      <p:pic>
        <p:nvPicPr>
          <p:cNvPr id="12902"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0198" name="Chart 181"/>
          <p:cNvGraphicFramePr/>
          <p:nvPr/>
        </p:nvGraphicFramePr>
        <p:xfrm>
          <a:off x="6863149" y="1364893"/>
          <a:ext cx="3726305" cy="4168713"/>
        </p:xfrm>
        <a:graphic xmlns:a="http://schemas.openxmlformats.org/drawingml/2006/main">
          <a:graphicData uri="http://schemas.openxmlformats.org/drawingml/2006/chart">
            <c:chart xmlns:c="http://schemas.openxmlformats.org/drawingml/2006/chart" r:id="rId2"/>
          </a:graphicData>
        </a:graphic>
      </p:graphicFrame>
      <p:sp>
        <p:nvSpPr>
          <p:cNvPr id="10199"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200" name="etisalat_by_eand_Latin_Primary logo_RGB_BlackRed.png" descr="etisalat_by_eand_Latin_Primary logo_RGB_BlackRed.png"/>
          <p:cNvPicPr>
            <a:picLocks noChangeAspect="1"/>
          </p:cNvPicPr>
          <p:nvPr/>
        </p:nvPicPr>
        <p:blipFill>
          <a:blip r:embed="rId3">
            <a:extLst/>
          </a:blip>
          <a:stretch>
            <a:fillRect/>
          </a:stretch>
        </p:blipFill>
        <p:spPr>
          <a:xfrm>
            <a:off x="10462969" y="86014"/>
            <a:ext cx="1527075" cy="559808"/>
          </a:xfrm>
          <a:prstGeom prst="rect">
            <a:avLst/>
          </a:prstGeom>
          <a:ln w="12700">
            <a:miter lim="400000"/>
          </a:ln>
        </p:spPr>
      </p:pic>
      <p:sp>
        <p:nvSpPr>
          <p:cNvPr id="10201" name="Rectangle"/>
          <p:cNvSpPr/>
          <p:nvPr/>
        </p:nvSpPr>
        <p:spPr>
          <a:xfrm>
            <a:off x="405003" y="1016975"/>
            <a:ext cx="4530365" cy="4824050"/>
          </a:xfrm>
          <a:prstGeom prst="rect">
            <a:avLst/>
          </a:prstGeom>
          <a:solidFill>
            <a:srgbClr val="EFEFEF"/>
          </a:solidFill>
          <a:ln w="12700">
            <a:miter lim="400000"/>
          </a:ln>
        </p:spPr>
        <p:txBody>
          <a:bodyPr lIns="45718" tIns="45718" rIns="45718" bIns="45718" anchor="ctr"/>
          <a:lstStyle/>
          <a:p>
            <a:pPr/>
          </a:p>
        </p:txBody>
      </p:sp>
      <p:sp>
        <p:nvSpPr>
          <p:cNvPr id="10202" name="Rounded Rectangle"/>
          <p:cNvSpPr/>
          <p:nvPr/>
        </p:nvSpPr>
        <p:spPr>
          <a:xfrm>
            <a:off x="325178" y="985456"/>
            <a:ext cx="791110" cy="750001"/>
          </a:xfrm>
          <a:prstGeom prst="roundRect">
            <a:avLst>
              <a:gd name="adj" fmla="val 13829"/>
            </a:avLst>
          </a:prstGeom>
          <a:solidFill>
            <a:srgbClr val="DADADA"/>
          </a:solidFill>
          <a:ln w="12700">
            <a:miter lim="400000"/>
          </a:ln>
        </p:spPr>
        <p:txBody>
          <a:bodyPr lIns="45719" rIns="45719" anchor="ctr"/>
          <a:lstStyle/>
          <a:p>
            <a:pPr/>
          </a:p>
        </p:txBody>
      </p:sp>
      <p:sp>
        <p:nvSpPr>
          <p:cNvPr id="10203" name="TextBox 15"/>
          <p:cNvSpPr txBox="1"/>
          <p:nvPr/>
        </p:nvSpPr>
        <p:spPr>
          <a:xfrm>
            <a:off x="606438" y="1826818"/>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04" name="TextBox 15"/>
          <p:cNvSpPr txBox="1"/>
          <p:nvPr/>
        </p:nvSpPr>
        <p:spPr>
          <a:xfrm>
            <a:off x="1234832" y="1181388"/>
            <a:ext cx="3084391"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latin typeface="Raleway Regular"/>
                <a:ea typeface="Raleway Regular"/>
                <a:cs typeface="Raleway Regular"/>
                <a:sym typeface="Raleway Regular"/>
              </a:defRPr>
            </a:lvl1pPr>
          </a:lstStyle>
          <a:p>
            <a:pPr/>
            <a:r>
              <a:t>Title</a:t>
            </a:r>
          </a:p>
        </p:txBody>
      </p:sp>
      <p:sp>
        <p:nvSpPr>
          <p:cNvPr id="10205" name="TextBox 15"/>
          <p:cNvSpPr txBox="1"/>
          <p:nvPr/>
        </p:nvSpPr>
        <p:spPr>
          <a:xfrm>
            <a:off x="606438" y="2608450"/>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06" name="TextBox 15"/>
          <p:cNvSpPr txBox="1"/>
          <p:nvPr/>
        </p:nvSpPr>
        <p:spPr>
          <a:xfrm>
            <a:off x="497107" y="1225838"/>
            <a:ext cx="447252"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Icon</a:t>
            </a:r>
          </a:p>
        </p:txBody>
      </p:sp>
      <p:sp>
        <p:nvSpPr>
          <p:cNvPr id="10207" name="TextBox 15"/>
          <p:cNvSpPr txBox="1"/>
          <p:nvPr/>
        </p:nvSpPr>
        <p:spPr>
          <a:xfrm>
            <a:off x="606438" y="3390081"/>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08" name="TextBox 15"/>
          <p:cNvSpPr txBox="1"/>
          <p:nvPr/>
        </p:nvSpPr>
        <p:spPr>
          <a:xfrm>
            <a:off x="606438" y="4171713"/>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09" name="TextBox 15"/>
          <p:cNvSpPr txBox="1"/>
          <p:nvPr/>
        </p:nvSpPr>
        <p:spPr>
          <a:xfrm>
            <a:off x="606438" y="4953344"/>
            <a:ext cx="4104854"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10" name="Rectangle 49"/>
          <p:cNvSpPr/>
          <p:nvPr/>
        </p:nvSpPr>
        <p:spPr>
          <a:xfrm flipH="1" rot="10800000">
            <a:off x="206771" y="579844"/>
            <a:ext cx="393029" cy="45705"/>
          </a:xfrm>
          <a:prstGeom prst="rect">
            <a:avLst/>
          </a:prstGeom>
          <a:solidFill>
            <a:srgbClr val="B02418"/>
          </a:solidFill>
          <a:ln w="12700">
            <a:miter lim="400000"/>
          </a:ln>
        </p:spPr>
        <p:txBody>
          <a:bodyPr lIns="25400" tIns="25400" rIns="25400" bIns="25400" anchor="ctr"/>
          <a:lstStyle/>
          <a:p>
            <a:pPr algn="ctr" defTabSz="913963">
              <a:defRPr sz="1600">
                <a:solidFill>
                  <a:srgbClr val="FFFFFF"/>
                </a:solidFill>
              </a:defRPr>
            </a:pPr>
          </a:p>
        </p:txBody>
      </p:sp>
      <p:sp>
        <p:nvSpPr>
          <p:cNvPr id="10211" name="Rectangle 54"/>
          <p:cNvSpPr txBox="1"/>
          <p:nvPr/>
        </p:nvSpPr>
        <p:spPr>
          <a:xfrm>
            <a:off x="196204" y="175417"/>
            <a:ext cx="3353004"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0213" name="Chart 181"/>
          <p:cNvGraphicFramePr/>
          <p:nvPr/>
        </p:nvGraphicFramePr>
        <p:xfrm>
          <a:off x="829758" y="1416049"/>
          <a:ext cx="4025901" cy="4025901"/>
        </p:xfrm>
        <a:graphic xmlns:a="http://schemas.openxmlformats.org/drawingml/2006/main">
          <a:graphicData uri="http://schemas.openxmlformats.org/drawingml/2006/chart">
            <c:chart xmlns:c="http://schemas.openxmlformats.org/drawingml/2006/chart" r:id="rId2"/>
          </a:graphicData>
        </a:graphic>
      </p:graphicFrame>
      <p:sp>
        <p:nvSpPr>
          <p:cNvPr id="10214" name="Shape"/>
          <p:cNvSpPr/>
          <p:nvPr/>
        </p:nvSpPr>
        <p:spPr>
          <a:xfrm>
            <a:off x="5186680" y="851032"/>
            <a:ext cx="1083091" cy="5155936"/>
          </a:xfrm>
          <a:custGeom>
            <a:avLst/>
            <a:gdLst/>
            <a:ahLst/>
            <a:cxnLst>
              <a:cxn ang="0">
                <a:pos x="wd2" y="hd2"/>
              </a:cxn>
              <a:cxn ang="5400000">
                <a:pos x="wd2" y="hd2"/>
              </a:cxn>
              <a:cxn ang="10800000">
                <a:pos x="wd2" y="hd2"/>
              </a:cxn>
              <a:cxn ang="16200000">
                <a:pos x="wd2" y="hd2"/>
              </a:cxn>
            </a:cxnLst>
            <a:rect l="0" t="0" r="r" b="b"/>
            <a:pathLst>
              <a:path w="16257" h="21600" fill="norm" stroke="1" extrusionOk="0">
                <a:moveTo>
                  <a:pt x="229" y="0"/>
                </a:moveTo>
                <a:cubicBezTo>
                  <a:pt x="21600" y="5965"/>
                  <a:pt x="21600" y="15635"/>
                  <a:pt x="229" y="21600"/>
                </a:cubicBezTo>
                <a:lnTo>
                  <a:pt x="0" y="21536"/>
                </a:lnTo>
                <a:cubicBezTo>
                  <a:pt x="21244" y="15607"/>
                  <a:pt x="21244" y="5993"/>
                  <a:pt x="0" y="64"/>
                </a:cubicBezTo>
                <a:close/>
              </a:path>
            </a:pathLst>
          </a:custGeom>
          <a:solidFill>
            <a:srgbClr val="F3F3EE"/>
          </a:solidFill>
          <a:ln w="12700">
            <a:miter lim="400000"/>
          </a:ln>
        </p:spPr>
        <p:txBody>
          <a:bodyPr lIns="45719" rIns="45719"/>
          <a:lstStyle/>
          <a:p>
            <a:pPr defTabSz="1218987">
              <a:defRPr sz="2400"/>
            </a:pPr>
          </a:p>
        </p:txBody>
      </p:sp>
      <p:sp>
        <p:nvSpPr>
          <p:cNvPr id="10215" name="Rounded Rectangle"/>
          <p:cNvSpPr/>
          <p:nvPr/>
        </p:nvSpPr>
        <p:spPr>
          <a:xfrm>
            <a:off x="5613149" y="1058841"/>
            <a:ext cx="5907016" cy="677374"/>
          </a:xfrm>
          <a:prstGeom prst="roundRect">
            <a:avLst>
              <a:gd name="adj" fmla="val 16667"/>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0216" name="Circle"/>
          <p:cNvSpPr/>
          <p:nvPr/>
        </p:nvSpPr>
        <p:spPr>
          <a:xfrm>
            <a:off x="5189790" y="974169"/>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0217" name="Rounded Rectangle"/>
          <p:cNvSpPr/>
          <p:nvPr/>
        </p:nvSpPr>
        <p:spPr>
          <a:xfrm>
            <a:off x="6098535" y="2074576"/>
            <a:ext cx="5421630" cy="677374"/>
          </a:xfrm>
          <a:prstGeom prst="roundRect">
            <a:avLst>
              <a:gd name="adj" fmla="val 16667"/>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0218" name="Circle"/>
          <p:cNvSpPr/>
          <p:nvPr/>
        </p:nvSpPr>
        <p:spPr>
          <a:xfrm>
            <a:off x="5675176" y="1989904"/>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0219" name="Rounded Rectangle"/>
          <p:cNvSpPr/>
          <p:nvPr/>
        </p:nvSpPr>
        <p:spPr>
          <a:xfrm>
            <a:off x="6247509" y="3090312"/>
            <a:ext cx="5284295" cy="677374"/>
          </a:xfrm>
          <a:prstGeom prst="roundRect">
            <a:avLst>
              <a:gd name="adj" fmla="val 16667"/>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0220" name="Circle"/>
          <p:cNvSpPr/>
          <p:nvPr/>
        </p:nvSpPr>
        <p:spPr>
          <a:xfrm>
            <a:off x="5824151" y="3005640"/>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0221" name="Rounded Rectangle"/>
          <p:cNvSpPr/>
          <p:nvPr/>
        </p:nvSpPr>
        <p:spPr>
          <a:xfrm>
            <a:off x="6098535" y="4106047"/>
            <a:ext cx="5421630" cy="677374"/>
          </a:xfrm>
          <a:prstGeom prst="roundRect">
            <a:avLst>
              <a:gd name="adj" fmla="val 16667"/>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0222" name="Circle"/>
          <p:cNvSpPr/>
          <p:nvPr/>
        </p:nvSpPr>
        <p:spPr>
          <a:xfrm>
            <a:off x="5675176" y="4021375"/>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0223" name="Rounded Rectangle"/>
          <p:cNvSpPr/>
          <p:nvPr/>
        </p:nvSpPr>
        <p:spPr>
          <a:xfrm>
            <a:off x="5613149" y="5121783"/>
            <a:ext cx="5907016" cy="677374"/>
          </a:xfrm>
          <a:prstGeom prst="roundRect">
            <a:avLst>
              <a:gd name="adj" fmla="val 16667"/>
            </a:avLst>
          </a:prstGeom>
          <a:solidFill>
            <a:srgbClr val="EFEFEF"/>
          </a:solidFill>
          <a:ln w="12700">
            <a:miter lim="400000"/>
          </a:ln>
        </p:spPr>
        <p:txBody>
          <a:bodyPr lIns="45719" rIns="45719" anchor="ctr"/>
          <a:lstStyle/>
          <a:p>
            <a:pPr defTabSz="711200">
              <a:lnSpc>
                <a:spcPct val="90000"/>
              </a:lnSpc>
              <a:spcBef>
                <a:spcPts val="1000"/>
              </a:spcBef>
              <a:defRPr sz="1600">
                <a:solidFill>
                  <a:srgbClr val="FFFFFF"/>
                </a:solidFill>
              </a:defRPr>
            </a:pPr>
          </a:p>
        </p:txBody>
      </p:sp>
      <p:sp>
        <p:nvSpPr>
          <p:cNvPr id="10224" name="Circle"/>
          <p:cNvSpPr/>
          <p:nvPr/>
        </p:nvSpPr>
        <p:spPr>
          <a:xfrm>
            <a:off x="5189790" y="5037111"/>
            <a:ext cx="846719" cy="846719"/>
          </a:xfrm>
          <a:prstGeom prst="ellipse">
            <a:avLst/>
          </a:prstGeom>
          <a:solidFill>
            <a:srgbClr val="FFFFFF"/>
          </a:solidFill>
          <a:ln w="38100">
            <a:solidFill>
              <a:srgbClr val="F3F3EE"/>
            </a:solidFill>
          </a:ln>
        </p:spPr>
        <p:txBody>
          <a:bodyPr lIns="45719" rIns="45719"/>
          <a:lstStyle/>
          <a:p>
            <a:pPr defTabSz="1218987">
              <a:defRPr sz="2400"/>
            </a:pPr>
          </a:p>
        </p:txBody>
      </p:sp>
      <p:sp>
        <p:nvSpPr>
          <p:cNvPr id="10225"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226" name="etisalat_by_eand_Latin_Primary logo_RGB_BlackRed.png" descr="etisalat_by_eand_Latin_Primary logo_RGB_BlackRed.png"/>
          <p:cNvPicPr>
            <a:picLocks noChangeAspect="1"/>
          </p:cNvPicPr>
          <p:nvPr/>
        </p:nvPicPr>
        <p:blipFill>
          <a:blip r:embed="rId3">
            <a:extLst/>
          </a:blip>
          <a:stretch>
            <a:fillRect/>
          </a:stretch>
        </p:blipFill>
        <p:spPr>
          <a:xfrm>
            <a:off x="10462969" y="86014"/>
            <a:ext cx="1527075" cy="559808"/>
          </a:xfrm>
          <a:prstGeom prst="rect">
            <a:avLst/>
          </a:prstGeom>
          <a:ln w="12700">
            <a:miter lim="400000"/>
          </a:ln>
        </p:spPr>
      </p:pic>
      <p:sp>
        <p:nvSpPr>
          <p:cNvPr id="10227" name="TextBox 15"/>
          <p:cNvSpPr txBox="1"/>
          <p:nvPr/>
        </p:nvSpPr>
        <p:spPr>
          <a:xfrm>
            <a:off x="6143241" y="1174010"/>
            <a:ext cx="478727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28" name="TextBox 15"/>
          <p:cNvSpPr txBox="1"/>
          <p:nvPr/>
        </p:nvSpPr>
        <p:spPr>
          <a:xfrm>
            <a:off x="6600792" y="2189745"/>
            <a:ext cx="478727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29" name="TextBox 15"/>
          <p:cNvSpPr txBox="1"/>
          <p:nvPr/>
        </p:nvSpPr>
        <p:spPr>
          <a:xfrm>
            <a:off x="6727792" y="3205481"/>
            <a:ext cx="478727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30" name="TextBox 15"/>
          <p:cNvSpPr txBox="1"/>
          <p:nvPr/>
        </p:nvSpPr>
        <p:spPr>
          <a:xfrm>
            <a:off x="6600792" y="4221216"/>
            <a:ext cx="478727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31" name="TextBox 15"/>
          <p:cNvSpPr txBox="1"/>
          <p:nvPr/>
        </p:nvSpPr>
        <p:spPr>
          <a:xfrm>
            <a:off x="6143241" y="5236952"/>
            <a:ext cx="4787270" cy="447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424242"/>
                </a:solidFill>
                <a:latin typeface="Raleway Medium"/>
                <a:ea typeface="Raleway Medium"/>
                <a:cs typeface="Raleway Medium"/>
                <a:sym typeface="Raleway Medium"/>
              </a:defRPr>
            </a:lvl1pPr>
          </a:lstStyle>
          <a:p>
            <a:pPr/>
            <a:r>
              <a:t>Lorem ipsum dolor sit amet, consectetur adipiscing elit, sed do eiusmod tempor incididunt ut labore et dolore magna aliqua.</a:t>
            </a:r>
          </a:p>
        </p:txBody>
      </p:sp>
      <p:sp>
        <p:nvSpPr>
          <p:cNvPr id="10232" name="Rectangle 49"/>
          <p:cNvSpPr/>
          <p:nvPr/>
        </p:nvSpPr>
        <p:spPr>
          <a:xfrm flipH="1" rot="10800000">
            <a:off x="206771" y="579844"/>
            <a:ext cx="393029" cy="45705"/>
          </a:xfrm>
          <a:prstGeom prst="rect">
            <a:avLst/>
          </a:prstGeom>
          <a:solidFill>
            <a:srgbClr val="B02418"/>
          </a:solidFill>
          <a:ln w="12700">
            <a:miter lim="400000"/>
          </a:ln>
        </p:spPr>
        <p:txBody>
          <a:bodyPr lIns="25400" tIns="25400" rIns="25400" bIns="25400" anchor="ctr"/>
          <a:lstStyle/>
          <a:p>
            <a:pPr algn="ctr" defTabSz="913963">
              <a:defRPr sz="1600">
                <a:solidFill>
                  <a:srgbClr val="FFFFFF"/>
                </a:solidFill>
              </a:defRPr>
            </a:pPr>
          </a:p>
        </p:txBody>
      </p:sp>
      <p:sp>
        <p:nvSpPr>
          <p:cNvPr id="10233" name="Rectangle 54"/>
          <p:cNvSpPr txBox="1"/>
          <p:nvPr/>
        </p:nvSpPr>
        <p:spPr>
          <a:xfrm>
            <a:off x="196204" y="175417"/>
            <a:ext cx="3353004"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35" name="Shape"/>
          <p:cNvSpPr/>
          <p:nvPr/>
        </p:nvSpPr>
        <p:spPr>
          <a:xfrm rot="10800000">
            <a:off x="998208" y="3559639"/>
            <a:ext cx="1736489" cy="859848"/>
          </a:xfrm>
          <a:custGeom>
            <a:avLst/>
            <a:gdLst/>
            <a:ahLst/>
            <a:cxnLst>
              <a:cxn ang="0">
                <a:pos x="wd2" y="hd2"/>
              </a:cxn>
              <a:cxn ang="5400000">
                <a:pos x="wd2" y="hd2"/>
              </a:cxn>
              <a:cxn ang="10800000">
                <a:pos x="wd2" y="hd2"/>
              </a:cxn>
              <a:cxn ang="16200000">
                <a:pos x="wd2" y="hd2"/>
              </a:cxn>
            </a:cxnLst>
            <a:rect l="0" t="0" r="r" b="b"/>
            <a:pathLst>
              <a:path w="21600" h="19661" fill="norm" stroke="1" extrusionOk="0">
                <a:moveTo>
                  <a:pt x="0" y="0"/>
                </a:moveTo>
                <a:cubicBezTo>
                  <a:pt x="27" y="5016"/>
                  <a:pt x="1078" y="10017"/>
                  <a:pt x="3161" y="13844"/>
                </a:cubicBezTo>
                <a:cubicBezTo>
                  <a:pt x="7380" y="21600"/>
                  <a:pt x="14220" y="21600"/>
                  <a:pt x="18439" y="13844"/>
                </a:cubicBezTo>
                <a:cubicBezTo>
                  <a:pt x="20522" y="10017"/>
                  <a:pt x="21573" y="5016"/>
                  <a:pt x="21600" y="0"/>
                </a:cubicBezTo>
                <a:lnTo>
                  <a:pt x="0" y="0"/>
                </a:lnTo>
                <a:close/>
              </a:path>
            </a:pathLst>
          </a:custGeom>
          <a:solidFill>
            <a:srgbClr val="D6D6D6"/>
          </a:solidFill>
          <a:ln w="12700">
            <a:miter lim="400000"/>
          </a:ln>
        </p:spPr>
        <p:txBody>
          <a:bodyPr lIns="45719" rIns="45719" anchor="ctr"/>
          <a:lstStyle/>
          <a:p>
            <a:pPr>
              <a:defRPr>
                <a:solidFill>
                  <a:srgbClr val="923339"/>
                </a:solidFill>
              </a:defRPr>
            </a:pPr>
          </a:p>
        </p:txBody>
      </p:sp>
      <p:grpSp>
        <p:nvGrpSpPr>
          <p:cNvPr id="10238" name="Group"/>
          <p:cNvGrpSpPr/>
          <p:nvPr/>
        </p:nvGrpSpPr>
        <p:grpSpPr>
          <a:xfrm>
            <a:off x="998208" y="3385186"/>
            <a:ext cx="1009721" cy="1034325"/>
            <a:chOff x="0" y="0"/>
            <a:chExt cx="1009720" cy="1034323"/>
          </a:xfrm>
        </p:grpSpPr>
        <p:sp>
          <p:nvSpPr>
            <p:cNvPr id="10236" name="Shape"/>
            <p:cNvSpPr/>
            <p:nvPr/>
          </p:nvSpPr>
          <p:spPr>
            <a:xfrm>
              <a:off x="0" y="174428"/>
              <a:ext cx="992746" cy="859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1" y="0"/>
                  </a:moveTo>
                  <a:cubicBezTo>
                    <a:pt x="14055" y="0"/>
                    <a:pt x="9218" y="2131"/>
                    <a:pt x="5528" y="6392"/>
                  </a:cubicBezTo>
                  <a:cubicBezTo>
                    <a:pt x="1886" y="10596"/>
                    <a:pt x="48" y="16089"/>
                    <a:pt x="0" y="21600"/>
                  </a:cubicBezTo>
                  <a:lnTo>
                    <a:pt x="19002" y="21600"/>
                  </a:lnTo>
                  <a:lnTo>
                    <a:pt x="21600" y="246"/>
                  </a:lnTo>
                  <a:cubicBezTo>
                    <a:pt x="20701" y="97"/>
                    <a:pt x="19797" y="0"/>
                    <a:pt x="18891" y="0"/>
                  </a:cubicBezTo>
                  <a:close/>
                </a:path>
              </a:pathLst>
            </a:custGeom>
            <a:solidFill>
              <a:srgbClr val="2D5779"/>
            </a:solidFill>
            <a:ln w="12700" cap="flat">
              <a:noFill/>
              <a:miter lim="400000"/>
            </a:ln>
            <a:effectLst/>
          </p:spPr>
          <p:txBody>
            <a:bodyPr wrap="square" lIns="45719" tIns="45719" rIns="45719" bIns="45719" numCol="1" anchor="ctr">
              <a:noAutofit/>
            </a:bodyPr>
            <a:lstStyle/>
            <a:p>
              <a:pPr>
                <a:defRPr>
                  <a:solidFill>
                    <a:srgbClr val="923339"/>
                  </a:solidFill>
                </a:defRPr>
              </a:pPr>
            </a:p>
          </p:txBody>
        </p:sp>
        <p:sp>
          <p:nvSpPr>
            <p:cNvPr id="10237" name="Line"/>
            <p:cNvSpPr/>
            <p:nvPr/>
          </p:nvSpPr>
          <p:spPr>
            <a:xfrm flipV="1">
              <a:off x="898726" y="0"/>
              <a:ext cx="110995" cy="841191"/>
            </a:xfrm>
            <a:prstGeom prst="line">
              <a:avLst/>
            </a:prstGeom>
            <a:noFill/>
            <a:ln w="9525" cap="flat">
              <a:solidFill>
                <a:srgbClr val="2D5779"/>
              </a:solidFill>
              <a:prstDash val="solid"/>
              <a:miter lim="800000"/>
            </a:ln>
            <a:effectLst/>
          </p:spPr>
          <p:txBody>
            <a:bodyPr wrap="square" lIns="45719" tIns="45719" rIns="45719" bIns="45719" numCol="1" anchor="t">
              <a:noAutofit/>
            </a:bodyPr>
            <a:lstStyle/>
            <a:p>
              <a:pPr/>
            </a:p>
          </p:txBody>
        </p:sp>
      </p:grpSp>
      <p:grpSp>
        <p:nvGrpSpPr>
          <p:cNvPr id="10241" name="Group"/>
          <p:cNvGrpSpPr/>
          <p:nvPr/>
        </p:nvGrpSpPr>
        <p:grpSpPr>
          <a:xfrm>
            <a:off x="998208" y="3553955"/>
            <a:ext cx="959715" cy="867741"/>
            <a:chOff x="0" y="0"/>
            <a:chExt cx="959714" cy="867740"/>
          </a:xfrm>
        </p:grpSpPr>
        <p:sp>
          <p:nvSpPr>
            <p:cNvPr id="10239" name="Shape"/>
            <p:cNvSpPr/>
            <p:nvPr/>
          </p:nvSpPr>
          <p:spPr>
            <a:xfrm>
              <a:off x="0" y="214379"/>
              <a:ext cx="959715" cy="653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11" y="0"/>
                  </a:moveTo>
                  <a:cubicBezTo>
                    <a:pt x="6505" y="507"/>
                    <a:pt x="6103" y="1020"/>
                    <a:pt x="5719" y="1584"/>
                  </a:cubicBezTo>
                  <a:cubicBezTo>
                    <a:pt x="1951" y="7118"/>
                    <a:pt x="49" y="14348"/>
                    <a:pt x="0" y="21600"/>
                  </a:cubicBezTo>
                  <a:lnTo>
                    <a:pt x="21600" y="21600"/>
                  </a:lnTo>
                  <a:lnTo>
                    <a:pt x="6911" y="0"/>
                  </a:lnTo>
                  <a:close/>
                </a:path>
              </a:pathLst>
            </a:custGeom>
            <a:solidFill>
              <a:srgbClr val="B69B6A"/>
            </a:solidFill>
            <a:ln w="12700" cap="flat">
              <a:noFill/>
              <a:miter lim="400000"/>
            </a:ln>
            <a:effectLst/>
          </p:spPr>
          <p:txBody>
            <a:bodyPr wrap="square" lIns="45719" tIns="45719" rIns="45719" bIns="45719" numCol="1" anchor="ctr">
              <a:noAutofit/>
            </a:bodyPr>
            <a:lstStyle/>
            <a:p>
              <a:pPr>
                <a:defRPr>
                  <a:solidFill>
                    <a:srgbClr val="733229"/>
                  </a:solidFill>
                </a:defRPr>
              </a:pPr>
            </a:p>
          </p:txBody>
        </p:sp>
        <p:sp>
          <p:nvSpPr>
            <p:cNvPr id="10240" name="Line"/>
            <p:cNvSpPr/>
            <p:nvPr/>
          </p:nvSpPr>
          <p:spPr>
            <a:xfrm flipH="1" flipV="1">
              <a:off x="107855" y="-1"/>
              <a:ext cx="792974" cy="821148"/>
            </a:xfrm>
            <a:prstGeom prst="line">
              <a:avLst/>
            </a:prstGeom>
            <a:noFill/>
            <a:ln w="9525" cap="flat">
              <a:solidFill>
                <a:srgbClr val="B69B6A"/>
              </a:solidFill>
              <a:prstDash val="solid"/>
              <a:miter lim="800000"/>
            </a:ln>
            <a:effectLst/>
          </p:spPr>
          <p:txBody>
            <a:bodyPr wrap="square" lIns="45719" tIns="45719" rIns="45719" bIns="45719" numCol="1" anchor="t">
              <a:noAutofit/>
            </a:bodyPr>
            <a:lstStyle/>
            <a:p>
              <a:pPr/>
            </a:p>
          </p:txBody>
        </p:sp>
      </p:grpSp>
      <p:grpSp>
        <p:nvGrpSpPr>
          <p:cNvPr id="10244" name="Group"/>
          <p:cNvGrpSpPr/>
          <p:nvPr/>
        </p:nvGrpSpPr>
        <p:grpSpPr>
          <a:xfrm>
            <a:off x="998208" y="3654938"/>
            <a:ext cx="890205" cy="763252"/>
            <a:chOff x="0" y="0"/>
            <a:chExt cx="890204" cy="763251"/>
          </a:xfrm>
        </p:grpSpPr>
        <p:sp>
          <p:nvSpPr>
            <p:cNvPr id="10242" name="Shape"/>
            <p:cNvSpPr/>
            <p:nvPr/>
          </p:nvSpPr>
          <p:spPr>
            <a:xfrm>
              <a:off x="0" y="153447"/>
              <a:ext cx="890205" cy="6098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80" y="0"/>
                  </a:moveTo>
                  <a:cubicBezTo>
                    <a:pt x="6242" y="54"/>
                    <a:pt x="6202" y="100"/>
                    <a:pt x="6165" y="154"/>
                  </a:cubicBezTo>
                  <a:cubicBezTo>
                    <a:pt x="2104" y="6083"/>
                    <a:pt x="53" y="13830"/>
                    <a:pt x="0" y="21600"/>
                  </a:cubicBezTo>
                  <a:lnTo>
                    <a:pt x="21600" y="21600"/>
                  </a:lnTo>
                  <a:lnTo>
                    <a:pt x="6280" y="0"/>
                  </a:lnTo>
                  <a:close/>
                </a:path>
              </a:pathLst>
            </a:custGeom>
            <a:solidFill>
              <a:srgbClr val="923339"/>
            </a:solidFill>
            <a:ln w="12700" cap="flat">
              <a:noFill/>
              <a:miter lim="400000"/>
            </a:ln>
            <a:effectLst/>
          </p:spPr>
          <p:txBody>
            <a:bodyPr wrap="square" lIns="45719" tIns="45719" rIns="45719" bIns="45719" numCol="1" anchor="ctr">
              <a:noAutofit/>
            </a:bodyPr>
            <a:lstStyle/>
            <a:p>
              <a:pPr>
                <a:defRPr>
                  <a:solidFill>
                    <a:srgbClr val="AC554C"/>
                  </a:solidFill>
                </a:defRPr>
              </a:pPr>
            </a:p>
          </p:txBody>
        </p:sp>
        <p:sp>
          <p:nvSpPr>
            <p:cNvPr id="10243" name="Line"/>
            <p:cNvSpPr/>
            <p:nvPr/>
          </p:nvSpPr>
          <p:spPr>
            <a:xfrm flipH="1" flipV="1">
              <a:off x="103389" y="-1"/>
              <a:ext cx="761167" cy="761168"/>
            </a:xfrm>
            <a:prstGeom prst="line">
              <a:avLst/>
            </a:prstGeom>
            <a:noFill/>
            <a:ln w="9525" cap="flat">
              <a:solidFill>
                <a:srgbClr val="923339"/>
              </a:solidFill>
              <a:prstDash val="solid"/>
              <a:miter lim="800000"/>
            </a:ln>
            <a:effectLst/>
          </p:spPr>
          <p:txBody>
            <a:bodyPr wrap="square" lIns="45719" tIns="45719" rIns="45719" bIns="45719" numCol="1" anchor="t">
              <a:noAutofit/>
            </a:bodyPr>
            <a:lstStyle/>
            <a:p>
              <a:pPr/>
            </a:p>
          </p:txBody>
        </p:sp>
      </p:grpSp>
      <p:sp>
        <p:nvSpPr>
          <p:cNvPr id="10245" name="Rectangle"/>
          <p:cNvSpPr/>
          <p:nvPr/>
        </p:nvSpPr>
        <p:spPr>
          <a:xfrm flipH="1" rot="10800000">
            <a:off x="245" y="6822043"/>
            <a:ext cx="6106618" cy="34530"/>
          </a:xfrm>
          <a:prstGeom prst="rect">
            <a:avLst/>
          </a:prstGeom>
          <a:solidFill>
            <a:srgbClr val="C00000"/>
          </a:solidFill>
          <a:ln w="12700">
            <a:miter lim="400000"/>
          </a:ln>
        </p:spPr>
        <p:txBody>
          <a:bodyPr lIns="45718" tIns="45718" rIns="45718" bIns="45718" anchor="ctr"/>
          <a:lstStyle/>
          <a:p>
            <a:pPr algn="ctr" defTabSz="457200">
              <a:defRPr sz="700">
                <a:solidFill>
                  <a:srgbClr val="FFFFFF"/>
                </a:solidFill>
              </a:defRPr>
            </a:pPr>
          </a:p>
        </p:txBody>
      </p:sp>
      <p:pic>
        <p:nvPicPr>
          <p:cNvPr id="10246" name="etisalat_by_eand_Latin_Primary logo_RGB_BlackRed.png" descr="etisalat_by_eand_Latin_Primary logo_RGB_BlackRed.png"/>
          <p:cNvPicPr>
            <a:picLocks noChangeAspect="1"/>
          </p:cNvPicPr>
          <p:nvPr/>
        </p:nvPicPr>
        <p:blipFill>
          <a:blip r:embed="rId2">
            <a:extLst/>
          </a:blip>
          <a:stretch>
            <a:fillRect/>
          </a:stretch>
        </p:blipFill>
        <p:spPr>
          <a:xfrm>
            <a:off x="10462969" y="86014"/>
            <a:ext cx="1527075" cy="559808"/>
          </a:xfrm>
          <a:prstGeom prst="rect">
            <a:avLst/>
          </a:prstGeom>
          <a:ln w="12700">
            <a:miter lim="400000"/>
          </a:ln>
        </p:spPr>
      </p:pic>
      <p:sp>
        <p:nvSpPr>
          <p:cNvPr id="10247" name="Shape"/>
          <p:cNvSpPr/>
          <p:nvPr/>
        </p:nvSpPr>
        <p:spPr>
          <a:xfrm rot="10800000">
            <a:off x="1073613" y="1400302"/>
            <a:ext cx="1736489" cy="859848"/>
          </a:xfrm>
          <a:custGeom>
            <a:avLst/>
            <a:gdLst/>
            <a:ahLst/>
            <a:cxnLst>
              <a:cxn ang="0">
                <a:pos x="wd2" y="hd2"/>
              </a:cxn>
              <a:cxn ang="5400000">
                <a:pos x="wd2" y="hd2"/>
              </a:cxn>
              <a:cxn ang="10800000">
                <a:pos x="wd2" y="hd2"/>
              </a:cxn>
              <a:cxn ang="16200000">
                <a:pos x="wd2" y="hd2"/>
              </a:cxn>
            </a:cxnLst>
            <a:rect l="0" t="0" r="r" b="b"/>
            <a:pathLst>
              <a:path w="21600" h="19661" fill="norm" stroke="1" extrusionOk="0">
                <a:moveTo>
                  <a:pt x="0" y="0"/>
                </a:moveTo>
                <a:cubicBezTo>
                  <a:pt x="27" y="5016"/>
                  <a:pt x="1078" y="10017"/>
                  <a:pt x="3161" y="13844"/>
                </a:cubicBezTo>
                <a:cubicBezTo>
                  <a:pt x="7380" y="21600"/>
                  <a:pt x="14220" y="21600"/>
                  <a:pt x="18439" y="13844"/>
                </a:cubicBezTo>
                <a:cubicBezTo>
                  <a:pt x="20522" y="10017"/>
                  <a:pt x="21573" y="5016"/>
                  <a:pt x="21600" y="0"/>
                </a:cubicBezTo>
                <a:lnTo>
                  <a:pt x="0" y="0"/>
                </a:lnTo>
                <a:close/>
              </a:path>
            </a:pathLst>
          </a:custGeom>
          <a:solidFill>
            <a:srgbClr val="AB7476"/>
          </a:solidFill>
          <a:ln w="12700">
            <a:miter lim="400000"/>
          </a:ln>
        </p:spPr>
        <p:txBody>
          <a:bodyPr lIns="45719" rIns="45719" anchor="ctr"/>
          <a:lstStyle/>
          <a:p>
            <a:pPr>
              <a:defRPr>
                <a:solidFill>
                  <a:srgbClr val="923339"/>
                </a:solidFill>
              </a:defRPr>
            </a:pPr>
          </a:p>
        </p:txBody>
      </p:sp>
      <p:sp>
        <p:nvSpPr>
          <p:cNvPr id="10248" name="Shape"/>
          <p:cNvSpPr/>
          <p:nvPr/>
        </p:nvSpPr>
        <p:spPr>
          <a:xfrm>
            <a:off x="1073613" y="1649049"/>
            <a:ext cx="890206" cy="609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80" y="0"/>
                </a:moveTo>
                <a:cubicBezTo>
                  <a:pt x="6242" y="54"/>
                  <a:pt x="6202" y="100"/>
                  <a:pt x="6165" y="154"/>
                </a:cubicBezTo>
                <a:cubicBezTo>
                  <a:pt x="2104" y="6083"/>
                  <a:pt x="53" y="13830"/>
                  <a:pt x="0" y="21600"/>
                </a:cubicBezTo>
                <a:lnTo>
                  <a:pt x="21600" y="21600"/>
                </a:lnTo>
                <a:lnTo>
                  <a:pt x="6280" y="0"/>
                </a:lnTo>
                <a:close/>
              </a:path>
            </a:pathLst>
          </a:custGeom>
          <a:solidFill>
            <a:srgbClr val="923339"/>
          </a:solidFill>
          <a:ln w="12700">
            <a:miter lim="400000"/>
          </a:ln>
        </p:spPr>
        <p:txBody>
          <a:bodyPr lIns="45719" rIns="45719" anchor="ctr"/>
          <a:lstStyle/>
          <a:p>
            <a:pPr>
              <a:defRPr>
                <a:solidFill>
                  <a:srgbClr val="AC554C"/>
                </a:solidFill>
              </a:defRPr>
            </a:pPr>
          </a:p>
        </p:txBody>
      </p:sp>
      <p:sp>
        <p:nvSpPr>
          <p:cNvPr id="10249" name="Line"/>
          <p:cNvSpPr/>
          <p:nvPr/>
        </p:nvSpPr>
        <p:spPr>
          <a:xfrm flipV="1">
            <a:off x="1941857" y="1401088"/>
            <a:ext cx="1" cy="846661"/>
          </a:xfrm>
          <a:prstGeom prst="line">
            <a:avLst/>
          </a:prstGeom>
          <a:ln w="25400">
            <a:solidFill>
              <a:srgbClr val="EBEBEB"/>
            </a:solidFill>
            <a:miter/>
          </a:ln>
        </p:spPr>
        <p:txBody>
          <a:bodyPr lIns="45719" rIns="45719"/>
          <a:lstStyle/>
          <a:p>
            <a:pPr/>
          </a:p>
        </p:txBody>
      </p:sp>
      <p:grpSp>
        <p:nvGrpSpPr>
          <p:cNvPr id="10254" name="Group"/>
          <p:cNvGrpSpPr/>
          <p:nvPr/>
        </p:nvGrpSpPr>
        <p:grpSpPr>
          <a:xfrm>
            <a:off x="1905228" y="1439478"/>
            <a:ext cx="867926" cy="828002"/>
            <a:chOff x="0" y="0"/>
            <a:chExt cx="867924" cy="828001"/>
          </a:xfrm>
        </p:grpSpPr>
        <p:sp>
          <p:nvSpPr>
            <p:cNvPr id="10250" name="Line"/>
            <p:cNvSpPr/>
            <p:nvPr/>
          </p:nvSpPr>
          <p:spPr>
            <a:xfrm flipV="1">
              <a:off x="-1" y="571390"/>
              <a:ext cx="867926" cy="206520"/>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sp>
          <p:nvSpPr>
            <p:cNvPr id="10251" name="Line"/>
            <p:cNvSpPr/>
            <p:nvPr/>
          </p:nvSpPr>
          <p:spPr>
            <a:xfrm flipV="1">
              <a:off x="27320" y="299380"/>
              <a:ext cx="698429" cy="526509"/>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sp>
          <p:nvSpPr>
            <p:cNvPr id="10252" name="Line"/>
            <p:cNvSpPr/>
            <p:nvPr/>
          </p:nvSpPr>
          <p:spPr>
            <a:xfrm flipV="1">
              <a:off x="49206" y="104093"/>
              <a:ext cx="465974" cy="723909"/>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sp>
          <p:nvSpPr>
            <p:cNvPr id="10253" name="Line"/>
            <p:cNvSpPr/>
            <p:nvPr/>
          </p:nvSpPr>
          <p:spPr>
            <a:xfrm flipV="1">
              <a:off x="43264" y="-1"/>
              <a:ext cx="250955" cy="800843"/>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grpSp>
      <p:sp>
        <p:nvSpPr>
          <p:cNvPr id="10255" name="10%"/>
          <p:cNvSpPr txBox="1"/>
          <p:nvPr/>
        </p:nvSpPr>
        <p:spPr>
          <a:xfrm>
            <a:off x="797673" y="1968891"/>
            <a:ext cx="284878"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10%</a:t>
            </a:r>
          </a:p>
        </p:txBody>
      </p:sp>
      <p:sp>
        <p:nvSpPr>
          <p:cNvPr id="10256" name="20%"/>
          <p:cNvSpPr txBox="1"/>
          <p:nvPr/>
        </p:nvSpPr>
        <p:spPr>
          <a:xfrm>
            <a:off x="954401" y="1666893"/>
            <a:ext cx="284878"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20%</a:t>
            </a:r>
          </a:p>
        </p:txBody>
      </p:sp>
      <p:sp>
        <p:nvSpPr>
          <p:cNvPr id="10257" name="30%"/>
          <p:cNvSpPr txBox="1"/>
          <p:nvPr/>
        </p:nvSpPr>
        <p:spPr>
          <a:xfrm>
            <a:off x="1248944" y="1409158"/>
            <a:ext cx="210981"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30%</a:t>
            </a:r>
          </a:p>
        </p:txBody>
      </p:sp>
      <p:sp>
        <p:nvSpPr>
          <p:cNvPr id="10258" name="40%"/>
          <p:cNvSpPr txBox="1"/>
          <p:nvPr/>
        </p:nvSpPr>
        <p:spPr>
          <a:xfrm>
            <a:off x="1542432" y="1285261"/>
            <a:ext cx="212375"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40%</a:t>
            </a:r>
          </a:p>
        </p:txBody>
      </p:sp>
      <p:sp>
        <p:nvSpPr>
          <p:cNvPr id="10259" name="50%"/>
          <p:cNvSpPr txBox="1"/>
          <p:nvPr/>
        </p:nvSpPr>
        <p:spPr>
          <a:xfrm>
            <a:off x="1850584" y="1236993"/>
            <a:ext cx="211609"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50%</a:t>
            </a:r>
          </a:p>
        </p:txBody>
      </p:sp>
      <p:sp>
        <p:nvSpPr>
          <p:cNvPr id="10260" name="60%"/>
          <p:cNvSpPr txBox="1"/>
          <p:nvPr/>
        </p:nvSpPr>
        <p:spPr>
          <a:xfrm>
            <a:off x="2157970" y="1285261"/>
            <a:ext cx="211957"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60%</a:t>
            </a:r>
          </a:p>
        </p:txBody>
      </p:sp>
      <p:sp>
        <p:nvSpPr>
          <p:cNvPr id="10261" name="70%"/>
          <p:cNvSpPr txBox="1"/>
          <p:nvPr/>
        </p:nvSpPr>
        <p:spPr>
          <a:xfrm>
            <a:off x="2452368" y="1409158"/>
            <a:ext cx="284878"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70%</a:t>
            </a:r>
          </a:p>
        </p:txBody>
      </p:sp>
      <p:sp>
        <p:nvSpPr>
          <p:cNvPr id="10262" name="80%"/>
          <p:cNvSpPr txBox="1"/>
          <p:nvPr/>
        </p:nvSpPr>
        <p:spPr>
          <a:xfrm>
            <a:off x="2671477" y="1597899"/>
            <a:ext cx="212863"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80%</a:t>
            </a:r>
          </a:p>
        </p:txBody>
      </p:sp>
      <p:sp>
        <p:nvSpPr>
          <p:cNvPr id="10263" name="90%"/>
          <p:cNvSpPr txBox="1"/>
          <p:nvPr/>
        </p:nvSpPr>
        <p:spPr>
          <a:xfrm>
            <a:off x="2837185" y="1934743"/>
            <a:ext cx="211539"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90%</a:t>
            </a:r>
          </a:p>
        </p:txBody>
      </p:sp>
      <p:sp>
        <p:nvSpPr>
          <p:cNvPr id="10264" name="100%"/>
          <p:cNvSpPr txBox="1"/>
          <p:nvPr/>
        </p:nvSpPr>
        <p:spPr>
          <a:xfrm>
            <a:off x="2872031" y="2155434"/>
            <a:ext cx="240113"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100%</a:t>
            </a:r>
          </a:p>
        </p:txBody>
      </p:sp>
      <p:sp>
        <p:nvSpPr>
          <p:cNvPr id="10265" name="Line"/>
          <p:cNvSpPr/>
          <p:nvPr/>
        </p:nvSpPr>
        <p:spPr>
          <a:xfrm flipH="1" flipV="1">
            <a:off x="1102176" y="2035068"/>
            <a:ext cx="867926" cy="206520"/>
          </a:xfrm>
          <a:prstGeom prst="line">
            <a:avLst/>
          </a:prstGeom>
          <a:ln w="25400">
            <a:solidFill>
              <a:srgbClr val="EBEBEB"/>
            </a:solidFill>
            <a:miter/>
          </a:ln>
        </p:spPr>
        <p:txBody>
          <a:bodyPr lIns="45719" rIns="45719"/>
          <a:lstStyle/>
          <a:p>
            <a:pPr/>
          </a:p>
        </p:txBody>
      </p:sp>
      <p:sp>
        <p:nvSpPr>
          <p:cNvPr id="10266" name="Line"/>
          <p:cNvSpPr/>
          <p:nvPr/>
        </p:nvSpPr>
        <p:spPr>
          <a:xfrm flipH="1" flipV="1">
            <a:off x="1226269" y="1778813"/>
            <a:ext cx="619740" cy="475404"/>
          </a:xfrm>
          <a:prstGeom prst="line">
            <a:avLst/>
          </a:prstGeom>
          <a:ln w="25400">
            <a:solidFill>
              <a:srgbClr val="EBEBEB"/>
            </a:solidFill>
            <a:miter/>
          </a:ln>
        </p:spPr>
        <p:txBody>
          <a:bodyPr lIns="45719" rIns="45719"/>
          <a:lstStyle/>
          <a:p>
            <a:pPr/>
          </a:p>
        </p:txBody>
      </p:sp>
      <p:sp>
        <p:nvSpPr>
          <p:cNvPr id="10267" name="Line"/>
          <p:cNvSpPr/>
          <p:nvPr/>
        </p:nvSpPr>
        <p:spPr>
          <a:xfrm flipH="1" flipV="1">
            <a:off x="1451972" y="1549379"/>
            <a:ext cx="491135" cy="666232"/>
          </a:xfrm>
          <a:prstGeom prst="line">
            <a:avLst/>
          </a:prstGeom>
          <a:ln w="25400">
            <a:solidFill>
              <a:srgbClr val="EBEBEB"/>
            </a:solidFill>
            <a:miter/>
          </a:ln>
        </p:spPr>
        <p:txBody>
          <a:bodyPr lIns="45719" rIns="45719"/>
          <a:lstStyle/>
          <a:p>
            <a:pPr/>
          </a:p>
        </p:txBody>
      </p:sp>
      <p:sp>
        <p:nvSpPr>
          <p:cNvPr id="10268" name="Line"/>
          <p:cNvSpPr/>
          <p:nvPr/>
        </p:nvSpPr>
        <p:spPr>
          <a:xfrm flipH="1" flipV="1">
            <a:off x="1689126" y="1433670"/>
            <a:ext cx="250955" cy="800843"/>
          </a:xfrm>
          <a:prstGeom prst="line">
            <a:avLst/>
          </a:prstGeom>
          <a:ln w="25400">
            <a:solidFill>
              <a:srgbClr val="EBEBEB"/>
            </a:solidFill>
            <a:miter/>
          </a:ln>
        </p:spPr>
        <p:txBody>
          <a:bodyPr lIns="45719" rIns="45719"/>
          <a:lstStyle/>
          <a:p>
            <a:pPr/>
          </a:p>
        </p:txBody>
      </p:sp>
      <p:sp>
        <p:nvSpPr>
          <p:cNvPr id="10269" name="Shape"/>
          <p:cNvSpPr/>
          <p:nvPr/>
        </p:nvSpPr>
        <p:spPr>
          <a:xfrm rot="10800000">
            <a:off x="1289641" y="1617417"/>
            <a:ext cx="1304433" cy="645910"/>
          </a:xfrm>
          <a:custGeom>
            <a:avLst/>
            <a:gdLst/>
            <a:ahLst/>
            <a:cxnLst>
              <a:cxn ang="0">
                <a:pos x="wd2" y="hd2"/>
              </a:cxn>
              <a:cxn ang="5400000">
                <a:pos x="wd2" y="hd2"/>
              </a:cxn>
              <a:cxn ang="10800000">
                <a:pos x="wd2" y="hd2"/>
              </a:cxn>
              <a:cxn ang="16200000">
                <a:pos x="wd2" y="hd2"/>
              </a:cxn>
            </a:cxnLst>
            <a:rect l="0" t="0" r="r" b="b"/>
            <a:pathLst>
              <a:path w="21600" h="19661" fill="norm" stroke="1" extrusionOk="0">
                <a:moveTo>
                  <a:pt x="0" y="0"/>
                </a:moveTo>
                <a:cubicBezTo>
                  <a:pt x="27" y="5016"/>
                  <a:pt x="1078" y="10017"/>
                  <a:pt x="3161" y="13844"/>
                </a:cubicBezTo>
                <a:cubicBezTo>
                  <a:pt x="7380" y="21600"/>
                  <a:pt x="14220" y="21600"/>
                  <a:pt x="18439" y="13844"/>
                </a:cubicBezTo>
                <a:cubicBezTo>
                  <a:pt x="20522" y="10017"/>
                  <a:pt x="21573" y="5016"/>
                  <a:pt x="21600" y="0"/>
                </a:cubicBezTo>
                <a:lnTo>
                  <a:pt x="0" y="0"/>
                </a:lnTo>
                <a:close/>
              </a:path>
            </a:pathLst>
          </a:custGeom>
          <a:solidFill>
            <a:srgbClr val="EBEBEB"/>
          </a:solidFill>
          <a:ln w="12700">
            <a:miter lim="400000"/>
          </a:ln>
        </p:spPr>
        <p:txBody>
          <a:bodyPr lIns="45719" rIns="45719" anchor="ctr"/>
          <a:lstStyle/>
          <a:p>
            <a:pPr>
              <a:defRPr>
                <a:solidFill>
                  <a:srgbClr val="FFFFFF"/>
                </a:solidFill>
              </a:defRPr>
            </a:pPr>
          </a:p>
        </p:txBody>
      </p:sp>
      <p:sp>
        <p:nvSpPr>
          <p:cNvPr id="10270" name="Storage 25%"/>
          <p:cNvSpPr txBox="1"/>
          <p:nvPr/>
        </p:nvSpPr>
        <p:spPr>
          <a:xfrm>
            <a:off x="1590326" y="2036061"/>
            <a:ext cx="732125" cy="204534"/>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700">
                <a:solidFill>
                  <a:srgbClr val="424242"/>
                </a:solidFill>
                <a:latin typeface="Suisse Int'l Semi Bold"/>
                <a:ea typeface="Suisse Int'l Semi Bold"/>
                <a:cs typeface="Suisse Int'l Semi Bold"/>
                <a:sym typeface="Suisse Int'l Semi Bold"/>
              </a:defRPr>
            </a:lvl1pPr>
          </a:lstStyle>
          <a:p>
            <a:pPr/>
            <a:r>
              <a:t>Storage 25%</a:t>
            </a:r>
          </a:p>
        </p:txBody>
      </p:sp>
      <p:sp>
        <p:nvSpPr>
          <p:cNvPr id="10271" name="Line"/>
          <p:cNvSpPr/>
          <p:nvPr/>
        </p:nvSpPr>
        <p:spPr>
          <a:xfrm flipH="1" flipV="1">
            <a:off x="1332535" y="1651133"/>
            <a:ext cx="443048" cy="427847"/>
          </a:xfrm>
          <a:prstGeom prst="line">
            <a:avLst/>
          </a:prstGeom>
          <a:ln w="25400">
            <a:solidFill>
              <a:srgbClr val="000000"/>
            </a:solidFill>
            <a:miter/>
          </a:ln>
        </p:spPr>
        <p:txBody>
          <a:bodyPr lIns="45719" rIns="45719"/>
          <a:lstStyle/>
          <a:p>
            <a:pPr/>
          </a:p>
        </p:txBody>
      </p:sp>
      <p:sp>
        <p:nvSpPr>
          <p:cNvPr id="10272" name="Shape"/>
          <p:cNvSpPr/>
          <p:nvPr/>
        </p:nvSpPr>
        <p:spPr>
          <a:xfrm rot="10800000">
            <a:off x="5889952" y="1400302"/>
            <a:ext cx="1736489" cy="859848"/>
          </a:xfrm>
          <a:custGeom>
            <a:avLst/>
            <a:gdLst/>
            <a:ahLst/>
            <a:cxnLst>
              <a:cxn ang="0">
                <a:pos x="wd2" y="hd2"/>
              </a:cxn>
              <a:cxn ang="5400000">
                <a:pos x="wd2" y="hd2"/>
              </a:cxn>
              <a:cxn ang="10800000">
                <a:pos x="wd2" y="hd2"/>
              </a:cxn>
              <a:cxn ang="16200000">
                <a:pos x="wd2" y="hd2"/>
              </a:cxn>
            </a:cxnLst>
            <a:rect l="0" t="0" r="r" b="b"/>
            <a:pathLst>
              <a:path w="21600" h="19661" fill="norm" stroke="1" extrusionOk="0">
                <a:moveTo>
                  <a:pt x="0" y="0"/>
                </a:moveTo>
                <a:cubicBezTo>
                  <a:pt x="27" y="5016"/>
                  <a:pt x="1078" y="10017"/>
                  <a:pt x="3161" y="13844"/>
                </a:cubicBezTo>
                <a:cubicBezTo>
                  <a:pt x="7380" y="21600"/>
                  <a:pt x="14220" y="21600"/>
                  <a:pt x="18439" y="13844"/>
                </a:cubicBezTo>
                <a:cubicBezTo>
                  <a:pt x="20522" y="10017"/>
                  <a:pt x="21573" y="5016"/>
                  <a:pt x="21600" y="0"/>
                </a:cubicBezTo>
                <a:lnTo>
                  <a:pt x="0" y="0"/>
                </a:lnTo>
                <a:close/>
              </a:path>
            </a:pathLst>
          </a:custGeom>
          <a:solidFill>
            <a:srgbClr val="AB7476"/>
          </a:solidFill>
          <a:ln w="12700">
            <a:miter lim="400000"/>
          </a:ln>
        </p:spPr>
        <p:txBody>
          <a:bodyPr lIns="45719" rIns="45719" anchor="ctr"/>
          <a:lstStyle/>
          <a:p>
            <a:pPr>
              <a:defRPr>
                <a:solidFill>
                  <a:srgbClr val="923339"/>
                </a:solidFill>
              </a:defRPr>
            </a:pPr>
          </a:p>
        </p:txBody>
      </p:sp>
      <p:sp>
        <p:nvSpPr>
          <p:cNvPr id="10273" name="Shape"/>
          <p:cNvSpPr/>
          <p:nvPr/>
        </p:nvSpPr>
        <p:spPr>
          <a:xfrm>
            <a:off x="5886117" y="1607883"/>
            <a:ext cx="959716" cy="653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11" y="0"/>
                </a:moveTo>
                <a:cubicBezTo>
                  <a:pt x="6505" y="507"/>
                  <a:pt x="6103" y="1020"/>
                  <a:pt x="5719" y="1584"/>
                </a:cubicBezTo>
                <a:cubicBezTo>
                  <a:pt x="1951" y="7118"/>
                  <a:pt x="49" y="14348"/>
                  <a:pt x="0" y="21600"/>
                </a:cubicBezTo>
                <a:lnTo>
                  <a:pt x="21600" y="21600"/>
                </a:lnTo>
                <a:lnTo>
                  <a:pt x="6911" y="0"/>
                </a:lnTo>
                <a:close/>
              </a:path>
            </a:pathLst>
          </a:custGeom>
          <a:solidFill>
            <a:srgbClr val="923339"/>
          </a:solidFill>
          <a:ln w="12700">
            <a:miter lim="400000"/>
          </a:ln>
        </p:spPr>
        <p:txBody>
          <a:bodyPr lIns="45719" rIns="45719" anchor="ctr"/>
          <a:lstStyle/>
          <a:p>
            <a:pPr>
              <a:defRPr>
                <a:solidFill>
                  <a:srgbClr val="923339"/>
                </a:solidFill>
              </a:defRPr>
            </a:pPr>
          </a:p>
        </p:txBody>
      </p:sp>
      <p:sp>
        <p:nvSpPr>
          <p:cNvPr id="10274" name="Line"/>
          <p:cNvSpPr/>
          <p:nvPr/>
        </p:nvSpPr>
        <p:spPr>
          <a:xfrm flipV="1">
            <a:off x="6758196" y="1401088"/>
            <a:ext cx="1" cy="846661"/>
          </a:xfrm>
          <a:prstGeom prst="line">
            <a:avLst/>
          </a:prstGeom>
          <a:ln w="25400">
            <a:solidFill>
              <a:srgbClr val="EBEBEB"/>
            </a:solidFill>
            <a:miter/>
          </a:ln>
        </p:spPr>
        <p:txBody>
          <a:bodyPr lIns="45719" rIns="45719"/>
          <a:lstStyle/>
          <a:p>
            <a:pPr/>
          </a:p>
        </p:txBody>
      </p:sp>
      <p:grpSp>
        <p:nvGrpSpPr>
          <p:cNvPr id="10279" name="Group"/>
          <p:cNvGrpSpPr/>
          <p:nvPr/>
        </p:nvGrpSpPr>
        <p:grpSpPr>
          <a:xfrm>
            <a:off x="6721567" y="1439478"/>
            <a:ext cx="867926" cy="828002"/>
            <a:chOff x="0" y="0"/>
            <a:chExt cx="867924" cy="828001"/>
          </a:xfrm>
        </p:grpSpPr>
        <p:sp>
          <p:nvSpPr>
            <p:cNvPr id="10275" name="Line"/>
            <p:cNvSpPr/>
            <p:nvPr/>
          </p:nvSpPr>
          <p:spPr>
            <a:xfrm flipV="1">
              <a:off x="0" y="571390"/>
              <a:ext cx="867925" cy="206520"/>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sp>
          <p:nvSpPr>
            <p:cNvPr id="10276" name="Line"/>
            <p:cNvSpPr/>
            <p:nvPr/>
          </p:nvSpPr>
          <p:spPr>
            <a:xfrm flipV="1">
              <a:off x="27320" y="299380"/>
              <a:ext cx="698429" cy="526509"/>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sp>
          <p:nvSpPr>
            <p:cNvPr id="10277" name="Line"/>
            <p:cNvSpPr/>
            <p:nvPr/>
          </p:nvSpPr>
          <p:spPr>
            <a:xfrm flipV="1">
              <a:off x="49206" y="104093"/>
              <a:ext cx="465974" cy="723909"/>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sp>
          <p:nvSpPr>
            <p:cNvPr id="10278" name="Line"/>
            <p:cNvSpPr/>
            <p:nvPr/>
          </p:nvSpPr>
          <p:spPr>
            <a:xfrm flipV="1">
              <a:off x="43264" y="0"/>
              <a:ext cx="250955" cy="800842"/>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grpSp>
      <p:sp>
        <p:nvSpPr>
          <p:cNvPr id="10280" name="10%"/>
          <p:cNvSpPr txBox="1"/>
          <p:nvPr/>
        </p:nvSpPr>
        <p:spPr>
          <a:xfrm>
            <a:off x="5704983" y="1968891"/>
            <a:ext cx="240416"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10%</a:t>
            </a:r>
          </a:p>
        </p:txBody>
      </p:sp>
      <p:sp>
        <p:nvSpPr>
          <p:cNvPr id="10281" name="20%"/>
          <p:cNvSpPr txBox="1"/>
          <p:nvPr/>
        </p:nvSpPr>
        <p:spPr>
          <a:xfrm>
            <a:off x="5847076" y="1666893"/>
            <a:ext cx="248156"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20%</a:t>
            </a:r>
          </a:p>
        </p:txBody>
      </p:sp>
      <p:sp>
        <p:nvSpPr>
          <p:cNvPr id="10282" name="30%"/>
          <p:cNvSpPr txBox="1"/>
          <p:nvPr/>
        </p:nvSpPr>
        <p:spPr>
          <a:xfrm>
            <a:off x="6078827" y="1378489"/>
            <a:ext cx="210982"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30%</a:t>
            </a:r>
          </a:p>
        </p:txBody>
      </p:sp>
      <p:sp>
        <p:nvSpPr>
          <p:cNvPr id="10283" name="40%"/>
          <p:cNvSpPr txBox="1"/>
          <p:nvPr/>
        </p:nvSpPr>
        <p:spPr>
          <a:xfrm>
            <a:off x="6358770" y="1285261"/>
            <a:ext cx="212375"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40%</a:t>
            </a:r>
          </a:p>
        </p:txBody>
      </p:sp>
      <p:sp>
        <p:nvSpPr>
          <p:cNvPr id="10284" name="50%"/>
          <p:cNvSpPr txBox="1"/>
          <p:nvPr/>
        </p:nvSpPr>
        <p:spPr>
          <a:xfrm>
            <a:off x="6666923" y="1236993"/>
            <a:ext cx="211608"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50%</a:t>
            </a:r>
          </a:p>
        </p:txBody>
      </p:sp>
      <p:sp>
        <p:nvSpPr>
          <p:cNvPr id="10285" name="60%"/>
          <p:cNvSpPr txBox="1"/>
          <p:nvPr/>
        </p:nvSpPr>
        <p:spPr>
          <a:xfrm>
            <a:off x="6974309" y="1285261"/>
            <a:ext cx="211957"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60%</a:t>
            </a:r>
          </a:p>
        </p:txBody>
      </p:sp>
      <p:sp>
        <p:nvSpPr>
          <p:cNvPr id="10286" name="70%"/>
          <p:cNvSpPr txBox="1"/>
          <p:nvPr/>
        </p:nvSpPr>
        <p:spPr>
          <a:xfrm>
            <a:off x="7287286" y="1416589"/>
            <a:ext cx="264157"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70%</a:t>
            </a:r>
          </a:p>
        </p:txBody>
      </p:sp>
      <p:sp>
        <p:nvSpPr>
          <p:cNvPr id="10287" name="80%"/>
          <p:cNvSpPr txBox="1"/>
          <p:nvPr/>
        </p:nvSpPr>
        <p:spPr>
          <a:xfrm>
            <a:off x="7494989" y="1666893"/>
            <a:ext cx="212863"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80%</a:t>
            </a:r>
          </a:p>
        </p:txBody>
      </p:sp>
      <p:sp>
        <p:nvSpPr>
          <p:cNvPr id="10288" name="90%"/>
          <p:cNvSpPr txBox="1"/>
          <p:nvPr/>
        </p:nvSpPr>
        <p:spPr>
          <a:xfrm>
            <a:off x="7640982" y="1873003"/>
            <a:ext cx="211539"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90%</a:t>
            </a:r>
          </a:p>
        </p:txBody>
      </p:sp>
      <p:sp>
        <p:nvSpPr>
          <p:cNvPr id="10289" name="100%"/>
          <p:cNvSpPr txBox="1"/>
          <p:nvPr/>
        </p:nvSpPr>
        <p:spPr>
          <a:xfrm>
            <a:off x="7688370" y="2155434"/>
            <a:ext cx="240112"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100%</a:t>
            </a:r>
          </a:p>
        </p:txBody>
      </p:sp>
      <p:sp>
        <p:nvSpPr>
          <p:cNvPr id="10290" name="Line"/>
          <p:cNvSpPr/>
          <p:nvPr/>
        </p:nvSpPr>
        <p:spPr>
          <a:xfrm flipH="1" flipV="1">
            <a:off x="5918514" y="2035068"/>
            <a:ext cx="867926" cy="206520"/>
          </a:xfrm>
          <a:prstGeom prst="line">
            <a:avLst/>
          </a:prstGeom>
          <a:ln w="25400">
            <a:solidFill>
              <a:srgbClr val="EBEBEB"/>
            </a:solidFill>
            <a:miter/>
          </a:ln>
        </p:spPr>
        <p:txBody>
          <a:bodyPr lIns="45719" rIns="45719"/>
          <a:lstStyle/>
          <a:p>
            <a:pPr/>
          </a:p>
        </p:txBody>
      </p:sp>
      <p:sp>
        <p:nvSpPr>
          <p:cNvPr id="10291" name="Line"/>
          <p:cNvSpPr/>
          <p:nvPr/>
        </p:nvSpPr>
        <p:spPr>
          <a:xfrm flipH="1" flipV="1">
            <a:off x="6042607" y="1778813"/>
            <a:ext cx="619740" cy="475404"/>
          </a:xfrm>
          <a:prstGeom prst="line">
            <a:avLst/>
          </a:prstGeom>
          <a:ln w="25400">
            <a:solidFill>
              <a:srgbClr val="EBEBEB"/>
            </a:solidFill>
            <a:miter/>
          </a:ln>
        </p:spPr>
        <p:txBody>
          <a:bodyPr lIns="45719" rIns="45719"/>
          <a:lstStyle/>
          <a:p>
            <a:pPr/>
          </a:p>
        </p:txBody>
      </p:sp>
      <p:sp>
        <p:nvSpPr>
          <p:cNvPr id="10292" name="Line"/>
          <p:cNvSpPr/>
          <p:nvPr/>
        </p:nvSpPr>
        <p:spPr>
          <a:xfrm flipH="1" flipV="1">
            <a:off x="6268311" y="1549379"/>
            <a:ext cx="491135" cy="666232"/>
          </a:xfrm>
          <a:prstGeom prst="line">
            <a:avLst/>
          </a:prstGeom>
          <a:ln w="25400">
            <a:solidFill>
              <a:srgbClr val="EBEBEB"/>
            </a:solidFill>
            <a:miter/>
          </a:ln>
        </p:spPr>
        <p:txBody>
          <a:bodyPr lIns="45719" rIns="45719"/>
          <a:lstStyle/>
          <a:p>
            <a:pPr/>
          </a:p>
        </p:txBody>
      </p:sp>
      <p:sp>
        <p:nvSpPr>
          <p:cNvPr id="10293" name="Line"/>
          <p:cNvSpPr/>
          <p:nvPr/>
        </p:nvSpPr>
        <p:spPr>
          <a:xfrm flipH="1" flipV="1">
            <a:off x="6505464" y="1433670"/>
            <a:ext cx="250955" cy="800843"/>
          </a:xfrm>
          <a:prstGeom prst="line">
            <a:avLst/>
          </a:prstGeom>
          <a:ln w="25400">
            <a:solidFill>
              <a:srgbClr val="EBEBEB"/>
            </a:solidFill>
            <a:miter/>
          </a:ln>
        </p:spPr>
        <p:txBody>
          <a:bodyPr lIns="45719" rIns="45719"/>
          <a:lstStyle/>
          <a:p>
            <a:pPr/>
          </a:p>
        </p:txBody>
      </p:sp>
      <p:sp>
        <p:nvSpPr>
          <p:cNvPr id="10294" name="Shape"/>
          <p:cNvSpPr/>
          <p:nvPr/>
        </p:nvSpPr>
        <p:spPr>
          <a:xfrm rot="10800000">
            <a:off x="6105980" y="1617417"/>
            <a:ext cx="1304433" cy="645910"/>
          </a:xfrm>
          <a:custGeom>
            <a:avLst/>
            <a:gdLst/>
            <a:ahLst/>
            <a:cxnLst>
              <a:cxn ang="0">
                <a:pos x="wd2" y="hd2"/>
              </a:cxn>
              <a:cxn ang="5400000">
                <a:pos x="wd2" y="hd2"/>
              </a:cxn>
              <a:cxn ang="10800000">
                <a:pos x="wd2" y="hd2"/>
              </a:cxn>
              <a:cxn ang="16200000">
                <a:pos x="wd2" y="hd2"/>
              </a:cxn>
            </a:cxnLst>
            <a:rect l="0" t="0" r="r" b="b"/>
            <a:pathLst>
              <a:path w="21600" h="19661" fill="norm" stroke="1" extrusionOk="0">
                <a:moveTo>
                  <a:pt x="0" y="0"/>
                </a:moveTo>
                <a:cubicBezTo>
                  <a:pt x="27" y="5016"/>
                  <a:pt x="1078" y="10017"/>
                  <a:pt x="3161" y="13844"/>
                </a:cubicBezTo>
                <a:cubicBezTo>
                  <a:pt x="7380" y="21600"/>
                  <a:pt x="14220" y="21600"/>
                  <a:pt x="18439" y="13844"/>
                </a:cubicBezTo>
                <a:cubicBezTo>
                  <a:pt x="20522" y="10017"/>
                  <a:pt x="21573" y="5016"/>
                  <a:pt x="21600" y="0"/>
                </a:cubicBezTo>
                <a:lnTo>
                  <a:pt x="0" y="0"/>
                </a:lnTo>
                <a:close/>
              </a:path>
            </a:pathLst>
          </a:custGeom>
          <a:solidFill>
            <a:srgbClr val="EBEBEB"/>
          </a:solidFill>
          <a:ln w="12700">
            <a:miter lim="400000"/>
          </a:ln>
        </p:spPr>
        <p:txBody>
          <a:bodyPr lIns="45719" rIns="45719" anchor="ctr"/>
          <a:lstStyle/>
          <a:p>
            <a:pPr>
              <a:defRPr>
                <a:solidFill>
                  <a:srgbClr val="FFFFFF"/>
                </a:solidFill>
              </a:defRPr>
            </a:pPr>
          </a:p>
        </p:txBody>
      </p:sp>
      <p:sp>
        <p:nvSpPr>
          <p:cNvPr id="10295" name="Line"/>
          <p:cNvSpPr/>
          <p:nvPr/>
        </p:nvSpPr>
        <p:spPr>
          <a:xfrm flipH="1" flipV="1">
            <a:off x="6187737" y="1615092"/>
            <a:ext cx="432532" cy="432532"/>
          </a:xfrm>
          <a:prstGeom prst="line">
            <a:avLst/>
          </a:prstGeom>
          <a:ln w="25400">
            <a:solidFill>
              <a:srgbClr val="000000"/>
            </a:solidFill>
            <a:miter/>
          </a:ln>
        </p:spPr>
        <p:txBody>
          <a:bodyPr lIns="45719" rIns="45719"/>
          <a:lstStyle/>
          <a:p>
            <a:pPr/>
          </a:p>
        </p:txBody>
      </p:sp>
      <p:sp>
        <p:nvSpPr>
          <p:cNvPr id="10296" name="CPU 27%"/>
          <p:cNvSpPr txBox="1"/>
          <p:nvPr/>
        </p:nvSpPr>
        <p:spPr>
          <a:xfrm>
            <a:off x="6579389" y="1984938"/>
            <a:ext cx="564698" cy="22075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800">
                <a:solidFill>
                  <a:srgbClr val="424242"/>
                </a:solidFill>
                <a:latin typeface="Suisse Int'l Semi Bold"/>
                <a:ea typeface="Suisse Int'l Semi Bold"/>
                <a:cs typeface="Suisse Int'l Semi Bold"/>
                <a:sym typeface="Suisse Int'l Semi Bold"/>
              </a:defRPr>
            </a:lvl1pPr>
          </a:lstStyle>
          <a:p>
            <a:pPr/>
            <a:r>
              <a:t>CPU 27%</a:t>
            </a:r>
          </a:p>
        </p:txBody>
      </p:sp>
      <p:sp>
        <p:nvSpPr>
          <p:cNvPr id="10297" name="Shape"/>
          <p:cNvSpPr/>
          <p:nvPr/>
        </p:nvSpPr>
        <p:spPr>
          <a:xfrm rot="10800000">
            <a:off x="3619776" y="1400302"/>
            <a:ext cx="1736490" cy="859848"/>
          </a:xfrm>
          <a:custGeom>
            <a:avLst/>
            <a:gdLst/>
            <a:ahLst/>
            <a:cxnLst>
              <a:cxn ang="0">
                <a:pos x="wd2" y="hd2"/>
              </a:cxn>
              <a:cxn ang="5400000">
                <a:pos x="wd2" y="hd2"/>
              </a:cxn>
              <a:cxn ang="10800000">
                <a:pos x="wd2" y="hd2"/>
              </a:cxn>
              <a:cxn ang="16200000">
                <a:pos x="wd2" y="hd2"/>
              </a:cxn>
            </a:cxnLst>
            <a:rect l="0" t="0" r="r" b="b"/>
            <a:pathLst>
              <a:path w="21600" h="19661" fill="norm" stroke="1" extrusionOk="0">
                <a:moveTo>
                  <a:pt x="0" y="0"/>
                </a:moveTo>
                <a:cubicBezTo>
                  <a:pt x="27" y="5016"/>
                  <a:pt x="1078" y="10017"/>
                  <a:pt x="3161" y="13844"/>
                </a:cubicBezTo>
                <a:cubicBezTo>
                  <a:pt x="7380" y="21600"/>
                  <a:pt x="14220" y="21600"/>
                  <a:pt x="18439" y="13844"/>
                </a:cubicBezTo>
                <a:cubicBezTo>
                  <a:pt x="20522" y="10017"/>
                  <a:pt x="21573" y="5016"/>
                  <a:pt x="21600" y="0"/>
                </a:cubicBezTo>
                <a:lnTo>
                  <a:pt x="0" y="0"/>
                </a:lnTo>
                <a:close/>
              </a:path>
            </a:pathLst>
          </a:custGeom>
          <a:solidFill>
            <a:srgbClr val="AB7476"/>
          </a:solidFill>
          <a:ln w="12700">
            <a:miter lim="400000"/>
          </a:ln>
        </p:spPr>
        <p:txBody>
          <a:bodyPr lIns="45719" rIns="45719" anchor="ctr"/>
          <a:lstStyle/>
          <a:p>
            <a:pPr>
              <a:defRPr>
                <a:solidFill>
                  <a:srgbClr val="923339"/>
                </a:solidFill>
              </a:defRPr>
            </a:pPr>
          </a:p>
        </p:txBody>
      </p:sp>
      <p:sp>
        <p:nvSpPr>
          <p:cNvPr id="10298" name="Shape"/>
          <p:cNvSpPr/>
          <p:nvPr/>
        </p:nvSpPr>
        <p:spPr>
          <a:xfrm>
            <a:off x="3624600" y="1400278"/>
            <a:ext cx="992747" cy="859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1" y="0"/>
                </a:moveTo>
                <a:cubicBezTo>
                  <a:pt x="14055" y="0"/>
                  <a:pt x="9218" y="2131"/>
                  <a:pt x="5528" y="6392"/>
                </a:cubicBezTo>
                <a:cubicBezTo>
                  <a:pt x="1886" y="10596"/>
                  <a:pt x="48" y="16089"/>
                  <a:pt x="0" y="21600"/>
                </a:cubicBezTo>
                <a:lnTo>
                  <a:pt x="19002" y="21600"/>
                </a:lnTo>
                <a:lnTo>
                  <a:pt x="21600" y="246"/>
                </a:lnTo>
                <a:cubicBezTo>
                  <a:pt x="20701" y="97"/>
                  <a:pt x="19797" y="0"/>
                  <a:pt x="18891" y="0"/>
                </a:cubicBezTo>
                <a:close/>
              </a:path>
            </a:pathLst>
          </a:custGeom>
          <a:solidFill>
            <a:srgbClr val="923339"/>
          </a:solidFill>
          <a:ln w="12700">
            <a:miter lim="400000"/>
          </a:ln>
        </p:spPr>
        <p:txBody>
          <a:bodyPr lIns="45719" rIns="45719" anchor="ctr"/>
          <a:lstStyle/>
          <a:p>
            <a:pPr>
              <a:defRPr>
                <a:solidFill>
                  <a:srgbClr val="923339"/>
                </a:solidFill>
              </a:defRPr>
            </a:pPr>
          </a:p>
        </p:txBody>
      </p:sp>
      <p:sp>
        <p:nvSpPr>
          <p:cNvPr id="10299" name="Line"/>
          <p:cNvSpPr/>
          <p:nvPr/>
        </p:nvSpPr>
        <p:spPr>
          <a:xfrm flipV="1">
            <a:off x="4488021" y="1401088"/>
            <a:ext cx="1" cy="846661"/>
          </a:xfrm>
          <a:prstGeom prst="line">
            <a:avLst/>
          </a:prstGeom>
          <a:ln w="25400">
            <a:solidFill>
              <a:srgbClr val="EBEBEB"/>
            </a:solidFill>
            <a:miter/>
          </a:ln>
        </p:spPr>
        <p:txBody>
          <a:bodyPr lIns="45719" rIns="45719"/>
          <a:lstStyle/>
          <a:p>
            <a:pPr/>
          </a:p>
        </p:txBody>
      </p:sp>
      <p:grpSp>
        <p:nvGrpSpPr>
          <p:cNvPr id="10304" name="Group"/>
          <p:cNvGrpSpPr/>
          <p:nvPr/>
        </p:nvGrpSpPr>
        <p:grpSpPr>
          <a:xfrm>
            <a:off x="4451391" y="1439478"/>
            <a:ext cx="867926" cy="828002"/>
            <a:chOff x="0" y="0"/>
            <a:chExt cx="867924" cy="828001"/>
          </a:xfrm>
        </p:grpSpPr>
        <p:sp>
          <p:nvSpPr>
            <p:cNvPr id="10300" name="Line"/>
            <p:cNvSpPr/>
            <p:nvPr/>
          </p:nvSpPr>
          <p:spPr>
            <a:xfrm flipV="1">
              <a:off x="0" y="571390"/>
              <a:ext cx="867925" cy="206520"/>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sp>
          <p:nvSpPr>
            <p:cNvPr id="10301" name="Line"/>
            <p:cNvSpPr/>
            <p:nvPr/>
          </p:nvSpPr>
          <p:spPr>
            <a:xfrm flipV="1">
              <a:off x="27320" y="299380"/>
              <a:ext cx="698429" cy="526509"/>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sp>
          <p:nvSpPr>
            <p:cNvPr id="10302" name="Line"/>
            <p:cNvSpPr/>
            <p:nvPr/>
          </p:nvSpPr>
          <p:spPr>
            <a:xfrm flipV="1">
              <a:off x="49206" y="104093"/>
              <a:ext cx="465974" cy="723909"/>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sp>
          <p:nvSpPr>
            <p:cNvPr id="10303" name="Line"/>
            <p:cNvSpPr/>
            <p:nvPr/>
          </p:nvSpPr>
          <p:spPr>
            <a:xfrm flipV="1">
              <a:off x="43264" y="-1"/>
              <a:ext cx="250955" cy="800843"/>
            </a:xfrm>
            <a:prstGeom prst="line">
              <a:avLst/>
            </a:prstGeom>
            <a:noFill/>
            <a:ln w="25400" cap="flat">
              <a:solidFill>
                <a:srgbClr val="EBEBEB"/>
              </a:solidFill>
              <a:prstDash val="solid"/>
              <a:miter lim="800000"/>
            </a:ln>
            <a:effectLst/>
          </p:spPr>
          <p:txBody>
            <a:bodyPr wrap="square" lIns="45719" tIns="45719" rIns="45719" bIns="45719" numCol="1" anchor="t">
              <a:noAutofit/>
            </a:bodyPr>
            <a:lstStyle/>
            <a:p>
              <a:pPr/>
            </a:p>
          </p:txBody>
        </p:sp>
      </p:grpSp>
      <p:sp>
        <p:nvSpPr>
          <p:cNvPr id="10305" name="10%"/>
          <p:cNvSpPr txBox="1"/>
          <p:nvPr/>
        </p:nvSpPr>
        <p:spPr>
          <a:xfrm>
            <a:off x="3434808" y="1968891"/>
            <a:ext cx="236087"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10%</a:t>
            </a:r>
          </a:p>
        </p:txBody>
      </p:sp>
      <p:sp>
        <p:nvSpPr>
          <p:cNvPr id="10306" name="20%"/>
          <p:cNvSpPr txBox="1"/>
          <p:nvPr/>
        </p:nvSpPr>
        <p:spPr>
          <a:xfrm>
            <a:off x="3576900" y="1666893"/>
            <a:ext cx="266164"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20%</a:t>
            </a:r>
          </a:p>
        </p:txBody>
      </p:sp>
      <p:sp>
        <p:nvSpPr>
          <p:cNvPr id="10307" name="30%"/>
          <p:cNvSpPr txBox="1"/>
          <p:nvPr/>
        </p:nvSpPr>
        <p:spPr>
          <a:xfrm>
            <a:off x="3795107" y="1409158"/>
            <a:ext cx="210981"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30%</a:t>
            </a:r>
          </a:p>
        </p:txBody>
      </p:sp>
      <p:sp>
        <p:nvSpPr>
          <p:cNvPr id="10308" name="40%"/>
          <p:cNvSpPr txBox="1"/>
          <p:nvPr/>
        </p:nvSpPr>
        <p:spPr>
          <a:xfrm>
            <a:off x="4088595" y="1285261"/>
            <a:ext cx="212375"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40%</a:t>
            </a:r>
          </a:p>
        </p:txBody>
      </p:sp>
      <p:sp>
        <p:nvSpPr>
          <p:cNvPr id="10309" name="50%"/>
          <p:cNvSpPr txBox="1"/>
          <p:nvPr/>
        </p:nvSpPr>
        <p:spPr>
          <a:xfrm>
            <a:off x="4396747" y="1236993"/>
            <a:ext cx="211609" cy="13473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50%</a:t>
            </a:r>
          </a:p>
        </p:txBody>
      </p:sp>
      <p:sp>
        <p:nvSpPr>
          <p:cNvPr id="10310" name="60%"/>
          <p:cNvSpPr txBox="1"/>
          <p:nvPr/>
        </p:nvSpPr>
        <p:spPr>
          <a:xfrm>
            <a:off x="4704133" y="1285261"/>
            <a:ext cx="211957"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60%</a:t>
            </a:r>
          </a:p>
        </p:txBody>
      </p:sp>
      <p:sp>
        <p:nvSpPr>
          <p:cNvPr id="10311" name="70%"/>
          <p:cNvSpPr txBox="1"/>
          <p:nvPr/>
        </p:nvSpPr>
        <p:spPr>
          <a:xfrm>
            <a:off x="4956409" y="1378183"/>
            <a:ext cx="278209"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70%</a:t>
            </a:r>
          </a:p>
        </p:txBody>
      </p:sp>
      <p:sp>
        <p:nvSpPr>
          <p:cNvPr id="10312" name="80%"/>
          <p:cNvSpPr txBox="1"/>
          <p:nvPr/>
        </p:nvSpPr>
        <p:spPr>
          <a:xfrm>
            <a:off x="5217640" y="1597899"/>
            <a:ext cx="212863"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80%</a:t>
            </a:r>
          </a:p>
        </p:txBody>
      </p:sp>
      <p:sp>
        <p:nvSpPr>
          <p:cNvPr id="10313" name="90%"/>
          <p:cNvSpPr txBox="1"/>
          <p:nvPr/>
        </p:nvSpPr>
        <p:spPr>
          <a:xfrm>
            <a:off x="5383349" y="1934743"/>
            <a:ext cx="211539"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90%</a:t>
            </a:r>
          </a:p>
        </p:txBody>
      </p:sp>
      <p:sp>
        <p:nvSpPr>
          <p:cNvPr id="10314" name="100%"/>
          <p:cNvSpPr txBox="1"/>
          <p:nvPr/>
        </p:nvSpPr>
        <p:spPr>
          <a:xfrm>
            <a:off x="5418195" y="2155434"/>
            <a:ext cx="240112" cy="13473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400">
                <a:solidFill>
                  <a:srgbClr val="424242"/>
                </a:solidFill>
                <a:latin typeface="Suisse Int'l Semi Bold"/>
                <a:ea typeface="Suisse Int'l Semi Bold"/>
                <a:cs typeface="Suisse Int'l Semi Bold"/>
                <a:sym typeface="Suisse Int'l Semi Bold"/>
              </a:defRPr>
            </a:lvl1pPr>
          </a:lstStyle>
          <a:p>
            <a:pPr/>
            <a:r>
              <a:t>100%</a:t>
            </a:r>
          </a:p>
        </p:txBody>
      </p:sp>
      <p:sp>
        <p:nvSpPr>
          <p:cNvPr id="10315" name="Line"/>
          <p:cNvSpPr/>
          <p:nvPr/>
        </p:nvSpPr>
        <p:spPr>
          <a:xfrm flipH="1" flipV="1">
            <a:off x="3648339" y="2035068"/>
            <a:ext cx="867926" cy="206520"/>
          </a:xfrm>
          <a:prstGeom prst="line">
            <a:avLst/>
          </a:prstGeom>
          <a:ln w="25400">
            <a:solidFill>
              <a:srgbClr val="EBEBEB"/>
            </a:solidFill>
            <a:miter/>
          </a:ln>
        </p:spPr>
        <p:txBody>
          <a:bodyPr lIns="45719" rIns="45719"/>
          <a:lstStyle/>
          <a:p>
            <a:pPr/>
          </a:p>
        </p:txBody>
      </p:sp>
      <p:sp>
        <p:nvSpPr>
          <p:cNvPr id="10316" name="Line"/>
          <p:cNvSpPr/>
          <p:nvPr/>
        </p:nvSpPr>
        <p:spPr>
          <a:xfrm flipH="1" flipV="1">
            <a:off x="3772432" y="1778813"/>
            <a:ext cx="619740" cy="475404"/>
          </a:xfrm>
          <a:prstGeom prst="line">
            <a:avLst/>
          </a:prstGeom>
          <a:ln w="25400">
            <a:solidFill>
              <a:srgbClr val="EBEBEB"/>
            </a:solidFill>
            <a:miter/>
          </a:ln>
        </p:spPr>
        <p:txBody>
          <a:bodyPr lIns="45719" rIns="45719"/>
          <a:lstStyle/>
          <a:p>
            <a:pPr/>
          </a:p>
        </p:txBody>
      </p:sp>
      <p:sp>
        <p:nvSpPr>
          <p:cNvPr id="10317" name="Line"/>
          <p:cNvSpPr/>
          <p:nvPr/>
        </p:nvSpPr>
        <p:spPr>
          <a:xfrm flipH="1" flipV="1">
            <a:off x="3998136" y="1549379"/>
            <a:ext cx="491135" cy="666232"/>
          </a:xfrm>
          <a:prstGeom prst="line">
            <a:avLst/>
          </a:prstGeom>
          <a:ln w="25400">
            <a:solidFill>
              <a:srgbClr val="EBEBEB"/>
            </a:solidFill>
            <a:miter/>
          </a:ln>
        </p:spPr>
        <p:txBody>
          <a:bodyPr lIns="45719" rIns="45719"/>
          <a:lstStyle/>
          <a:p>
            <a:pPr/>
          </a:p>
        </p:txBody>
      </p:sp>
      <p:sp>
        <p:nvSpPr>
          <p:cNvPr id="10318" name="Line"/>
          <p:cNvSpPr/>
          <p:nvPr/>
        </p:nvSpPr>
        <p:spPr>
          <a:xfrm flipH="1" flipV="1">
            <a:off x="4235289" y="1433670"/>
            <a:ext cx="250955" cy="800843"/>
          </a:xfrm>
          <a:prstGeom prst="line">
            <a:avLst/>
          </a:prstGeom>
          <a:ln w="25400">
            <a:solidFill>
              <a:srgbClr val="EBEBEB"/>
            </a:solidFill>
            <a:miter/>
          </a:ln>
        </p:spPr>
        <p:txBody>
          <a:bodyPr lIns="45719" rIns="45719"/>
          <a:lstStyle/>
          <a:p>
            <a:pPr/>
          </a:p>
        </p:txBody>
      </p:sp>
      <p:sp>
        <p:nvSpPr>
          <p:cNvPr id="10319" name="Shape"/>
          <p:cNvSpPr/>
          <p:nvPr/>
        </p:nvSpPr>
        <p:spPr>
          <a:xfrm rot="10800000">
            <a:off x="3835804" y="1617417"/>
            <a:ext cx="1304434" cy="645910"/>
          </a:xfrm>
          <a:custGeom>
            <a:avLst/>
            <a:gdLst/>
            <a:ahLst/>
            <a:cxnLst>
              <a:cxn ang="0">
                <a:pos x="wd2" y="hd2"/>
              </a:cxn>
              <a:cxn ang="5400000">
                <a:pos x="wd2" y="hd2"/>
              </a:cxn>
              <a:cxn ang="10800000">
                <a:pos x="wd2" y="hd2"/>
              </a:cxn>
              <a:cxn ang="16200000">
                <a:pos x="wd2" y="hd2"/>
              </a:cxn>
            </a:cxnLst>
            <a:rect l="0" t="0" r="r" b="b"/>
            <a:pathLst>
              <a:path w="21600" h="19661" fill="norm" stroke="1" extrusionOk="0">
                <a:moveTo>
                  <a:pt x="0" y="0"/>
                </a:moveTo>
                <a:cubicBezTo>
                  <a:pt x="27" y="5016"/>
                  <a:pt x="1078" y="10017"/>
                  <a:pt x="3161" y="13844"/>
                </a:cubicBezTo>
                <a:cubicBezTo>
                  <a:pt x="7380" y="21600"/>
                  <a:pt x="14220" y="21600"/>
                  <a:pt x="18439" y="13844"/>
                </a:cubicBezTo>
                <a:cubicBezTo>
                  <a:pt x="20522" y="10017"/>
                  <a:pt x="21573" y="5016"/>
                  <a:pt x="21600" y="0"/>
                </a:cubicBezTo>
                <a:lnTo>
                  <a:pt x="0" y="0"/>
                </a:lnTo>
                <a:close/>
              </a:path>
            </a:pathLst>
          </a:custGeom>
          <a:solidFill>
            <a:srgbClr val="EBEBEB"/>
          </a:solidFill>
          <a:ln w="12700">
            <a:miter lim="400000"/>
          </a:ln>
        </p:spPr>
        <p:txBody>
          <a:bodyPr lIns="45719" rIns="45719" anchor="ctr"/>
          <a:lstStyle/>
          <a:p>
            <a:pPr>
              <a:defRPr>
                <a:solidFill>
                  <a:srgbClr val="FFFFFF"/>
                </a:solidFill>
              </a:defRPr>
            </a:pPr>
          </a:p>
        </p:txBody>
      </p:sp>
      <p:sp>
        <p:nvSpPr>
          <p:cNvPr id="10320" name="Line"/>
          <p:cNvSpPr/>
          <p:nvPr/>
        </p:nvSpPr>
        <p:spPr>
          <a:xfrm flipV="1">
            <a:off x="4522545" y="1411098"/>
            <a:ext cx="89051" cy="633042"/>
          </a:xfrm>
          <a:prstGeom prst="line">
            <a:avLst/>
          </a:prstGeom>
          <a:ln w="25400">
            <a:solidFill>
              <a:srgbClr val="000000"/>
            </a:solidFill>
            <a:miter/>
          </a:ln>
        </p:spPr>
        <p:txBody>
          <a:bodyPr lIns="45719" rIns="45719"/>
          <a:lstStyle/>
          <a:p>
            <a:pPr/>
          </a:p>
        </p:txBody>
      </p:sp>
      <p:sp>
        <p:nvSpPr>
          <p:cNvPr id="10321" name="RAM 55%"/>
          <p:cNvSpPr txBox="1"/>
          <p:nvPr/>
        </p:nvSpPr>
        <p:spPr>
          <a:xfrm>
            <a:off x="4229765" y="2041429"/>
            <a:ext cx="594714" cy="19379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600">
                <a:solidFill>
                  <a:srgbClr val="424242"/>
                </a:solidFill>
                <a:latin typeface="Suisse Int'l Semi Bold"/>
                <a:ea typeface="Suisse Int'l Semi Bold"/>
                <a:cs typeface="Suisse Int'l Semi Bold"/>
                <a:sym typeface="Suisse Int'l Semi Bold"/>
              </a:defRPr>
            </a:lvl1pPr>
          </a:lstStyle>
          <a:p>
            <a:pPr/>
            <a:r>
              <a:t>RAM 55%</a:t>
            </a:r>
          </a:p>
        </p:txBody>
      </p:sp>
      <p:sp>
        <p:nvSpPr>
          <p:cNvPr id="10322" name="Line"/>
          <p:cNvSpPr/>
          <p:nvPr/>
        </p:nvSpPr>
        <p:spPr>
          <a:xfrm flipV="1">
            <a:off x="1829823" y="4170205"/>
            <a:ext cx="867926" cy="206520"/>
          </a:xfrm>
          <a:prstGeom prst="line">
            <a:avLst/>
          </a:prstGeom>
          <a:ln w="19050">
            <a:solidFill>
              <a:srgbClr val="FFFFFF"/>
            </a:solidFill>
            <a:miter/>
          </a:ln>
        </p:spPr>
        <p:txBody>
          <a:bodyPr lIns="45719" rIns="45719"/>
          <a:lstStyle/>
          <a:p>
            <a:pPr/>
          </a:p>
        </p:txBody>
      </p:sp>
      <p:sp>
        <p:nvSpPr>
          <p:cNvPr id="10323" name="Line"/>
          <p:cNvSpPr/>
          <p:nvPr/>
        </p:nvSpPr>
        <p:spPr>
          <a:xfrm flipV="1">
            <a:off x="1857143" y="3898195"/>
            <a:ext cx="698429" cy="526509"/>
          </a:xfrm>
          <a:prstGeom prst="line">
            <a:avLst/>
          </a:prstGeom>
          <a:ln w="19050">
            <a:solidFill>
              <a:srgbClr val="FFFFFF"/>
            </a:solidFill>
            <a:miter/>
          </a:ln>
        </p:spPr>
        <p:txBody>
          <a:bodyPr lIns="45719" rIns="45719"/>
          <a:lstStyle/>
          <a:p>
            <a:pPr/>
          </a:p>
        </p:txBody>
      </p:sp>
      <p:sp>
        <p:nvSpPr>
          <p:cNvPr id="10324" name="Line"/>
          <p:cNvSpPr/>
          <p:nvPr/>
        </p:nvSpPr>
        <p:spPr>
          <a:xfrm flipV="1">
            <a:off x="1879029" y="3702909"/>
            <a:ext cx="465974" cy="723908"/>
          </a:xfrm>
          <a:prstGeom prst="line">
            <a:avLst/>
          </a:prstGeom>
          <a:ln w="19050">
            <a:solidFill>
              <a:srgbClr val="FFFFFF"/>
            </a:solidFill>
            <a:miter/>
          </a:ln>
        </p:spPr>
        <p:txBody>
          <a:bodyPr lIns="45719" rIns="45719"/>
          <a:lstStyle/>
          <a:p>
            <a:pPr/>
          </a:p>
        </p:txBody>
      </p:sp>
      <p:sp>
        <p:nvSpPr>
          <p:cNvPr id="10325" name="Line"/>
          <p:cNvSpPr/>
          <p:nvPr/>
        </p:nvSpPr>
        <p:spPr>
          <a:xfrm flipV="1">
            <a:off x="1873088" y="3598814"/>
            <a:ext cx="250955" cy="800843"/>
          </a:xfrm>
          <a:prstGeom prst="line">
            <a:avLst/>
          </a:prstGeom>
          <a:ln w="19050">
            <a:solidFill>
              <a:srgbClr val="FFFFFF"/>
            </a:solidFill>
            <a:miter/>
          </a:ln>
        </p:spPr>
        <p:txBody>
          <a:bodyPr lIns="45719" rIns="45719"/>
          <a:lstStyle/>
          <a:p>
            <a:pPr/>
          </a:p>
        </p:txBody>
      </p:sp>
      <p:sp>
        <p:nvSpPr>
          <p:cNvPr id="10326" name="10%"/>
          <p:cNvSpPr txBox="1"/>
          <p:nvPr/>
        </p:nvSpPr>
        <p:spPr>
          <a:xfrm>
            <a:off x="780853" y="4146582"/>
            <a:ext cx="284878" cy="1347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10%</a:t>
            </a:r>
          </a:p>
        </p:txBody>
      </p:sp>
      <p:sp>
        <p:nvSpPr>
          <p:cNvPr id="10327" name="20%"/>
          <p:cNvSpPr txBox="1"/>
          <p:nvPr/>
        </p:nvSpPr>
        <p:spPr>
          <a:xfrm>
            <a:off x="904396" y="3864329"/>
            <a:ext cx="284878" cy="1347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20%</a:t>
            </a:r>
          </a:p>
        </p:txBody>
      </p:sp>
      <p:sp>
        <p:nvSpPr>
          <p:cNvPr id="10328" name="30%"/>
          <p:cNvSpPr txBox="1"/>
          <p:nvPr/>
        </p:nvSpPr>
        <p:spPr>
          <a:xfrm>
            <a:off x="1237038" y="3581194"/>
            <a:ext cx="210982" cy="1347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30%</a:t>
            </a:r>
          </a:p>
        </p:txBody>
      </p:sp>
      <p:sp>
        <p:nvSpPr>
          <p:cNvPr id="10329" name="40%"/>
          <p:cNvSpPr txBox="1"/>
          <p:nvPr/>
        </p:nvSpPr>
        <p:spPr>
          <a:xfrm>
            <a:off x="1479726" y="3495398"/>
            <a:ext cx="212375" cy="13473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40%</a:t>
            </a:r>
          </a:p>
        </p:txBody>
      </p:sp>
      <p:sp>
        <p:nvSpPr>
          <p:cNvPr id="10330" name="50%"/>
          <p:cNvSpPr txBox="1"/>
          <p:nvPr/>
        </p:nvSpPr>
        <p:spPr>
          <a:xfrm>
            <a:off x="1762479" y="3447130"/>
            <a:ext cx="211609" cy="13473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50%</a:t>
            </a:r>
          </a:p>
        </p:txBody>
      </p:sp>
      <p:sp>
        <p:nvSpPr>
          <p:cNvPr id="10331" name="60%"/>
          <p:cNvSpPr txBox="1"/>
          <p:nvPr/>
        </p:nvSpPr>
        <p:spPr>
          <a:xfrm>
            <a:off x="2082565" y="3482698"/>
            <a:ext cx="211957" cy="13473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60%</a:t>
            </a:r>
          </a:p>
        </p:txBody>
      </p:sp>
      <p:sp>
        <p:nvSpPr>
          <p:cNvPr id="10332" name="70%"/>
          <p:cNvSpPr txBox="1"/>
          <p:nvPr/>
        </p:nvSpPr>
        <p:spPr>
          <a:xfrm>
            <a:off x="2288063" y="3593894"/>
            <a:ext cx="284878" cy="1347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70%</a:t>
            </a:r>
          </a:p>
        </p:txBody>
      </p:sp>
      <p:sp>
        <p:nvSpPr>
          <p:cNvPr id="10333" name="80%"/>
          <p:cNvSpPr txBox="1"/>
          <p:nvPr/>
        </p:nvSpPr>
        <p:spPr>
          <a:xfrm>
            <a:off x="2557971" y="3808036"/>
            <a:ext cx="212864" cy="1347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80%</a:t>
            </a:r>
          </a:p>
        </p:txBody>
      </p:sp>
      <p:sp>
        <p:nvSpPr>
          <p:cNvPr id="10334" name="90%"/>
          <p:cNvSpPr txBox="1"/>
          <p:nvPr/>
        </p:nvSpPr>
        <p:spPr>
          <a:xfrm>
            <a:off x="2698280" y="4106780"/>
            <a:ext cx="211539" cy="13473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90%</a:t>
            </a:r>
          </a:p>
        </p:txBody>
      </p:sp>
      <p:sp>
        <p:nvSpPr>
          <p:cNvPr id="10335" name="100%"/>
          <p:cNvSpPr txBox="1"/>
          <p:nvPr/>
        </p:nvSpPr>
        <p:spPr>
          <a:xfrm>
            <a:off x="2733126" y="4340171"/>
            <a:ext cx="240113" cy="13473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100%</a:t>
            </a:r>
          </a:p>
        </p:txBody>
      </p:sp>
      <p:sp>
        <p:nvSpPr>
          <p:cNvPr id="10336" name="Line"/>
          <p:cNvSpPr/>
          <p:nvPr/>
        </p:nvSpPr>
        <p:spPr>
          <a:xfrm flipH="1" flipV="1">
            <a:off x="1026770" y="4194405"/>
            <a:ext cx="867926" cy="206520"/>
          </a:xfrm>
          <a:prstGeom prst="line">
            <a:avLst/>
          </a:prstGeom>
          <a:ln w="19050">
            <a:solidFill>
              <a:srgbClr val="FFFFFF"/>
            </a:solidFill>
            <a:miter/>
          </a:ln>
        </p:spPr>
        <p:txBody>
          <a:bodyPr lIns="45719" rIns="45719"/>
          <a:lstStyle/>
          <a:p>
            <a:pPr/>
          </a:p>
        </p:txBody>
      </p:sp>
      <p:sp>
        <p:nvSpPr>
          <p:cNvPr id="10337" name="Line"/>
          <p:cNvSpPr/>
          <p:nvPr/>
        </p:nvSpPr>
        <p:spPr>
          <a:xfrm flipH="1" flipV="1">
            <a:off x="1133440" y="3941443"/>
            <a:ext cx="654587" cy="478809"/>
          </a:xfrm>
          <a:prstGeom prst="line">
            <a:avLst/>
          </a:prstGeom>
          <a:ln w="19050">
            <a:solidFill>
              <a:srgbClr val="FFFFFF"/>
            </a:solidFill>
            <a:miter/>
          </a:ln>
        </p:spPr>
        <p:txBody>
          <a:bodyPr lIns="45719" rIns="45719"/>
          <a:lstStyle/>
          <a:p>
            <a:pPr/>
          </a:p>
        </p:txBody>
      </p:sp>
      <p:sp>
        <p:nvSpPr>
          <p:cNvPr id="10338" name="Line"/>
          <p:cNvSpPr/>
          <p:nvPr/>
        </p:nvSpPr>
        <p:spPr>
          <a:xfrm flipH="1" flipV="1">
            <a:off x="1388342" y="3700349"/>
            <a:ext cx="467585" cy="682966"/>
          </a:xfrm>
          <a:prstGeom prst="line">
            <a:avLst/>
          </a:prstGeom>
          <a:ln w="19050">
            <a:solidFill>
              <a:srgbClr val="FFFFFF"/>
            </a:solidFill>
            <a:miter/>
          </a:ln>
        </p:spPr>
        <p:txBody>
          <a:bodyPr lIns="45719" rIns="45719"/>
          <a:lstStyle/>
          <a:p>
            <a:pPr/>
          </a:p>
        </p:txBody>
      </p:sp>
      <p:sp>
        <p:nvSpPr>
          <p:cNvPr id="10339" name="Line"/>
          <p:cNvSpPr/>
          <p:nvPr/>
        </p:nvSpPr>
        <p:spPr>
          <a:xfrm flipH="1" flipV="1">
            <a:off x="1613721" y="3593007"/>
            <a:ext cx="250955" cy="800843"/>
          </a:xfrm>
          <a:prstGeom prst="line">
            <a:avLst/>
          </a:prstGeom>
          <a:ln w="19050">
            <a:solidFill>
              <a:srgbClr val="FFFFFF"/>
            </a:solidFill>
            <a:miter/>
          </a:ln>
        </p:spPr>
        <p:txBody>
          <a:bodyPr lIns="45719" rIns="45719"/>
          <a:lstStyle/>
          <a:p>
            <a:pPr/>
          </a:p>
        </p:txBody>
      </p:sp>
      <p:sp>
        <p:nvSpPr>
          <p:cNvPr id="10340" name="0%"/>
          <p:cNvSpPr txBox="1"/>
          <p:nvPr/>
        </p:nvSpPr>
        <p:spPr>
          <a:xfrm>
            <a:off x="772366" y="4340171"/>
            <a:ext cx="240113" cy="13473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500">
                <a:solidFill>
                  <a:srgbClr val="424242"/>
                </a:solidFill>
                <a:latin typeface="Suisse Int'l Semi Bold"/>
                <a:ea typeface="Suisse Int'l Semi Bold"/>
                <a:cs typeface="Suisse Int'l Semi Bold"/>
                <a:sym typeface="Suisse Int'l Semi Bold"/>
              </a:defRPr>
            </a:lvl1pPr>
          </a:lstStyle>
          <a:p>
            <a:pPr/>
            <a:r>
              <a:t>0%</a:t>
            </a:r>
          </a:p>
        </p:txBody>
      </p:sp>
      <p:sp>
        <p:nvSpPr>
          <p:cNvPr id="10341" name="25%"/>
          <p:cNvSpPr txBox="1"/>
          <p:nvPr/>
        </p:nvSpPr>
        <p:spPr>
          <a:xfrm>
            <a:off x="849785" y="3630400"/>
            <a:ext cx="314146" cy="11252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600">
                <a:solidFill>
                  <a:srgbClr val="923339"/>
                </a:solidFill>
                <a:latin typeface="Suisse Int'l Semi Bold"/>
                <a:ea typeface="Suisse Int'l Semi Bold"/>
                <a:cs typeface="Suisse Int'l Semi Bold"/>
                <a:sym typeface="Suisse Int'l Semi Bold"/>
              </a:defRPr>
            </a:lvl1pPr>
          </a:lstStyle>
          <a:p>
            <a:pPr/>
            <a:r>
              <a:t>25%</a:t>
            </a:r>
          </a:p>
        </p:txBody>
      </p:sp>
      <p:sp>
        <p:nvSpPr>
          <p:cNvPr id="10342" name="Line"/>
          <p:cNvSpPr/>
          <p:nvPr/>
        </p:nvSpPr>
        <p:spPr>
          <a:xfrm flipV="1">
            <a:off x="1866452" y="3560425"/>
            <a:ext cx="1" cy="865015"/>
          </a:xfrm>
          <a:prstGeom prst="line">
            <a:avLst/>
          </a:prstGeom>
          <a:ln w="19050">
            <a:solidFill>
              <a:srgbClr val="FFFFFF"/>
            </a:solidFill>
            <a:miter/>
          </a:ln>
        </p:spPr>
        <p:txBody>
          <a:bodyPr lIns="45719" rIns="45719"/>
          <a:lstStyle/>
          <a:p>
            <a:pPr/>
          </a:p>
        </p:txBody>
      </p:sp>
      <p:sp>
        <p:nvSpPr>
          <p:cNvPr id="10343" name="Storage 25%"/>
          <p:cNvSpPr txBox="1"/>
          <p:nvPr/>
        </p:nvSpPr>
        <p:spPr>
          <a:xfrm>
            <a:off x="1118568" y="4484833"/>
            <a:ext cx="594715" cy="11252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600">
                <a:solidFill>
                  <a:srgbClr val="923339"/>
                </a:solidFill>
                <a:latin typeface="Suisse Int'l Semi Bold"/>
                <a:ea typeface="Suisse Int'l Semi Bold"/>
                <a:cs typeface="Suisse Int'l Semi Bold"/>
                <a:sym typeface="Suisse Int'l Semi Bold"/>
              </a:defRPr>
            </a:lvl1pPr>
          </a:lstStyle>
          <a:p>
            <a:pPr/>
            <a:r>
              <a:t>Storage 25%</a:t>
            </a:r>
          </a:p>
        </p:txBody>
      </p:sp>
      <p:sp>
        <p:nvSpPr>
          <p:cNvPr id="10344" name="27%"/>
          <p:cNvSpPr txBox="1"/>
          <p:nvPr/>
        </p:nvSpPr>
        <p:spPr>
          <a:xfrm>
            <a:off x="862485" y="3525892"/>
            <a:ext cx="314146" cy="11252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600">
                <a:solidFill>
                  <a:srgbClr val="CD9368"/>
                </a:solidFill>
                <a:latin typeface="Suisse Int'l Semi Bold"/>
                <a:ea typeface="Suisse Int'l Semi Bold"/>
                <a:cs typeface="Suisse Int'l Semi Bold"/>
                <a:sym typeface="Suisse Int'l Semi Bold"/>
              </a:defRPr>
            </a:lvl1pPr>
          </a:lstStyle>
          <a:p>
            <a:pPr/>
            <a:r>
              <a:t>27%</a:t>
            </a:r>
          </a:p>
        </p:txBody>
      </p:sp>
      <p:sp>
        <p:nvSpPr>
          <p:cNvPr id="10345" name="CPU 27%"/>
          <p:cNvSpPr txBox="1"/>
          <p:nvPr/>
        </p:nvSpPr>
        <p:spPr>
          <a:xfrm>
            <a:off x="1730845" y="4484833"/>
            <a:ext cx="476894" cy="11252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600">
                <a:solidFill>
                  <a:srgbClr val="CD9368"/>
                </a:solidFill>
                <a:latin typeface="Suisse Int'l Semi Bold"/>
                <a:ea typeface="Suisse Int'l Semi Bold"/>
                <a:cs typeface="Suisse Int'l Semi Bold"/>
                <a:sym typeface="Suisse Int'l Semi Bold"/>
              </a:defRPr>
            </a:lvl1pPr>
          </a:lstStyle>
          <a:p>
            <a:pPr/>
            <a:r>
              <a:t>CPU 27%</a:t>
            </a:r>
          </a:p>
        </p:txBody>
      </p:sp>
      <p:sp>
        <p:nvSpPr>
          <p:cNvPr id="10346" name="RAM 55%"/>
          <p:cNvSpPr txBox="1"/>
          <p:nvPr/>
        </p:nvSpPr>
        <p:spPr>
          <a:xfrm>
            <a:off x="2218123" y="4484833"/>
            <a:ext cx="447252" cy="11252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600">
                <a:solidFill>
                  <a:srgbClr val="2D5779"/>
                </a:solidFill>
                <a:latin typeface="Suisse Int'l Semi Bold"/>
                <a:ea typeface="Suisse Int'l Semi Bold"/>
                <a:cs typeface="Suisse Int'l Semi Bold"/>
                <a:sym typeface="Suisse Int'l Semi Bold"/>
              </a:defRPr>
            </a:lvl1pPr>
          </a:lstStyle>
          <a:p>
            <a:pPr/>
            <a:r>
              <a:t>RAM 55%</a:t>
            </a:r>
          </a:p>
        </p:txBody>
      </p:sp>
      <p:sp>
        <p:nvSpPr>
          <p:cNvPr id="10347" name="55%"/>
          <p:cNvSpPr txBox="1"/>
          <p:nvPr/>
        </p:nvSpPr>
        <p:spPr>
          <a:xfrm>
            <a:off x="1871759" y="3272574"/>
            <a:ext cx="314145" cy="11252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600">
                <a:solidFill>
                  <a:srgbClr val="2D5779"/>
                </a:solidFill>
                <a:latin typeface="Suisse Int'l Semi Bold"/>
                <a:ea typeface="Suisse Int'l Semi Bold"/>
                <a:cs typeface="Suisse Int'l Semi Bold"/>
                <a:sym typeface="Suisse Int'l Semi Bold"/>
              </a:defRPr>
            </a:lvl1pPr>
          </a:lstStyle>
          <a:p>
            <a:pPr/>
            <a:r>
              <a:t>55%</a:t>
            </a:r>
          </a:p>
        </p:txBody>
      </p:sp>
      <p:sp>
        <p:nvSpPr>
          <p:cNvPr id="10348" name="Shape"/>
          <p:cNvSpPr/>
          <p:nvPr/>
        </p:nvSpPr>
        <p:spPr>
          <a:xfrm rot="10800000">
            <a:off x="1241659" y="3803912"/>
            <a:ext cx="1249587" cy="618752"/>
          </a:xfrm>
          <a:custGeom>
            <a:avLst/>
            <a:gdLst/>
            <a:ahLst/>
            <a:cxnLst>
              <a:cxn ang="0">
                <a:pos x="wd2" y="hd2"/>
              </a:cxn>
              <a:cxn ang="5400000">
                <a:pos x="wd2" y="hd2"/>
              </a:cxn>
              <a:cxn ang="10800000">
                <a:pos x="wd2" y="hd2"/>
              </a:cxn>
              <a:cxn ang="16200000">
                <a:pos x="wd2" y="hd2"/>
              </a:cxn>
            </a:cxnLst>
            <a:rect l="0" t="0" r="r" b="b"/>
            <a:pathLst>
              <a:path w="21600" h="19661" fill="norm" stroke="1" extrusionOk="0">
                <a:moveTo>
                  <a:pt x="0" y="0"/>
                </a:moveTo>
                <a:cubicBezTo>
                  <a:pt x="27" y="5016"/>
                  <a:pt x="1078" y="10017"/>
                  <a:pt x="3161" y="13844"/>
                </a:cubicBezTo>
                <a:cubicBezTo>
                  <a:pt x="7380" y="21600"/>
                  <a:pt x="14220" y="21600"/>
                  <a:pt x="18439" y="13844"/>
                </a:cubicBezTo>
                <a:cubicBezTo>
                  <a:pt x="20522" y="10017"/>
                  <a:pt x="21573" y="5016"/>
                  <a:pt x="21600" y="0"/>
                </a:cubicBezTo>
                <a:lnTo>
                  <a:pt x="0" y="0"/>
                </a:lnTo>
                <a:close/>
              </a:path>
            </a:pathLst>
          </a:custGeom>
          <a:solidFill>
            <a:srgbClr val="FAFAFA"/>
          </a:solidFill>
          <a:ln w="12700">
            <a:miter lim="400000"/>
          </a:ln>
        </p:spPr>
        <p:txBody>
          <a:bodyPr lIns="45719" rIns="45719" anchor="ctr"/>
          <a:lstStyle/>
          <a:p>
            <a:pPr>
              <a:defRPr>
                <a:solidFill>
                  <a:srgbClr val="FFFFFF"/>
                </a:solidFill>
              </a:defRPr>
            </a:pPr>
          </a:p>
        </p:txBody>
      </p:sp>
      <p:sp>
        <p:nvSpPr>
          <p:cNvPr id="10349" name="Rectangle 49"/>
          <p:cNvSpPr/>
          <p:nvPr/>
        </p:nvSpPr>
        <p:spPr>
          <a:xfrm flipH="1" rot="10800000">
            <a:off x="206771" y="579844"/>
            <a:ext cx="393029" cy="45705"/>
          </a:xfrm>
          <a:prstGeom prst="rect">
            <a:avLst/>
          </a:prstGeom>
          <a:solidFill>
            <a:srgbClr val="B02418"/>
          </a:solidFill>
          <a:ln w="12700">
            <a:miter lim="400000"/>
          </a:ln>
        </p:spPr>
        <p:txBody>
          <a:bodyPr lIns="25400" tIns="25400" rIns="25400" bIns="25400" anchor="ctr"/>
          <a:lstStyle/>
          <a:p>
            <a:pPr algn="ctr" defTabSz="913963">
              <a:defRPr sz="1600">
                <a:solidFill>
                  <a:srgbClr val="FFFFFF"/>
                </a:solidFill>
              </a:defRPr>
            </a:pPr>
          </a:p>
        </p:txBody>
      </p:sp>
      <p:sp>
        <p:nvSpPr>
          <p:cNvPr id="10350" name="Rectangle 54"/>
          <p:cNvSpPr txBox="1"/>
          <p:nvPr/>
        </p:nvSpPr>
        <p:spPr>
          <a:xfrm>
            <a:off x="196204" y="175417"/>
            <a:ext cx="3353004"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400">
                <a:solidFill>
                  <a:srgbClr val="212121"/>
                </a:solidFill>
                <a:latin typeface="Raleway Regular"/>
                <a:ea typeface="Raleway Regular"/>
                <a:cs typeface="Raleway Regular"/>
                <a:sym typeface="Raleway Regular"/>
              </a:defRPr>
            </a:lvl1pPr>
          </a:lstStyle>
          <a:p>
            <a:pPr/>
            <a:r>
              <a:t>Statistical infographics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6_Office Theme">
  <a:themeElements>
    <a:clrScheme name="6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6_Office Theme">
      <a:majorFont>
        <a:latin typeface="Raleway"/>
        <a:ea typeface="Raleway"/>
        <a:cs typeface="Raleway"/>
      </a:majorFont>
      <a:minorFont>
        <a:latin typeface="Raleway"/>
        <a:ea typeface="Raleway"/>
        <a:cs typeface="Raleway"/>
      </a:minorFont>
    </a:fontScheme>
    <a:fmtScheme name="6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6_Office Theme">
  <a:themeElements>
    <a:clrScheme name="6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6_Office Theme">
      <a:majorFont>
        <a:latin typeface="Raleway"/>
        <a:ea typeface="Raleway"/>
        <a:cs typeface="Raleway"/>
      </a:majorFont>
      <a:minorFont>
        <a:latin typeface="Raleway"/>
        <a:ea typeface="Raleway"/>
        <a:cs typeface="Raleway"/>
      </a:minorFont>
    </a:fontScheme>
    <a:fmtScheme name="6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Raleway"/>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